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en-US" altLang="ko-KR" dirty="0" smtClean="0"/>
            <a:t>Location War</a:t>
          </a:r>
          <a:endParaRPr lang="ko-KR" altLang="en-US" dirty="0"/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en-US" altLang="ko-KR" dirty="0" smtClean="0"/>
            <a:t>1. x</a:t>
          </a:r>
          <a:r>
            <a:rPr lang="ko-KR" altLang="en-US" dirty="0" smtClean="0"/>
            <a:t>축 만 존재하던 </a:t>
          </a:r>
          <a:r>
            <a:rPr lang="en-US" altLang="ko-KR" dirty="0" smtClean="0"/>
            <a:t>1</a:t>
          </a:r>
          <a:r>
            <a:rPr lang="ko-KR" altLang="en-US" dirty="0" smtClean="0"/>
            <a:t>차원 세상에 다른 </a:t>
          </a:r>
          <a:r>
            <a:rPr lang="en-US" altLang="ko-KR" dirty="0" smtClean="0"/>
            <a:t>1</a:t>
          </a:r>
          <a:r>
            <a:rPr lang="ko-KR" altLang="en-US" dirty="0" smtClean="0"/>
            <a:t>차원 세상인 </a:t>
          </a:r>
          <a:r>
            <a:rPr lang="en-US" altLang="ko-KR" dirty="0" smtClean="0"/>
            <a:t>y</a:t>
          </a:r>
          <a:r>
            <a:rPr lang="ko-KR" altLang="en-US" dirty="0" smtClean="0"/>
            <a:t>가 충돌</a:t>
          </a:r>
          <a:endParaRPr lang="ko-KR" altLang="en-US" dirty="0"/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en-US" altLang="ko-KR" dirty="0" smtClean="0"/>
            <a:t>2. 1</a:t>
          </a:r>
          <a:r>
            <a:rPr lang="ko-KR" altLang="en-US" dirty="0" smtClean="0"/>
            <a:t>차원 세상의 점들이 </a:t>
          </a:r>
          <a:r>
            <a:rPr lang="en-US" altLang="ko-KR" dirty="0" smtClean="0"/>
            <a:t>2</a:t>
          </a:r>
          <a:r>
            <a:rPr lang="ko-KR" altLang="en-US" dirty="0" smtClean="0"/>
            <a:t>차원 평면으로 진출하기 시작</a:t>
          </a:r>
          <a:endParaRPr lang="ko-KR" altLang="en-US" dirty="0"/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en-US" altLang="ko-KR" dirty="0" smtClean="0"/>
            <a:t>3.</a:t>
          </a:r>
          <a:r>
            <a:rPr lang="ko-KR" altLang="en-US" dirty="0" smtClean="0"/>
            <a:t> </a:t>
          </a:r>
          <a:r>
            <a:rPr lang="en-US" altLang="ko-KR" dirty="0" smtClean="0"/>
            <a:t>2</a:t>
          </a:r>
          <a:r>
            <a:rPr lang="ko-KR" altLang="en-US" dirty="0" smtClean="0"/>
            <a:t>차원 세상이 시간이 지나자 회전하면서 </a:t>
          </a:r>
          <a:r>
            <a:rPr lang="en-US" altLang="ko-KR" dirty="0" smtClean="0"/>
            <a:t>x</a:t>
          </a:r>
          <a:r>
            <a:rPr lang="ko-KR" altLang="en-US" dirty="0" smtClean="0"/>
            <a:t>축과 </a:t>
          </a:r>
          <a:r>
            <a:rPr lang="en-US" altLang="ko-KR" dirty="0" smtClean="0"/>
            <a:t>y</a:t>
          </a:r>
          <a:r>
            <a:rPr lang="ko-KR" altLang="en-US" dirty="0" smtClean="0"/>
            <a:t>축의 기준이 계속 바뀌게 됨</a:t>
          </a:r>
          <a:endParaRPr lang="ko-KR" altLang="en-US" dirty="0"/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en-US" altLang="ko-KR" dirty="0" smtClean="0"/>
            <a:t>4. </a:t>
          </a:r>
          <a:r>
            <a:rPr lang="ko-KR" altLang="en-US" dirty="0" smtClean="0"/>
            <a:t>축의 회전에 영향이 없는 중앙</a:t>
          </a:r>
          <a:r>
            <a:rPr lang="en-US" altLang="ko-KR" dirty="0" smtClean="0"/>
            <a:t>(0,0)</a:t>
          </a:r>
          <a:r>
            <a:rPr lang="ko-KR" altLang="en-US" dirty="0" smtClean="0"/>
            <a:t>에 대한 서로의 점유권을 주장하기 시작</a:t>
          </a:r>
          <a:endParaRPr lang="ko-KR" altLang="en-US" dirty="0"/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B12F00-06A9-4596-8B04-CCB377ECE746}" type="pres">
      <dgm:prSet presAssocID="{93BCBF8D-2BA5-4F57-B949-AC9051F858A0}" presName="ti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8736E6-D284-49CB-B2AB-208C0D3FD9F7}" type="pres">
      <dgm:prSet presAssocID="{93BCBF8D-2BA5-4F57-B949-AC9051F858A0}" presName="ti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C9D23F-E441-4548-808E-085759988A0C}" type="pres">
      <dgm:prSet presAssocID="{93BCBF8D-2BA5-4F57-B949-AC9051F858A0}" presName="ti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02191" y="-602191"/>
          <a:ext cx="2415116" cy="36195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1. x</a:t>
          </a:r>
          <a:r>
            <a:rPr lang="ko-KR" altLang="en-US" sz="2100" kern="1200" dirty="0" smtClean="0"/>
            <a:t>축 만 존재하던 </a:t>
          </a:r>
          <a:r>
            <a:rPr lang="en-US" altLang="ko-KR" sz="2100" kern="1200" dirty="0" smtClean="0"/>
            <a:t>1</a:t>
          </a:r>
          <a:r>
            <a:rPr lang="ko-KR" altLang="en-US" sz="2100" kern="1200" dirty="0" smtClean="0"/>
            <a:t>차원 세상에 다른 </a:t>
          </a:r>
          <a:r>
            <a:rPr lang="en-US" altLang="ko-KR" sz="2100" kern="1200" dirty="0" smtClean="0"/>
            <a:t>1</a:t>
          </a:r>
          <a:r>
            <a:rPr lang="ko-KR" altLang="en-US" sz="2100" kern="1200" dirty="0" smtClean="0"/>
            <a:t>차원 세상인 </a:t>
          </a:r>
          <a:r>
            <a:rPr lang="en-US" altLang="ko-KR" sz="2100" kern="1200" dirty="0" smtClean="0"/>
            <a:t>y</a:t>
          </a:r>
          <a:r>
            <a:rPr lang="ko-KR" altLang="en-US" sz="2100" kern="1200" dirty="0" smtClean="0"/>
            <a:t>가 충돌</a:t>
          </a:r>
          <a:endParaRPr lang="ko-KR" altLang="en-US" sz="2100" kern="1200" dirty="0"/>
        </a:p>
      </dsp:txBody>
      <dsp:txXfrm rot="5400000">
        <a:off x="0" y="0"/>
        <a:ext cx="3619500" cy="1811337"/>
      </dsp:txXfrm>
    </dsp:sp>
    <dsp:sp modelId="{F4B12F00-06A9-4596-8B04-CCB377ECE746}">
      <dsp:nvSpPr>
        <dsp:cNvPr id="0" name=""/>
        <dsp:cNvSpPr/>
      </dsp:nvSpPr>
      <dsp:spPr>
        <a:xfrm>
          <a:off x="3619500" y="0"/>
          <a:ext cx="3619500" cy="241511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2. 1</a:t>
          </a:r>
          <a:r>
            <a:rPr lang="ko-KR" altLang="en-US" sz="2100" kern="1200" dirty="0" smtClean="0"/>
            <a:t>차원 세상의 점들이 </a:t>
          </a:r>
          <a:r>
            <a:rPr lang="en-US" altLang="ko-KR" sz="2100" kern="1200" dirty="0" smtClean="0"/>
            <a:t>2</a:t>
          </a:r>
          <a:r>
            <a:rPr lang="ko-KR" altLang="en-US" sz="2100" kern="1200" dirty="0" smtClean="0"/>
            <a:t>차원 평면으로 진출하기 시작</a:t>
          </a:r>
          <a:endParaRPr lang="ko-KR" altLang="en-US" sz="2100" kern="1200" dirty="0"/>
        </a:p>
      </dsp:txBody>
      <dsp:txXfrm>
        <a:off x="3619500" y="0"/>
        <a:ext cx="3619500" cy="1811337"/>
      </dsp:txXfrm>
    </dsp:sp>
    <dsp:sp modelId="{728736E6-D284-49CB-B2AB-208C0D3FD9F7}">
      <dsp:nvSpPr>
        <dsp:cNvPr id="0" name=""/>
        <dsp:cNvSpPr/>
      </dsp:nvSpPr>
      <dsp:spPr>
        <a:xfrm rot="10800000">
          <a:off x="0" y="2415116"/>
          <a:ext cx="3619500" cy="241511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3.</a:t>
          </a:r>
          <a:r>
            <a:rPr lang="ko-KR" altLang="en-US" sz="2100" kern="1200" dirty="0" smtClean="0"/>
            <a:t> </a:t>
          </a:r>
          <a:r>
            <a:rPr lang="en-US" altLang="ko-KR" sz="2100" kern="1200" dirty="0" smtClean="0"/>
            <a:t>2</a:t>
          </a:r>
          <a:r>
            <a:rPr lang="ko-KR" altLang="en-US" sz="2100" kern="1200" dirty="0" smtClean="0"/>
            <a:t>차원 세상이 시간이 지나자 회전하면서 </a:t>
          </a:r>
          <a:r>
            <a:rPr lang="en-US" altLang="ko-KR" sz="2100" kern="1200" dirty="0" smtClean="0"/>
            <a:t>x</a:t>
          </a:r>
          <a:r>
            <a:rPr lang="ko-KR" altLang="en-US" sz="2100" kern="1200" dirty="0" smtClean="0"/>
            <a:t>축과 </a:t>
          </a:r>
          <a:r>
            <a:rPr lang="en-US" altLang="ko-KR" sz="2100" kern="1200" dirty="0" smtClean="0"/>
            <a:t>y</a:t>
          </a:r>
          <a:r>
            <a:rPr lang="ko-KR" altLang="en-US" sz="2100" kern="1200" dirty="0" smtClean="0"/>
            <a:t>축의 기준이 계속 바뀌게 됨</a:t>
          </a:r>
          <a:endParaRPr lang="ko-KR" altLang="en-US" sz="2100" kern="1200" dirty="0"/>
        </a:p>
      </dsp:txBody>
      <dsp:txXfrm rot="10800000">
        <a:off x="0" y="3018895"/>
        <a:ext cx="3619500" cy="1811337"/>
      </dsp:txXfrm>
    </dsp:sp>
    <dsp:sp modelId="{00C9D23F-E441-4548-808E-085759988A0C}">
      <dsp:nvSpPr>
        <dsp:cNvPr id="0" name=""/>
        <dsp:cNvSpPr/>
      </dsp:nvSpPr>
      <dsp:spPr>
        <a:xfrm rot="5400000">
          <a:off x="4221691" y="1812924"/>
          <a:ext cx="2415116" cy="36195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4. </a:t>
          </a:r>
          <a:r>
            <a:rPr lang="ko-KR" altLang="en-US" sz="2100" kern="1200" dirty="0" smtClean="0"/>
            <a:t>축의 회전에 영향이 없는 중앙</a:t>
          </a:r>
          <a:r>
            <a:rPr lang="en-US" altLang="ko-KR" sz="2100" kern="1200" dirty="0" smtClean="0"/>
            <a:t>(0,0)</a:t>
          </a:r>
          <a:r>
            <a:rPr lang="ko-KR" altLang="en-US" sz="2100" kern="1200" dirty="0" smtClean="0"/>
            <a:t>에 대한 서로의 점유권을 주장하기 시작</a:t>
          </a:r>
          <a:endParaRPr lang="ko-KR" altLang="en-US" sz="2100" kern="1200" dirty="0"/>
        </a:p>
      </dsp:txBody>
      <dsp:txXfrm rot="-5400000">
        <a:off x="3619500" y="3018895"/>
        <a:ext cx="3619500" cy="1811337"/>
      </dsp:txXfrm>
    </dsp:sp>
    <dsp:sp modelId="{EA2E30D6-883C-4D23-B082-0C3E8E905E5B}">
      <dsp:nvSpPr>
        <dsp:cNvPr id="0" name=""/>
        <dsp:cNvSpPr/>
      </dsp:nvSpPr>
      <dsp:spPr>
        <a:xfrm>
          <a:off x="2533650" y="1811337"/>
          <a:ext cx="2171700" cy="120755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Location War</a:t>
          </a:r>
          <a:endParaRPr lang="ko-KR" altLang="en-US" sz="2100" kern="1200" dirty="0"/>
        </a:p>
      </dsp:txBody>
      <dsp:txXfrm>
        <a:off x="2592598" y="1870285"/>
        <a:ext cx="2053804" cy="1089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6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4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0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2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3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C47A-F246-433C-BC9F-0EDC4813306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7C78-3A1D-4FD9-B2DB-27D928EB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8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4266381573"/>
              </p:ext>
            </p:extLst>
          </p:nvPr>
        </p:nvGraphicFramePr>
        <p:xfrm>
          <a:off x="2146300" y="1507067"/>
          <a:ext cx="7239000" cy="4830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1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6641793" y="224141"/>
            <a:ext cx="5181907" cy="3936195"/>
            <a:chOff x="3775801" y="627526"/>
            <a:chExt cx="8344207" cy="6230474"/>
          </a:xfrm>
        </p:grpSpPr>
        <p:sp>
          <p:nvSpPr>
            <p:cNvPr id="13" name="TextBox 12"/>
            <p:cNvSpPr txBox="1"/>
            <p:nvPr/>
          </p:nvSpPr>
          <p:spPr>
            <a:xfrm>
              <a:off x="4109524" y="1871327"/>
              <a:ext cx="266273" cy="250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X-</a:t>
              </a:r>
              <a:endParaRPr lang="ko-KR" altLang="en-US" dirty="0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775801" y="627526"/>
              <a:ext cx="8344207" cy="6230474"/>
              <a:chOff x="3775801" y="627526"/>
              <a:chExt cx="8344207" cy="6230474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417764" y="627526"/>
                <a:ext cx="3164830" cy="2904752"/>
                <a:chOff x="3702552" y="460748"/>
                <a:chExt cx="3164830" cy="2904752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3973652" y="962685"/>
                  <a:ext cx="2498386" cy="1900877"/>
                  <a:chOff x="3321812" y="385572"/>
                  <a:chExt cx="3928612" cy="2802128"/>
                </a:xfrm>
              </p:grpSpPr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812" y="385572"/>
                    <a:ext cx="3928612" cy="2802128"/>
                  </a:xfrm>
                  <a:prstGeom prst="rect">
                    <a:avLst/>
                  </a:prstGeom>
                </p:spPr>
              </p:pic>
              <p:sp>
                <p:nvSpPr>
                  <p:cNvPr id="6" name="타원 5"/>
                  <p:cNvSpPr/>
                  <p:nvPr/>
                </p:nvSpPr>
                <p:spPr>
                  <a:xfrm>
                    <a:off x="5178168" y="1685552"/>
                    <a:ext cx="215900" cy="2021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5087880" y="638787"/>
                  <a:ext cx="302972" cy="250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Y+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525658" y="1787852"/>
                  <a:ext cx="309089" cy="250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X+</a:t>
                  </a:r>
                  <a:endParaRPr lang="ko-KR" alt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063552" y="2928681"/>
                  <a:ext cx="260157" cy="250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Y-</a:t>
                  </a:r>
                  <a:endParaRPr lang="ko-KR" altLang="en-US" dirty="0"/>
                </a:p>
              </p:txBody>
            </p:sp>
            <p:sp>
              <p:nvSpPr>
                <p:cNvPr id="28" name="굽은 화살표 27"/>
                <p:cNvSpPr/>
                <p:nvPr/>
              </p:nvSpPr>
              <p:spPr>
                <a:xfrm flipH="1">
                  <a:off x="6076695" y="460748"/>
                  <a:ext cx="790687" cy="80122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굽은 화살표 28"/>
                <p:cNvSpPr/>
                <p:nvPr/>
              </p:nvSpPr>
              <p:spPr>
                <a:xfrm rot="10800000" flipH="1">
                  <a:off x="3702552" y="2564278"/>
                  <a:ext cx="790687" cy="80122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8437963" y="1760829"/>
                <a:ext cx="3682045" cy="2919802"/>
                <a:chOff x="8409847" y="526212"/>
                <a:chExt cx="3682045" cy="2919802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8868272" y="1001757"/>
                  <a:ext cx="2813409" cy="2043646"/>
                  <a:chOff x="3321812" y="385572"/>
                  <a:chExt cx="3928612" cy="2802128"/>
                </a:xfrm>
              </p:grpSpPr>
              <p:pic>
                <p:nvPicPr>
                  <p:cNvPr id="15" name="그림 1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812" y="385572"/>
                    <a:ext cx="3928612" cy="2802128"/>
                  </a:xfrm>
                  <a:prstGeom prst="rect">
                    <a:avLst/>
                  </a:prstGeom>
                </p:spPr>
              </p:pic>
              <p:sp>
                <p:nvSpPr>
                  <p:cNvPr id="16" name="타원 15"/>
                  <p:cNvSpPr/>
                  <p:nvPr/>
                </p:nvSpPr>
                <p:spPr>
                  <a:xfrm>
                    <a:off x="5178168" y="1685552"/>
                    <a:ext cx="215900" cy="2021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10100946" y="582527"/>
                  <a:ext cx="348062" cy="269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X+</a:t>
                  </a:r>
                  <a:endParaRPr lang="ko-KR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409847" y="1945222"/>
                  <a:ext cx="341174" cy="269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Y+</a:t>
                  </a:r>
                  <a:endParaRPr lang="ko-KR" altLang="en-US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274977" y="3076898"/>
                  <a:ext cx="299848" cy="269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X-</a:t>
                  </a:r>
                  <a:endParaRPr lang="ko-KR" alt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798932" y="1945222"/>
                  <a:ext cx="292960" cy="269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Y-</a:t>
                  </a:r>
                  <a:endParaRPr lang="ko-KR" altLang="en-US" dirty="0"/>
                </a:p>
              </p:txBody>
            </p:sp>
            <p:sp>
              <p:nvSpPr>
                <p:cNvPr id="44" name="굽은 화살표 43"/>
                <p:cNvSpPr/>
                <p:nvPr/>
              </p:nvSpPr>
              <p:spPr>
                <a:xfrm flipH="1">
                  <a:off x="11286337" y="526212"/>
                  <a:ext cx="790687" cy="80122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굽은 화살표 44"/>
                <p:cNvSpPr/>
                <p:nvPr/>
              </p:nvSpPr>
              <p:spPr>
                <a:xfrm rot="10800000" flipH="1">
                  <a:off x="8580434" y="2644792"/>
                  <a:ext cx="790687" cy="80122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3775801" y="3938047"/>
                <a:ext cx="3806793" cy="2919953"/>
                <a:chOff x="3659600" y="3748939"/>
                <a:chExt cx="3806793" cy="2919953"/>
              </a:xfrm>
            </p:grpSpPr>
            <p:sp>
              <p:nvSpPr>
                <p:cNvPr id="49" name="굽은 화살표 48"/>
                <p:cNvSpPr/>
                <p:nvPr/>
              </p:nvSpPr>
              <p:spPr>
                <a:xfrm flipH="1">
                  <a:off x="6675706" y="3748939"/>
                  <a:ext cx="790687" cy="801222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8" name="그룹 57"/>
                <p:cNvGrpSpPr/>
                <p:nvPr/>
              </p:nvGrpSpPr>
              <p:grpSpPr>
                <a:xfrm>
                  <a:off x="3659600" y="4224484"/>
                  <a:ext cx="3729370" cy="2444408"/>
                  <a:chOff x="3659600" y="4224484"/>
                  <a:chExt cx="3729370" cy="2444408"/>
                </a:xfrm>
              </p:grpSpPr>
              <p:grpSp>
                <p:nvGrpSpPr>
                  <p:cNvPr id="46" name="그룹 45"/>
                  <p:cNvGrpSpPr/>
                  <p:nvPr/>
                </p:nvGrpSpPr>
                <p:grpSpPr>
                  <a:xfrm>
                    <a:off x="4257641" y="4224484"/>
                    <a:ext cx="2813409" cy="2043646"/>
                    <a:chOff x="3321812" y="385572"/>
                    <a:chExt cx="3928612" cy="2802128"/>
                  </a:xfrm>
                </p:grpSpPr>
                <p:pic>
                  <p:nvPicPr>
                    <p:cNvPr id="47" name="그림 4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21812" y="385572"/>
                      <a:ext cx="3928612" cy="28021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8" name="타원 47"/>
                    <p:cNvSpPr/>
                    <p:nvPr/>
                  </p:nvSpPr>
                  <p:spPr>
                    <a:xfrm>
                      <a:off x="5178168" y="1685552"/>
                      <a:ext cx="215900" cy="20216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0" name="굽은 화살표 49"/>
                  <p:cNvSpPr/>
                  <p:nvPr/>
                </p:nvSpPr>
                <p:spPr>
                  <a:xfrm rot="10800000" flipH="1">
                    <a:off x="3969803" y="5867519"/>
                    <a:ext cx="790687" cy="801222"/>
                  </a:xfrm>
                  <a:prstGeom prst="ben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59600" y="5246306"/>
                    <a:ext cx="348062" cy="2693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/>
                      <a:t>X+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7089122" y="5244784"/>
                    <a:ext cx="299848" cy="2693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/>
                      <a:t>X-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493758" y="6399531"/>
                    <a:ext cx="341174" cy="2693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/>
                      <a:t>Y+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5517865" y="3774141"/>
                  <a:ext cx="292960" cy="269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Y-</a:t>
                  </a:r>
                  <a:endParaRPr lang="ko-KR" altLang="en-US" dirty="0"/>
                </a:p>
              </p:txBody>
            </p:sp>
          </p:grpSp>
          <p:sp>
            <p:nvSpPr>
              <p:cNvPr id="60" name="아래쪽 화살표 59"/>
              <p:cNvSpPr/>
              <p:nvPr/>
            </p:nvSpPr>
            <p:spPr>
              <a:xfrm rot="18728766">
                <a:off x="7806466" y="2110251"/>
                <a:ext cx="699423" cy="55478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아래쪽 화살표 60"/>
              <p:cNvSpPr/>
              <p:nvPr/>
            </p:nvSpPr>
            <p:spPr>
              <a:xfrm rot="2945635">
                <a:off x="7792564" y="4650823"/>
                <a:ext cx="699423" cy="55478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도넛 61"/>
            <p:cNvSpPr/>
            <p:nvPr/>
          </p:nvSpPr>
          <p:spPr>
            <a:xfrm>
              <a:off x="5753907" y="2594726"/>
              <a:ext cx="368300" cy="3693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도넛 62"/>
            <p:cNvSpPr/>
            <p:nvPr/>
          </p:nvSpPr>
          <p:spPr>
            <a:xfrm>
              <a:off x="5558726" y="6050260"/>
              <a:ext cx="368300" cy="3693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도넛 63"/>
            <p:cNvSpPr/>
            <p:nvPr/>
          </p:nvSpPr>
          <p:spPr>
            <a:xfrm>
              <a:off x="10129979" y="3807464"/>
              <a:ext cx="368300" cy="3693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도넛 64"/>
            <p:cNvSpPr/>
            <p:nvPr/>
          </p:nvSpPr>
          <p:spPr>
            <a:xfrm>
              <a:off x="5756355" y="1237090"/>
              <a:ext cx="368300" cy="369332"/>
            </a:xfrm>
            <a:prstGeom prst="don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도넛 65"/>
            <p:cNvSpPr/>
            <p:nvPr/>
          </p:nvSpPr>
          <p:spPr>
            <a:xfrm>
              <a:off x="10129062" y="2377384"/>
              <a:ext cx="368300" cy="369332"/>
            </a:xfrm>
            <a:prstGeom prst="don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도넛 66"/>
            <p:cNvSpPr/>
            <p:nvPr/>
          </p:nvSpPr>
          <p:spPr>
            <a:xfrm>
              <a:off x="5618942" y="4552530"/>
              <a:ext cx="368300" cy="369332"/>
            </a:xfrm>
            <a:prstGeom prst="don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아래쪽 화살표 67"/>
            <p:cNvSpPr/>
            <p:nvPr/>
          </p:nvSpPr>
          <p:spPr>
            <a:xfrm>
              <a:off x="6705823" y="1246525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아래쪽 화살표 68"/>
            <p:cNvSpPr/>
            <p:nvPr/>
          </p:nvSpPr>
          <p:spPr>
            <a:xfrm>
              <a:off x="11194991" y="2419495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아래쪽 화살표 69"/>
            <p:cNvSpPr/>
            <p:nvPr/>
          </p:nvSpPr>
          <p:spPr>
            <a:xfrm>
              <a:off x="6736884" y="4579679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아래쪽 화살표 70"/>
            <p:cNvSpPr/>
            <p:nvPr/>
          </p:nvSpPr>
          <p:spPr>
            <a:xfrm flipV="1">
              <a:off x="5086904" y="2236374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아래쪽 화살표 71"/>
            <p:cNvSpPr/>
            <p:nvPr/>
          </p:nvSpPr>
          <p:spPr>
            <a:xfrm flipV="1">
              <a:off x="9350843" y="3480236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아래쪽 화살표 72"/>
            <p:cNvSpPr/>
            <p:nvPr/>
          </p:nvSpPr>
          <p:spPr>
            <a:xfrm flipV="1">
              <a:off x="4894763" y="5667218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775292" y="4389862"/>
            <a:ext cx="3584288" cy="2099603"/>
            <a:chOff x="234850" y="586508"/>
            <a:chExt cx="3584288" cy="2099603"/>
          </a:xfrm>
        </p:grpSpPr>
        <p:grpSp>
          <p:nvGrpSpPr>
            <p:cNvPr id="35" name="그룹 34"/>
            <p:cNvGrpSpPr/>
            <p:nvPr/>
          </p:nvGrpSpPr>
          <p:grpSpPr>
            <a:xfrm>
              <a:off x="321152" y="586508"/>
              <a:ext cx="928182" cy="369332"/>
              <a:chOff x="275968" y="486656"/>
              <a:chExt cx="928182" cy="369332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275968" y="570238"/>
                <a:ext cx="215900" cy="20216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73849" y="486656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(0,0)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34850" y="1189373"/>
              <a:ext cx="2983991" cy="369332"/>
              <a:chOff x="1816100" y="486656"/>
              <a:chExt cx="2983991" cy="369332"/>
            </a:xfrm>
          </p:grpSpPr>
          <p:sp>
            <p:nvSpPr>
              <p:cNvPr id="30" name="도넛 29"/>
              <p:cNvSpPr/>
              <p:nvPr/>
            </p:nvSpPr>
            <p:spPr>
              <a:xfrm>
                <a:off x="1816100" y="486656"/>
                <a:ext cx="368300" cy="369332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도넛 31"/>
              <p:cNvSpPr/>
              <p:nvPr/>
            </p:nvSpPr>
            <p:spPr>
              <a:xfrm>
                <a:off x="2302242" y="486656"/>
                <a:ext cx="368300" cy="369332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763956" y="486656"/>
                <a:ext cx="2036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각각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축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축 진영</a:t>
                </a:r>
                <a:endParaRPr lang="en-US" altLang="ko-KR" dirty="0" smtClean="0"/>
              </a:p>
            </p:txBody>
          </p:sp>
        </p:grpSp>
        <p:sp>
          <p:nvSpPr>
            <p:cNvPr id="74" name="아래쪽 화살표 73"/>
            <p:cNvSpPr/>
            <p:nvPr/>
          </p:nvSpPr>
          <p:spPr>
            <a:xfrm flipV="1">
              <a:off x="270642" y="1909313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아래쪽 화살표 74"/>
            <p:cNvSpPr/>
            <p:nvPr/>
          </p:nvSpPr>
          <p:spPr>
            <a:xfrm>
              <a:off x="794483" y="1966318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39586" y="1869074"/>
              <a:ext cx="2579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각각 </a:t>
              </a:r>
              <a:r>
                <a:rPr lang="en-US" altLang="ko-KR" dirty="0" smtClean="0"/>
                <a:t>x</a:t>
              </a:r>
              <a:r>
                <a:rPr lang="ko-KR" altLang="en-US" dirty="0" smtClean="0"/>
                <a:t>축과 </a:t>
              </a:r>
              <a:r>
                <a:rPr lang="en-US" altLang="ko-KR" dirty="0" smtClean="0"/>
                <a:t>y</a:t>
              </a:r>
              <a:r>
                <a:rPr lang="ko-KR" altLang="en-US" dirty="0" smtClean="0"/>
                <a:t>축 진영의 </a:t>
              </a:r>
              <a:endParaRPr lang="en-US" altLang="ko-KR" dirty="0" smtClean="0"/>
            </a:p>
            <a:p>
              <a:r>
                <a:rPr lang="ko-KR" altLang="en-US" dirty="0" smtClean="0"/>
                <a:t>진행방향</a:t>
              </a:r>
              <a:endParaRPr lang="ko-KR" alt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59467" y="653078"/>
            <a:ext cx="45175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중앙을 기준으로 일정시간마다</a:t>
            </a:r>
            <a:endParaRPr lang="en-US" altLang="ko-KR" dirty="0"/>
          </a:p>
          <a:p>
            <a:r>
              <a:rPr lang="ko-KR" altLang="en-US" dirty="0" smtClean="0"/>
              <a:t>축들이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시계방향으로 계속 회전한다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축 진영은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값이 높은 곳에서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축 진영은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값이 높은 곳에서</a:t>
            </a:r>
            <a:endParaRPr lang="en-US" altLang="ko-KR" dirty="0" smtClean="0"/>
          </a:p>
          <a:p>
            <a:r>
              <a:rPr lang="ko-KR" altLang="en-US" dirty="0" smtClean="0"/>
              <a:t>이점이 발생한다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축이 바뀔 때 마다 진영 별 유닛들의 </a:t>
            </a:r>
            <a:endParaRPr lang="en-US" altLang="ko-KR" dirty="0" smtClean="0"/>
          </a:p>
          <a:p>
            <a:r>
              <a:rPr lang="ko-KR" altLang="en-US" dirty="0" smtClean="0"/>
              <a:t>효율이 바뀌고 그에 따라 진영간의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전세가 바뀐다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최종적으로 상대 진영을 먼저 파괴 하거나</a:t>
            </a:r>
            <a:endParaRPr lang="en-US" altLang="ko-KR" dirty="0" smtClean="0"/>
          </a:p>
          <a:p>
            <a:r>
              <a:rPr lang="ko-KR" altLang="en-US" dirty="0" smtClean="0"/>
              <a:t>중앙</a:t>
            </a:r>
            <a:r>
              <a:rPr lang="en-US" altLang="ko-KR" dirty="0" smtClean="0"/>
              <a:t>(0,0) </a:t>
            </a:r>
            <a:r>
              <a:rPr lang="ko-KR" altLang="en-US" dirty="0" smtClean="0"/>
              <a:t>지점을 오랫동안 점령하고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진영의 승리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09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12" y="969772"/>
            <a:ext cx="6261136" cy="4465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167" y="614978"/>
            <a:ext cx="42851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유닛은 한 반향으로만 진행한다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플레이어의 진형은 아래쪽에서 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중앙인 </a:t>
            </a:r>
            <a:r>
              <a:rPr lang="en-US" altLang="ko-KR" dirty="0" smtClean="0"/>
              <a:t>(0,0) </a:t>
            </a:r>
            <a:r>
              <a:rPr lang="ko-KR" altLang="en-US" dirty="0" smtClean="0"/>
              <a:t>기준으로 상대방 진영에</a:t>
            </a:r>
            <a:endParaRPr lang="en-US" altLang="ko-KR" dirty="0"/>
          </a:p>
          <a:p>
            <a:r>
              <a:rPr lang="ko-KR" altLang="en-US" dirty="0" smtClean="0"/>
              <a:t>더 많은 유닛의 수가 넘어가 있으면</a:t>
            </a:r>
            <a:endParaRPr lang="en-US" altLang="ko-KR" dirty="0" smtClean="0"/>
          </a:p>
          <a:p>
            <a:r>
              <a:rPr lang="ko-KR" altLang="en-US" dirty="0" smtClean="0"/>
              <a:t>중앙을 점령할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도넛 3"/>
          <p:cNvSpPr/>
          <p:nvPr/>
        </p:nvSpPr>
        <p:spPr>
          <a:xfrm>
            <a:off x="8198630" y="4929227"/>
            <a:ext cx="368300" cy="3693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도넛 4"/>
          <p:cNvSpPr/>
          <p:nvPr/>
        </p:nvSpPr>
        <p:spPr>
          <a:xfrm>
            <a:off x="8198630" y="1119227"/>
            <a:ext cx="368300" cy="369332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8287530" y="1832672"/>
            <a:ext cx="279400" cy="719793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6630171" y="1832672"/>
            <a:ext cx="279400" cy="719793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10103525" y="1832671"/>
            <a:ext cx="279400" cy="719793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flipV="1">
            <a:off x="6621513" y="4176853"/>
            <a:ext cx="296715" cy="752374"/>
          </a:xfrm>
          <a:prstGeom prst="down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flipV="1">
            <a:off x="8198630" y="4130260"/>
            <a:ext cx="296715" cy="752374"/>
          </a:xfrm>
          <a:prstGeom prst="down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flipV="1">
            <a:off x="10086210" y="4176853"/>
            <a:ext cx="296715" cy="752374"/>
          </a:xfrm>
          <a:prstGeom prst="down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59590" y="4972036"/>
            <a:ext cx="420560" cy="42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024287" y="4952158"/>
            <a:ext cx="420560" cy="42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515911" y="1209885"/>
            <a:ext cx="420560" cy="420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962365" y="1179421"/>
            <a:ext cx="420560" cy="420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256560" y="3066354"/>
            <a:ext cx="183370" cy="2253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167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2017-09-14T09:07:43Z</dcterms:created>
  <dcterms:modified xsi:type="dcterms:W3CDTF">2017-09-14T09:59:43Z</dcterms:modified>
</cp:coreProperties>
</file>