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58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-96" y="-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CC779-14A3-4BDB-896D-08D8A0C9D093}">
      <dsp:nvSpPr>
        <dsp:cNvPr id="0" name=""/>
        <dsp:cNvSpPr/>
      </dsp:nvSpPr>
      <dsp:spPr>
        <a:xfrm rot="16200000">
          <a:off x="602191" y="-602191"/>
          <a:ext cx="2415116" cy="36195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1. x</a:t>
          </a:r>
          <a:r>
            <a:rPr lang="ko-KR" altLang="en-US" sz="2100" kern="1200" dirty="0" smtClean="0"/>
            <a:t>축 만 존재하던 </a:t>
          </a:r>
          <a:r>
            <a:rPr lang="en-US" altLang="ko-KR" sz="2100" kern="1200" dirty="0" smtClean="0"/>
            <a:t>1</a:t>
          </a:r>
          <a:r>
            <a:rPr lang="ko-KR" altLang="en-US" sz="2100" kern="1200" dirty="0" smtClean="0"/>
            <a:t>차원 세상에 다른 </a:t>
          </a:r>
          <a:r>
            <a:rPr lang="en-US" altLang="ko-KR" sz="2100" kern="1200" dirty="0" smtClean="0"/>
            <a:t>1</a:t>
          </a:r>
          <a:r>
            <a:rPr lang="ko-KR" altLang="en-US" sz="2100" kern="1200" dirty="0" smtClean="0"/>
            <a:t>차원 세상인 </a:t>
          </a:r>
          <a:r>
            <a:rPr lang="en-US" altLang="ko-KR" sz="2100" kern="1200" dirty="0" smtClean="0"/>
            <a:t>y</a:t>
          </a:r>
          <a:r>
            <a:rPr lang="ko-KR" altLang="en-US" sz="2100" kern="1200" dirty="0" smtClean="0"/>
            <a:t>가 충돌</a:t>
          </a:r>
          <a:endParaRPr lang="ko-KR" altLang="en-US" sz="2100" kern="1200" dirty="0"/>
        </a:p>
      </dsp:txBody>
      <dsp:txXfrm rot="5400000">
        <a:off x="0" y="0"/>
        <a:ext cx="3619500" cy="1811337"/>
      </dsp:txXfrm>
    </dsp:sp>
    <dsp:sp modelId="{F4B12F00-06A9-4596-8B04-CCB377ECE746}">
      <dsp:nvSpPr>
        <dsp:cNvPr id="0" name=""/>
        <dsp:cNvSpPr/>
      </dsp:nvSpPr>
      <dsp:spPr>
        <a:xfrm>
          <a:off x="3619500" y="0"/>
          <a:ext cx="3619500" cy="241511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2. 1</a:t>
          </a:r>
          <a:r>
            <a:rPr lang="ko-KR" altLang="en-US" sz="2100" kern="1200" dirty="0" smtClean="0"/>
            <a:t>차원 세상의 점들이 </a:t>
          </a:r>
          <a:r>
            <a:rPr lang="en-US" altLang="ko-KR" sz="2100" kern="1200" dirty="0" smtClean="0"/>
            <a:t>2</a:t>
          </a:r>
          <a:r>
            <a:rPr lang="ko-KR" altLang="en-US" sz="2100" kern="1200" dirty="0" smtClean="0"/>
            <a:t>차원 평면으로 진출하기 시작</a:t>
          </a:r>
          <a:endParaRPr lang="ko-KR" altLang="en-US" sz="2100" kern="1200" dirty="0"/>
        </a:p>
      </dsp:txBody>
      <dsp:txXfrm>
        <a:off x="3619500" y="0"/>
        <a:ext cx="3619500" cy="1811337"/>
      </dsp:txXfrm>
    </dsp:sp>
    <dsp:sp modelId="{728736E6-D284-49CB-B2AB-208C0D3FD9F7}">
      <dsp:nvSpPr>
        <dsp:cNvPr id="0" name=""/>
        <dsp:cNvSpPr/>
      </dsp:nvSpPr>
      <dsp:spPr>
        <a:xfrm rot="10800000">
          <a:off x="0" y="2415116"/>
          <a:ext cx="3619500" cy="241511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3.</a:t>
          </a:r>
          <a:r>
            <a:rPr lang="ko-KR" altLang="en-US" sz="2100" kern="1200" dirty="0" smtClean="0"/>
            <a:t> </a:t>
          </a:r>
          <a:r>
            <a:rPr lang="en-US" altLang="ko-KR" sz="2100" kern="1200" dirty="0" smtClean="0"/>
            <a:t>2</a:t>
          </a:r>
          <a:r>
            <a:rPr lang="ko-KR" altLang="en-US" sz="2100" kern="1200" dirty="0" smtClean="0"/>
            <a:t>차원 세상이 시간이 지나자 회전하면서 </a:t>
          </a:r>
          <a:r>
            <a:rPr lang="en-US" altLang="ko-KR" sz="2100" kern="1200" dirty="0" smtClean="0"/>
            <a:t>x</a:t>
          </a:r>
          <a:r>
            <a:rPr lang="ko-KR" altLang="en-US" sz="2100" kern="1200" dirty="0" smtClean="0"/>
            <a:t>축과 </a:t>
          </a:r>
          <a:r>
            <a:rPr lang="en-US" altLang="ko-KR" sz="2100" kern="1200" dirty="0" smtClean="0"/>
            <a:t>y</a:t>
          </a:r>
          <a:r>
            <a:rPr lang="ko-KR" altLang="en-US" sz="2100" kern="1200" dirty="0" smtClean="0"/>
            <a:t>축의 기준이 계속 바뀌게 됨</a:t>
          </a:r>
          <a:endParaRPr lang="ko-KR" altLang="en-US" sz="2100" kern="1200" dirty="0"/>
        </a:p>
      </dsp:txBody>
      <dsp:txXfrm rot="10800000">
        <a:off x="0" y="3018895"/>
        <a:ext cx="3619500" cy="1811337"/>
      </dsp:txXfrm>
    </dsp:sp>
    <dsp:sp modelId="{00C9D23F-E441-4548-808E-085759988A0C}">
      <dsp:nvSpPr>
        <dsp:cNvPr id="0" name=""/>
        <dsp:cNvSpPr/>
      </dsp:nvSpPr>
      <dsp:spPr>
        <a:xfrm rot="5400000">
          <a:off x="4221691" y="1812924"/>
          <a:ext cx="2415116" cy="36195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4. </a:t>
          </a:r>
          <a:r>
            <a:rPr lang="ko-KR" altLang="en-US" sz="2100" kern="1200" dirty="0" smtClean="0"/>
            <a:t>축의 회전에 영향이 없는 중앙</a:t>
          </a:r>
          <a:r>
            <a:rPr lang="en-US" altLang="ko-KR" sz="2100" kern="1200" dirty="0" smtClean="0"/>
            <a:t>(0,0)</a:t>
          </a:r>
          <a:r>
            <a:rPr lang="ko-KR" altLang="en-US" sz="2100" kern="1200" dirty="0" smtClean="0"/>
            <a:t>에 대한 서로의 점유권을 주장하기 시작</a:t>
          </a:r>
          <a:endParaRPr lang="ko-KR" altLang="en-US" sz="2100" kern="1200" dirty="0"/>
        </a:p>
      </dsp:txBody>
      <dsp:txXfrm rot="-5400000">
        <a:off x="3619500" y="3018895"/>
        <a:ext cx="3619500" cy="1811337"/>
      </dsp:txXfrm>
    </dsp:sp>
    <dsp:sp modelId="{EA2E30D6-883C-4D23-B082-0C3E8E905E5B}">
      <dsp:nvSpPr>
        <dsp:cNvPr id="0" name=""/>
        <dsp:cNvSpPr/>
      </dsp:nvSpPr>
      <dsp:spPr>
        <a:xfrm>
          <a:off x="2533650" y="1811337"/>
          <a:ext cx="2171700" cy="1207558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Location War</a:t>
          </a:r>
          <a:endParaRPr lang="ko-KR" altLang="en-US" sz="2100" kern="1200" dirty="0"/>
        </a:p>
      </dsp:txBody>
      <dsp:txXfrm>
        <a:off x="2592598" y="1870285"/>
        <a:ext cx="2053804" cy="1089662"/>
      </dsp:txXfrm>
    </dsp:sp>
  </dsp:spTree>
</dsp:drawing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47A-F246-433C-BC9F-0EDC48133065}" type="datetimeFigureOut">
              <a:rPr lang="ko-KR" altLang="en-US" smtClean="0"/>
              <a:pPr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7C78-3A1D-4FD9-B2DB-27D928EBF4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98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47A-F246-433C-BC9F-0EDC48133065}" type="datetimeFigureOut">
              <a:rPr lang="ko-KR" altLang="en-US" smtClean="0"/>
              <a:pPr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7C78-3A1D-4FD9-B2DB-27D928EBF4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7096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47A-F246-433C-BC9F-0EDC48133065}" type="datetimeFigureOut">
              <a:rPr lang="ko-KR" altLang="en-US" smtClean="0"/>
              <a:pPr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7C78-3A1D-4FD9-B2DB-27D928EBF4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02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47A-F246-433C-BC9F-0EDC48133065}" type="datetimeFigureOut">
              <a:rPr lang="ko-KR" altLang="en-US" smtClean="0"/>
              <a:pPr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7C78-3A1D-4FD9-B2DB-27D928EBF4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354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47A-F246-433C-BC9F-0EDC48133065}" type="datetimeFigureOut">
              <a:rPr lang="ko-KR" altLang="en-US" smtClean="0"/>
              <a:pPr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7C78-3A1D-4FD9-B2DB-27D928EBF4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3158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47A-F246-433C-BC9F-0EDC48133065}" type="datetimeFigureOut">
              <a:rPr lang="ko-KR" altLang="en-US" smtClean="0"/>
              <a:pPr/>
              <a:t>2017-09-26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7C78-3A1D-4FD9-B2DB-27D928EBF4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230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47A-F246-433C-BC9F-0EDC48133065}" type="datetimeFigureOut">
              <a:rPr lang="ko-KR" altLang="en-US" smtClean="0"/>
              <a:pPr/>
              <a:t>2017-09-26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7C78-3A1D-4FD9-B2DB-27D928EBF4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122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47A-F246-433C-BC9F-0EDC48133065}" type="datetimeFigureOut">
              <a:rPr lang="ko-KR" altLang="en-US" smtClean="0"/>
              <a:pPr/>
              <a:t>2017-09-26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7C78-3A1D-4FD9-B2DB-27D928EBF4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021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47A-F246-433C-BC9F-0EDC48133065}" type="datetimeFigureOut">
              <a:rPr lang="ko-KR" altLang="en-US" smtClean="0"/>
              <a:pPr/>
              <a:t>2017-09-26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7C78-3A1D-4FD9-B2DB-27D928EBF4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883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47A-F246-433C-BC9F-0EDC48133065}" type="datetimeFigureOut">
              <a:rPr lang="ko-KR" altLang="en-US" smtClean="0"/>
              <a:pPr/>
              <a:t>2017-09-26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7C78-3A1D-4FD9-B2DB-27D928EBF4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83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47A-F246-433C-BC9F-0EDC48133065}" type="datetimeFigureOut">
              <a:rPr lang="ko-KR" altLang="en-US" smtClean="0"/>
              <a:pPr/>
              <a:t>2017-09-26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27C78-3A1D-4FD9-B2DB-27D928EBF4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2832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1C47A-F246-433C-BC9F-0EDC48133065}" type="datetimeFigureOut">
              <a:rPr lang="ko-KR" altLang="en-US" smtClean="0"/>
              <a:pPr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27C78-3A1D-4FD9-B2DB-27D928EBF4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018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eo\Desktop\56F3928A4C10A000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12192002" cy="6858001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1472750" y="1157160"/>
            <a:ext cx="9394853" cy="48147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식물과 수 많은 곤충들이 공존하고 있던 세상에서 갑자기 나타난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</a:rPr>
              <a:t>인간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은 자신들이 살아남기 위해 자연을 파괴하고 자신들의 세계를 만들어가기 시작한다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이를 두고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곤</a:t>
            </a:r>
            <a:r>
              <a:rPr lang="ko-KR" altLang="en-US" dirty="0" smtClean="0">
                <a:solidFill>
                  <a:schemeClr val="tx1"/>
                </a:solidFill>
              </a:rPr>
              <a:t>충</a:t>
            </a:r>
            <a:r>
              <a:rPr lang="ko-KR" altLang="en-US" dirty="0" smtClean="0">
                <a:solidFill>
                  <a:schemeClr val="tx1"/>
                </a:solidFill>
              </a:rPr>
              <a:t>들은 </a:t>
            </a:r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인간과도  공존 할 수 있을 것이다</a:t>
            </a:r>
            <a:r>
              <a:rPr lang="en-US" altLang="ko-KR" dirty="0" smtClean="0">
                <a:solidFill>
                  <a:schemeClr val="tx1"/>
                </a:solidFill>
              </a:rPr>
              <a:t>.”</a:t>
            </a:r>
            <a:r>
              <a:rPr lang="ko-KR" altLang="en-US" dirty="0" smtClean="0">
                <a:solidFill>
                  <a:schemeClr val="tx1"/>
                </a:solidFill>
              </a:rPr>
              <a:t>이라고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주장하지만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식물들은 이에 반대한다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그렇게 서로 의견이 충돌하고 있던 중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세상에서 가장 오래된 나무 세계수가 인간에 의해 오염되었고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오염된 </a:t>
            </a:r>
            <a:r>
              <a:rPr lang="ko-KR" altLang="en-US" dirty="0" err="1" smtClean="0">
                <a:solidFill>
                  <a:schemeClr val="tx1"/>
                </a:solidFill>
              </a:rPr>
              <a:t>세계수는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곤충들도 인간과 똑같은 존재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  <a:r>
              <a:rPr lang="ko-KR" altLang="en-US" dirty="0" smtClean="0">
                <a:solidFill>
                  <a:schemeClr val="tx1"/>
                </a:solidFill>
              </a:rPr>
              <a:t>라고 말하며 식물과 곤충들 사이의 전쟁을 선포하게 만들었다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식물의 수액과 꿀을 채집하고 연구하던 벌들은 다른 곤충들의 힘을 모으기 시작했다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그리고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다른 식물들의 공격을 막으면서 정화의 </a:t>
            </a:r>
            <a:r>
              <a:rPr lang="ko-KR" altLang="en-US" dirty="0" smtClean="0">
                <a:solidFill>
                  <a:schemeClr val="tx1"/>
                </a:solidFill>
              </a:rPr>
              <a:t>수액과 진실의 꿀을 </a:t>
            </a:r>
            <a:r>
              <a:rPr lang="ko-KR" altLang="en-US" dirty="0" err="1" smtClean="0">
                <a:solidFill>
                  <a:schemeClr val="tx1"/>
                </a:solidFill>
              </a:rPr>
              <a:t>세계수에</a:t>
            </a:r>
            <a:r>
              <a:rPr lang="ko-KR" altLang="en-US" dirty="0" smtClean="0">
                <a:solidFill>
                  <a:schemeClr val="tx1"/>
                </a:solidFill>
              </a:rPr>
              <a:t> 전해 식물들과의 전쟁을 끝내기 위한 저항을 시작한다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1501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eo\Desktop\56F3928A4C10A000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12192002" cy="6858001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543524" y="511554"/>
            <a:ext cx="11055928" cy="59020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5555" y="1093443"/>
            <a:ext cx="53393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중앙을 기준으로 위쪽은 식물 진영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아래는 곤충들의 진영으로</a:t>
            </a:r>
            <a:endParaRPr lang="en-US" altLang="ko-KR" sz="1200" dirty="0" smtClean="0"/>
          </a:p>
          <a:p>
            <a:r>
              <a:rPr lang="ko-KR" altLang="en-US" sz="1200" dirty="0" smtClean="0"/>
              <a:t>구성된다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식물 진영의 메인 타워는 </a:t>
            </a:r>
            <a:r>
              <a:rPr lang="ko-KR" altLang="en-US" sz="1200" dirty="0" err="1" smtClean="0"/>
              <a:t>세계수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곤충 진영의 메인 타워는 벌집으로</a:t>
            </a:r>
            <a:endParaRPr lang="en-US" altLang="ko-KR" sz="1200" dirty="0" smtClean="0"/>
          </a:p>
          <a:p>
            <a:r>
              <a:rPr lang="ko-KR" altLang="en-US" sz="1200" dirty="0" smtClean="0"/>
              <a:t>상대방의 메인 타워를 먼저 부수면 승리한다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수액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자원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사용하여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타워를 지을 수 있으며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타워는 </a:t>
            </a:r>
            <a:endParaRPr lang="en-US" altLang="ko-KR" sz="1200" dirty="0" smtClean="0"/>
          </a:p>
          <a:p>
            <a:r>
              <a:rPr lang="ko-KR" altLang="en-US" sz="1200" dirty="0" smtClean="0"/>
              <a:t>방어 타워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유닛</a:t>
            </a:r>
            <a:r>
              <a:rPr lang="ko-KR" altLang="en-US" sz="1200" dirty="0" smtClean="0"/>
              <a:t> 생성 타워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기능 타워 등으로 구분된다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유닛은</a:t>
            </a:r>
            <a:r>
              <a:rPr lang="ko-KR" altLang="en-US" sz="1200" dirty="0" smtClean="0"/>
              <a:t> 타워를 통해서 생성하는데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타워를 지으면</a:t>
            </a:r>
            <a:endParaRPr lang="en-US" altLang="ko-KR" sz="1200" dirty="0" smtClean="0"/>
          </a:p>
          <a:p>
            <a:r>
              <a:rPr lang="ko-KR" altLang="en-US" sz="1200" dirty="0" smtClean="0"/>
              <a:t>일정시간마다 타워의 해당 </a:t>
            </a:r>
            <a:r>
              <a:rPr lang="ko-KR" altLang="en-US" sz="1200" dirty="0" err="1" smtClean="0"/>
              <a:t>유닛을</a:t>
            </a:r>
            <a:r>
              <a:rPr lang="ko-KR" altLang="en-US" sz="1200" dirty="0" smtClean="0"/>
              <a:t> 생산한다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일정 시간마다 수액이 일정량 회복되며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유닛이</a:t>
            </a:r>
            <a:endParaRPr lang="en-US" altLang="ko-KR" sz="1200" dirty="0" smtClean="0"/>
          </a:p>
          <a:p>
            <a:r>
              <a:rPr lang="ko-KR" altLang="en-US" sz="1200" dirty="0" smtClean="0"/>
              <a:t>생산된다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유닛들은</a:t>
            </a:r>
            <a:r>
              <a:rPr lang="ko-KR" altLang="en-US" sz="1200" dirty="0" smtClean="0"/>
              <a:t> 상대 </a:t>
            </a:r>
            <a:r>
              <a:rPr lang="ko-KR" altLang="en-US" sz="1200" dirty="0" err="1" smtClean="0"/>
              <a:t>진영쪽으로</a:t>
            </a:r>
            <a:r>
              <a:rPr lang="ko-KR" altLang="en-US" sz="1200" dirty="0" smtClean="0"/>
              <a:t> 전진 하면서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주변의 적 </a:t>
            </a:r>
            <a:r>
              <a:rPr lang="ko-KR" altLang="en-US" sz="1200" dirty="0" err="1" smtClean="0"/>
              <a:t>유닛과</a:t>
            </a:r>
            <a:r>
              <a:rPr lang="ko-KR" altLang="en-US" sz="1200" dirty="0" smtClean="0"/>
              <a:t> 타워를</a:t>
            </a:r>
            <a:endParaRPr lang="en-US" altLang="ko-KR" sz="1200" dirty="0" smtClean="0"/>
          </a:p>
          <a:p>
            <a:r>
              <a:rPr lang="ko-KR" altLang="en-US" sz="1200" dirty="0" smtClean="0"/>
              <a:t>공격한다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6266516" y="1732883"/>
            <a:ext cx="4939899" cy="3632378"/>
            <a:chOff x="5252212" y="969772"/>
            <a:chExt cx="6261136" cy="446582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252212" y="969772"/>
              <a:ext cx="6261136" cy="4465828"/>
            </a:xfrm>
            <a:prstGeom prst="rect">
              <a:avLst/>
            </a:prstGeom>
          </p:spPr>
        </p:pic>
        <p:sp>
          <p:nvSpPr>
            <p:cNvPr id="12" name="도넛 11"/>
            <p:cNvSpPr/>
            <p:nvPr/>
          </p:nvSpPr>
          <p:spPr>
            <a:xfrm>
              <a:off x="8198630" y="4929227"/>
              <a:ext cx="368300" cy="3693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도넛 12"/>
            <p:cNvSpPr/>
            <p:nvPr/>
          </p:nvSpPr>
          <p:spPr>
            <a:xfrm>
              <a:off x="8198630" y="1119227"/>
              <a:ext cx="368300" cy="369332"/>
            </a:xfrm>
            <a:prstGeom prst="donu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8287530" y="1832672"/>
              <a:ext cx="279400" cy="7197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아래쪽 화살표 14"/>
            <p:cNvSpPr/>
            <p:nvPr/>
          </p:nvSpPr>
          <p:spPr>
            <a:xfrm>
              <a:off x="6630171" y="1832672"/>
              <a:ext cx="279400" cy="7197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아래쪽 화살표 15"/>
            <p:cNvSpPr/>
            <p:nvPr/>
          </p:nvSpPr>
          <p:spPr>
            <a:xfrm>
              <a:off x="10103525" y="1832671"/>
              <a:ext cx="279400" cy="7197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아래쪽 화살표 16"/>
            <p:cNvSpPr/>
            <p:nvPr/>
          </p:nvSpPr>
          <p:spPr>
            <a:xfrm flipV="1">
              <a:off x="6621513" y="4176853"/>
              <a:ext cx="296715" cy="752374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아래쪽 화살표 17"/>
            <p:cNvSpPr/>
            <p:nvPr/>
          </p:nvSpPr>
          <p:spPr>
            <a:xfrm flipV="1">
              <a:off x="8198630" y="4130260"/>
              <a:ext cx="296715" cy="752374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아래쪽 화살표 18"/>
            <p:cNvSpPr/>
            <p:nvPr/>
          </p:nvSpPr>
          <p:spPr>
            <a:xfrm flipV="1">
              <a:off x="10086210" y="4176853"/>
              <a:ext cx="296715" cy="752374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559590" y="4972036"/>
              <a:ext cx="420560" cy="4207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0024287" y="4952158"/>
              <a:ext cx="420560" cy="4207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6515911" y="1209885"/>
              <a:ext cx="420560" cy="42075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9962365" y="1179421"/>
              <a:ext cx="420560" cy="42075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8256560" y="3066354"/>
              <a:ext cx="183370" cy="2253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1501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849041" y="1009931"/>
            <a:ext cx="165360" cy="158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X-</a:t>
            </a:r>
            <a:endParaRPr lang="ko-KR" altLang="en-US" dirty="0"/>
          </a:p>
        </p:txBody>
      </p:sp>
      <p:grpSp>
        <p:nvGrpSpPr>
          <p:cNvPr id="77" name="그룹 76"/>
          <p:cNvGrpSpPr/>
          <p:nvPr/>
        </p:nvGrpSpPr>
        <p:grpSpPr>
          <a:xfrm>
            <a:off x="6641793" y="336620"/>
            <a:ext cx="5181907" cy="3823716"/>
            <a:chOff x="3775801" y="805565"/>
            <a:chExt cx="8344207" cy="6052435"/>
          </a:xfrm>
        </p:grpSpPr>
        <p:grpSp>
          <p:nvGrpSpPr>
            <p:cNvPr id="56" name="그룹 55"/>
            <p:cNvGrpSpPr/>
            <p:nvPr/>
          </p:nvGrpSpPr>
          <p:grpSpPr>
            <a:xfrm>
              <a:off x="4688864" y="805565"/>
              <a:ext cx="2861095" cy="2540437"/>
              <a:chOff x="3973652" y="638787"/>
              <a:chExt cx="2861095" cy="2540437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3973652" y="962685"/>
                <a:ext cx="2498386" cy="1900877"/>
                <a:chOff x="3321812" y="385572"/>
                <a:chExt cx="3928612" cy="2802128"/>
              </a:xfrm>
            </p:grpSpPr>
            <p:pic>
              <p:nvPicPr>
                <p:cNvPr id="4" name="그림 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1812" y="385572"/>
                  <a:ext cx="3928612" cy="2802128"/>
                </a:xfrm>
                <a:prstGeom prst="rect">
                  <a:avLst/>
                </a:prstGeom>
              </p:spPr>
            </p:pic>
            <p:sp>
              <p:nvSpPr>
                <p:cNvPr id="6" name="타원 5"/>
                <p:cNvSpPr/>
                <p:nvPr/>
              </p:nvSpPr>
              <p:spPr>
                <a:xfrm>
                  <a:off x="5178168" y="1685552"/>
                  <a:ext cx="215900" cy="20216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5087880" y="638787"/>
                <a:ext cx="302972" cy="250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Y+</a:t>
                </a:r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525658" y="1787852"/>
                <a:ext cx="309089" cy="250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X+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63552" y="2928681"/>
                <a:ext cx="260157" cy="250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Y-</a:t>
                </a:r>
                <a:endParaRPr lang="ko-KR" altLang="en-US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437963" y="1817144"/>
              <a:ext cx="3682045" cy="2763732"/>
              <a:chOff x="8409847" y="582527"/>
              <a:chExt cx="3682045" cy="2763732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8868272" y="1001757"/>
                <a:ext cx="2813409" cy="2043646"/>
                <a:chOff x="3321812" y="385572"/>
                <a:chExt cx="3928612" cy="2802128"/>
              </a:xfrm>
            </p:grpSpPr>
            <p:pic>
              <p:nvPicPr>
                <p:cNvPr id="15" name="그림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1812" y="385572"/>
                  <a:ext cx="3928612" cy="2802128"/>
                </a:xfrm>
                <a:prstGeom prst="rect">
                  <a:avLst/>
                </a:prstGeom>
              </p:spPr>
            </p:pic>
            <p:sp>
              <p:nvSpPr>
                <p:cNvPr id="16" name="타원 15"/>
                <p:cNvSpPr/>
                <p:nvPr/>
              </p:nvSpPr>
              <p:spPr>
                <a:xfrm>
                  <a:off x="5178168" y="1685552"/>
                  <a:ext cx="215900" cy="20216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10100946" y="582527"/>
                <a:ext cx="348062" cy="26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X+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409847" y="1945222"/>
                <a:ext cx="341174" cy="26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Y+</a:t>
                </a:r>
                <a:endParaRPr lang="ko-KR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274977" y="3076898"/>
                <a:ext cx="299848" cy="26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X-</a:t>
                </a:r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798932" y="1945222"/>
                <a:ext cx="292960" cy="26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Y-</a:t>
                </a:r>
                <a:endParaRPr lang="ko-KR" altLang="en-US" dirty="0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3775801" y="3963249"/>
              <a:ext cx="3729370" cy="2894751"/>
              <a:chOff x="3659600" y="3774141"/>
              <a:chExt cx="3729370" cy="2894751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3659600" y="4224484"/>
                <a:ext cx="3729370" cy="2444408"/>
                <a:chOff x="3659600" y="4224484"/>
                <a:chExt cx="3729370" cy="2444408"/>
              </a:xfrm>
            </p:grpSpPr>
            <p:grpSp>
              <p:nvGrpSpPr>
                <p:cNvPr id="46" name="그룹 45"/>
                <p:cNvGrpSpPr/>
                <p:nvPr/>
              </p:nvGrpSpPr>
              <p:grpSpPr>
                <a:xfrm>
                  <a:off x="4257641" y="4224484"/>
                  <a:ext cx="2813409" cy="2043646"/>
                  <a:chOff x="3321812" y="385572"/>
                  <a:chExt cx="3928612" cy="2802128"/>
                </a:xfrm>
              </p:grpSpPr>
              <p:pic>
                <p:nvPicPr>
                  <p:cNvPr id="47" name="그림 4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1812" y="385572"/>
                    <a:ext cx="3928612" cy="2802128"/>
                  </a:xfrm>
                  <a:prstGeom prst="rect">
                    <a:avLst/>
                  </a:prstGeom>
                </p:spPr>
              </p:pic>
              <p:sp>
                <p:nvSpPr>
                  <p:cNvPr id="48" name="타원 47"/>
                  <p:cNvSpPr/>
                  <p:nvPr/>
                </p:nvSpPr>
                <p:spPr>
                  <a:xfrm>
                    <a:off x="5178168" y="1685552"/>
                    <a:ext cx="215900" cy="202168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2" name="TextBox 51"/>
                <p:cNvSpPr txBox="1"/>
                <p:nvPr/>
              </p:nvSpPr>
              <p:spPr>
                <a:xfrm>
                  <a:off x="3659600" y="5246306"/>
                  <a:ext cx="348062" cy="269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X+</a:t>
                  </a:r>
                  <a:endParaRPr lang="ko-KR" altLang="en-US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089122" y="5244784"/>
                  <a:ext cx="299848" cy="269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X-</a:t>
                  </a:r>
                  <a:endParaRPr lang="ko-KR" altLang="en-US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5493758" y="6399531"/>
                  <a:ext cx="341174" cy="269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Y+</a:t>
                  </a:r>
                  <a:endParaRPr lang="ko-KR" altLang="en-US" dirty="0"/>
                </a:p>
              </p:txBody>
            </p:sp>
          </p:grpSp>
          <p:sp>
            <p:nvSpPr>
              <p:cNvPr id="55" name="TextBox 54"/>
              <p:cNvSpPr txBox="1"/>
              <p:nvPr/>
            </p:nvSpPr>
            <p:spPr>
              <a:xfrm>
                <a:off x="5517865" y="3774141"/>
                <a:ext cx="292960" cy="26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Y-</a:t>
                </a:r>
                <a:endParaRPr lang="ko-KR" altLang="en-US" dirty="0"/>
              </a:p>
            </p:txBody>
          </p:sp>
        </p:grpSp>
        <p:sp>
          <p:nvSpPr>
            <p:cNvPr id="60" name="아래쪽 화살표 59"/>
            <p:cNvSpPr/>
            <p:nvPr/>
          </p:nvSpPr>
          <p:spPr>
            <a:xfrm rot="18728766">
              <a:off x="7806466" y="2110251"/>
              <a:ext cx="699423" cy="55478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아래쪽 화살표 60"/>
            <p:cNvSpPr/>
            <p:nvPr/>
          </p:nvSpPr>
          <p:spPr>
            <a:xfrm rot="2945635">
              <a:off x="7792564" y="4650823"/>
              <a:ext cx="699423" cy="55478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도넛 61"/>
          <p:cNvSpPr/>
          <p:nvPr/>
        </p:nvSpPr>
        <p:spPr>
          <a:xfrm>
            <a:off x="7870233" y="1466949"/>
            <a:ext cx="228721" cy="23333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도넛 62"/>
          <p:cNvSpPr/>
          <p:nvPr/>
        </p:nvSpPr>
        <p:spPr>
          <a:xfrm>
            <a:off x="7749022" y="3650034"/>
            <a:ext cx="228721" cy="23333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도넛 63"/>
          <p:cNvSpPr/>
          <p:nvPr/>
        </p:nvSpPr>
        <p:spPr>
          <a:xfrm>
            <a:off x="10587855" y="2233114"/>
            <a:ext cx="228721" cy="23333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도넛 64"/>
          <p:cNvSpPr/>
          <p:nvPr/>
        </p:nvSpPr>
        <p:spPr>
          <a:xfrm>
            <a:off x="7871754" y="609242"/>
            <a:ext cx="228721" cy="23333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도넛 65"/>
          <p:cNvSpPr/>
          <p:nvPr/>
        </p:nvSpPr>
        <p:spPr>
          <a:xfrm>
            <a:off x="10587286" y="1329640"/>
            <a:ext cx="228721" cy="23333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도넛 66"/>
          <p:cNvSpPr/>
          <p:nvPr/>
        </p:nvSpPr>
        <p:spPr>
          <a:xfrm>
            <a:off x="7786418" y="2703821"/>
            <a:ext cx="228721" cy="23333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아래쪽 화살표 67"/>
          <p:cNvSpPr/>
          <p:nvPr/>
        </p:nvSpPr>
        <p:spPr>
          <a:xfrm>
            <a:off x="8461391" y="615203"/>
            <a:ext cx="173513" cy="454740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아래쪽 화살표 68"/>
          <p:cNvSpPr/>
          <p:nvPr/>
        </p:nvSpPr>
        <p:spPr>
          <a:xfrm>
            <a:off x="11249247" y="1356244"/>
            <a:ext cx="173513" cy="454740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아래쪽 화살표 69"/>
          <p:cNvSpPr/>
          <p:nvPr/>
        </p:nvSpPr>
        <p:spPr>
          <a:xfrm>
            <a:off x="8480680" y="2720973"/>
            <a:ext cx="173513" cy="454740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아래쪽 화살표 70"/>
          <p:cNvSpPr/>
          <p:nvPr/>
        </p:nvSpPr>
        <p:spPr>
          <a:xfrm flipV="1">
            <a:off x="7456012" y="1240555"/>
            <a:ext cx="184266" cy="475324"/>
          </a:xfrm>
          <a:prstGeom prst="down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아래쪽 화살표 71"/>
          <p:cNvSpPr/>
          <p:nvPr/>
        </p:nvSpPr>
        <p:spPr>
          <a:xfrm flipV="1">
            <a:off x="10103997" y="2026383"/>
            <a:ext cx="184266" cy="475324"/>
          </a:xfrm>
          <a:prstGeom prst="down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아래쪽 화살표 72"/>
          <p:cNvSpPr/>
          <p:nvPr/>
        </p:nvSpPr>
        <p:spPr>
          <a:xfrm flipV="1">
            <a:off x="7336689" y="3408042"/>
            <a:ext cx="184266" cy="475324"/>
          </a:xfrm>
          <a:prstGeom prst="down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6775292" y="4389862"/>
            <a:ext cx="1014484" cy="2099603"/>
            <a:chOff x="234850" y="586508"/>
            <a:chExt cx="1014484" cy="2099603"/>
          </a:xfrm>
        </p:grpSpPr>
        <p:grpSp>
          <p:nvGrpSpPr>
            <p:cNvPr id="35" name="그룹 34"/>
            <p:cNvGrpSpPr/>
            <p:nvPr/>
          </p:nvGrpSpPr>
          <p:grpSpPr>
            <a:xfrm>
              <a:off x="321152" y="586508"/>
              <a:ext cx="928182" cy="369332"/>
              <a:chOff x="275968" y="486656"/>
              <a:chExt cx="928182" cy="369332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275968" y="570238"/>
                <a:ext cx="215900" cy="20216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73849" y="486656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(0,0)</a:t>
                </a:r>
                <a:endParaRPr lang="ko-KR" alt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234850" y="1189373"/>
              <a:ext cx="854442" cy="369332"/>
              <a:chOff x="1816100" y="486656"/>
              <a:chExt cx="854442" cy="369332"/>
            </a:xfrm>
          </p:grpSpPr>
          <p:sp>
            <p:nvSpPr>
              <p:cNvPr id="30" name="도넛 29"/>
              <p:cNvSpPr/>
              <p:nvPr/>
            </p:nvSpPr>
            <p:spPr>
              <a:xfrm>
                <a:off x="1816100" y="486656"/>
                <a:ext cx="368300" cy="369332"/>
              </a:xfrm>
              <a:prstGeom prst="don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도넛 31"/>
              <p:cNvSpPr/>
              <p:nvPr/>
            </p:nvSpPr>
            <p:spPr>
              <a:xfrm>
                <a:off x="2302242" y="486656"/>
                <a:ext cx="368300" cy="369332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아래쪽 화살표 73"/>
            <p:cNvSpPr/>
            <p:nvPr/>
          </p:nvSpPr>
          <p:spPr>
            <a:xfrm flipV="1">
              <a:off x="270642" y="1909313"/>
              <a:ext cx="296715" cy="752374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아래쪽 화살표 74"/>
            <p:cNvSpPr/>
            <p:nvPr/>
          </p:nvSpPr>
          <p:spPr>
            <a:xfrm>
              <a:off x="794483" y="1966318"/>
              <a:ext cx="279400" cy="7197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459467" y="653078"/>
            <a:ext cx="451758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중앙을 기준으로 일정시간마다</a:t>
            </a:r>
            <a:endParaRPr lang="en-US" altLang="ko-KR" dirty="0"/>
          </a:p>
          <a:p>
            <a:r>
              <a:rPr lang="ko-KR" altLang="en-US" dirty="0" smtClean="0"/>
              <a:t>축들이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시계방향으로 계속 회전한다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축 진영은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값이 높은 곳에서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축 진영은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값이 높은 곳에서</a:t>
            </a:r>
            <a:endParaRPr lang="en-US" altLang="ko-KR" dirty="0" smtClean="0"/>
          </a:p>
          <a:p>
            <a:r>
              <a:rPr lang="ko-KR" altLang="en-US" dirty="0" smtClean="0"/>
              <a:t>이점이 발생한다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축이 바뀔 때 마다 진영 별 유닛들의 </a:t>
            </a:r>
            <a:endParaRPr lang="en-US" altLang="ko-KR" dirty="0" smtClean="0"/>
          </a:p>
          <a:p>
            <a:r>
              <a:rPr lang="ko-KR" altLang="en-US" dirty="0" smtClean="0"/>
              <a:t>효율이 바뀌고 그에 따라 진영간의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전세가 바뀐다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최종적으로 상대 진영을 먼저 파괴 하거나</a:t>
            </a:r>
            <a:endParaRPr lang="en-US" altLang="ko-KR" dirty="0" smtClean="0"/>
          </a:p>
          <a:p>
            <a:r>
              <a:rPr lang="ko-KR" altLang="en-US" dirty="0" smtClean="0"/>
              <a:t>중앙</a:t>
            </a:r>
            <a:r>
              <a:rPr lang="en-US" altLang="ko-KR" dirty="0" smtClean="0"/>
              <a:t>(0,0) </a:t>
            </a:r>
            <a:r>
              <a:rPr lang="ko-KR" altLang="en-US" dirty="0" smtClean="0"/>
              <a:t>지점을 오랫동안 점령하고 있는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진영의 승리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2609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167" y="614978"/>
            <a:ext cx="42851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모든 유닛은 한 반향으로만 진행한다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플레이어의 진형은 아래쪽에서 시작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중앙인 </a:t>
            </a:r>
            <a:r>
              <a:rPr lang="en-US" altLang="ko-KR" dirty="0" smtClean="0"/>
              <a:t>(0,0) </a:t>
            </a:r>
            <a:r>
              <a:rPr lang="ko-KR" altLang="en-US" dirty="0" smtClean="0"/>
              <a:t>기준으로 상대방 진영에</a:t>
            </a:r>
            <a:endParaRPr lang="en-US" altLang="ko-KR" dirty="0"/>
          </a:p>
          <a:p>
            <a:r>
              <a:rPr lang="ko-KR" altLang="en-US" dirty="0" smtClean="0"/>
              <a:t>더 많은 유닛의 수가 넘어가 있으면</a:t>
            </a:r>
            <a:endParaRPr lang="en-US" altLang="ko-KR" dirty="0" smtClean="0"/>
          </a:p>
          <a:p>
            <a:r>
              <a:rPr lang="ko-KR" altLang="en-US" dirty="0" smtClean="0"/>
              <a:t>중앙을 점령할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5252212" y="969772"/>
            <a:ext cx="6261136" cy="4465828"/>
            <a:chOff x="5252212" y="969772"/>
            <a:chExt cx="6261136" cy="446582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252212" y="969772"/>
              <a:ext cx="6261136" cy="4465828"/>
            </a:xfrm>
            <a:prstGeom prst="rect">
              <a:avLst/>
            </a:prstGeom>
          </p:spPr>
        </p:pic>
        <p:sp>
          <p:nvSpPr>
            <p:cNvPr id="4" name="도넛 3"/>
            <p:cNvSpPr/>
            <p:nvPr/>
          </p:nvSpPr>
          <p:spPr>
            <a:xfrm>
              <a:off x="8198630" y="4929227"/>
              <a:ext cx="368300" cy="3693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도넛 4"/>
            <p:cNvSpPr/>
            <p:nvPr/>
          </p:nvSpPr>
          <p:spPr>
            <a:xfrm>
              <a:off x="8198630" y="1119227"/>
              <a:ext cx="368300" cy="369332"/>
            </a:xfrm>
            <a:prstGeom prst="donu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아래쪽 화살표 5"/>
            <p:cNvSpPr/>
            <p:nvPr/>
          </p:nvSpPr>
          <p:spPr>
            <a:xfrm>
              <a:off x="8287530" y="1832672"/>
              <a:ext cx="279400" cy="7197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아래쪽 화살표 6"/>
            <p:cNvSpPr/>
            <p:nvPr/>
          </p:nvSpPr>
          <p:spPr>
            <a:xfrm>
              <a:off x="6630171" y="1832672"/>
              <a:ext cx="279400" cy="7197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아래쪽 화살표 7"/>
            <p:cNvSpPr/>
            <p:nvPr/>
          </p:nvSpPr>
          <p:spPr>
            <a:xfrm>
              <a:off x="10103525" y="1832671"/>
              <a:ext cx="279400" cy="719793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아래쪽 화살표 8"/>
            <p:cNvSpPr/>
            <p:nvPr/>
          </p:nvSpPr>
          <p:spPr>
            <a:xfrm flipV="1">
              <a:off x="6621513" y="4176853"/>
              <a:ext cx="296715" cy="752374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아래쪽 화살표 9"/>
            <p:cNvSpPr/>
            <p:nvPr/>
          </p:nvSpPr>
          <p:spPr>
            <a:xfrm flipV="1">
              <a:off x="8198630" y="4130260"/>
              <a:ext cx="296715" cy="752374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아래쪽 화살표 10"/>
            <p:cNvSpPr/>
            <p:nvPr/>
          </p:nvSpPr>
          <p:spPr>
            <a:xfrm flipV="1">
              <a:off x="10086210" y="4176853"/>
              <a:ext cx="296715" cy="752374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6559590" y="4972036"/>
              <a:ext cx="420560" cy="4207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0024287" y="4952158"/>
              <a:ext cx="420560" cy="4207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6515911" y="1209885"/>
              <a:ext cx="420560" cy="42075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9962365" y="1179421"/>
              <a:ext cx="420560" cy="42075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8256560" y="3066354"/>
              <a:ext cx="183370" cy="2253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8357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288</Words>
  <Application>Microsoft Office PowerPoint</Application>
  <PresentationFormat>사용자 지정</PresentationFormat>
  <Paragraphs>52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Neo</cp:lastModifiedBy>
  <cp:revision>41</cp:revision>
  <dcterms:created xsi:type="dcterms:W3CDTF">2017-09-14T09:07:43Z</dcterms:created>
  <dcterms:modified xsi:type="dcterms:W3CDTF">2017-09-26T16:53:04Z</dcterms:modified>
</cp:coreProperties>
</file>