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e75e185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e75e185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e75e185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e75e185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e75e185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e75e185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e75e185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e75e185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e75e185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e75e185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e75e185d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e75e185d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e75e185d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e75e185d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75e185d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75e185d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e75e185d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e75e185d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7NN5v2wSL4U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eogruber.github.io/ai4kids-scratch-dok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AI4Kids Scratch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Konzept 2025</a:t>
            </a:r>
            <a:br>
              <a:rPr lang="de"/>
            </a:br>
            <a:r>
              <a:rPr lang="de" sz="2032"/>
              <a:t>Christian, Thomas und Neo</a:t>
            </a:r>
            <a:endParaRPr sz="2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t’s make a Catch Game in Scratch! With this tutorial, you’ll be able to make a game where objects are falling from the sky, and you catch them to score points.&#10;&#10;Try it out: &#10;https://scratch.mit.edu/projects/editor&#10;&#10;You get to choose your falling object, choose the object or character that’s catching it, and choose your background. What kind of game will you make? &#10;&#10;Music: “Pacific Sun” by Nicolai Heidlas, Creative Commons Attribution 3.0 Unported. https://creativecommons.org/licenses/by/3.0/&#10;&#10;Project credits (in order of appearance):&#10;&#10;“Catch the Cupcakes”: https://scratch.mit.edu/projects/207607549 &#10;“Astronaut Catch Game”: https://scratch.mit.edu/projects/478753465/ &#10;Tiger: https://scratch.mit.edu/projects/87611526/ &#10;“Out of the Blue” (ocean game): https://scratch.mit.edu/projects/244671382" id="116" name="Google Shape;116;p22" title="How to Make a Catch Game in Scratch | Tutori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913" y="466263"/>
            <a:ext cx="7486175" cy="421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de"/>
              <a:t>Unsere Ziele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de"/>
              <a:t>Unser Zeitplan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de"/>
              <a:t>1. Veranstaltung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de"/>
              <a:t>2. - 3. Veranstaltung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de"/>
              <a:t>4. - 6. Veranstaltung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de"/>
              <a:t>Handlungsschritte bis zum Start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Unsere Ziele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Den Kindern mit Spaß und Faszination die Informatik und Scratch näher bringen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Anhand </a:t>
            </a:r>
            <a:r>
              <a:rPr lang="de"/>
              <a:t>verschiedener</a:t>
            </a:r>
            <a:r>
              <a:rPr lang="de"/>
              <a:t> </a:t>
            </a:r>
            <a:r>
              <a:rPr lang="de"/>
              <a:t>Projekte,</a:t>
            </a:r>
            <a:r>
              <a:rPr lang="de"/>
              <a:t> </a:t>
            </a:r>
            <a:r>
              <a:rPr lang="de"/>
              <a:t>Erfolgserlebnisse</a:t>
            </a:r>
            <a:r>
              <a:rPr lang="de"/>
              <a:t> und Selbstvertrauen erzeugen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Umgang und </a:t>
            </a:r>
            <a:r>
              <a:rPr lang="de"/>
              <a:t>Vertrautheit</a:t>
            </a:r>
            <a:r>
              <a:rPr lang="de"/>
              <a:t> mit Computern schaffen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Positives Bild von Studieren </a:t>
            </a:r>
            <a:r>
              <a:rPr lang="de"/>
              <a:t>schaffen,</a:t>
            </a:r>
            <a:r>
              <a:rPr lang="de"/>
              <a:t> “Ein Hauch von </a:t>
            </a:r>
            <a:r>
              <a:rPr lang="de"/>
              <a:t>Studium</a:t>
            </a:r>
            <a:r>
              <a:rPr lang="de"/>
              <a:t>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Möchte ich das mal Studieren?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Zeitplan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Veranstaltung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Kennenlernen und Interesse schaffen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Scratch Demo und Ausblick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2. - 3. Veranstaltung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Die Basics herstellen anhand kleiner Beispiele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Fokus auf Bausteine: Bewegung, Aussehen, Steuerung, Ereignisse, Variablen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4. - 6. Veranstaltung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Eigene Projekte (die wir bereitstellen) verwirklichen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Experimentieren und Versuchen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0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Veranstaltung - Ziele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Kennenlernen &amp; Vertrauensaufbau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Studienatmosphäre schaffen, Augenhöhe herstellen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Scratch als einfach vermitteln → Die Angst nehmen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Einschätzung: Vorkenntnisse &amp; Umgang mit Computern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Informationen: Gruppengröße, Alter, Vorerfahrung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Vorbereitung für nächste Veranstaltungen: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Planung: Inhalte für Sitzung 2–3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Kinder in „Personas“ einteilen (Fähigkeitslevel) → Optimal auf Ihre Bedürfnisse reagieren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1. Veranstaltung - Zeitplan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Campus Rally (15 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Rundgang in O-Form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Stopps: Bibliothek, Mensa, Cafeteria, Audimax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Audimax (15-20 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Vorstellungsrunde / Kennenlernspiel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Einführung: Was ist Scratch?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Beispiel: TikTok-Game mit Kopf- oder Tastensteuerung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Wechsel zum PC-Pool (5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Scratch-Prototyp bauen (ca. 50 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Vorgefertigter Spielstand zum Zusammenpuzzeln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Cooles Mini-Game vorbereiten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Anleitung durch eine Person, Hilfe durch andere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Ziel: erstes Erfolgserlebnis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- 3. Veranstaltung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7200"/>
              <a:t>Flexibel auf Kenntnisstand der Kinder eingehe</a:t>
            </a:r>
            <a:r>
              <a:rPr lang="de" sz="7200"/>
              <a:t>n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7200"/>
              <a:t>Scratch individuell vermitteln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7200"/>
              <a:t>Ziele:</a:t>
            </a:r>
            <a:endParaRPr sz="7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5600"/>
              <a:t>GUI verstehen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5600"/>
              <a:t>Fokus-Bausteine: Bewegung, Aussehen, Steuerung, Ereignisse, Variablen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5600"/>
              <a:t>Die anderen Bausteine aufgrund der Komplexität je nach Bedarf erklären.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- 6. Veranstaltung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Die Kids </a:t>
            </a:r>
            <a:r>
              <a:rPr lang="de"/>
              <a:t>selbst</a:t>
            </a:r>
            <a:r>
              <a:rPr lang="de"/>
              <a:t> arbeiten lassen und </a:t>
            </a:r>
            <a:r>
              <a:rPr lang="de"/>
              <a:t>als</a:t>
            </a:r>
            <a:r>
              <a:rPr lang="de"/>
              <a:t> Helfer bei ihren Projekten </a:t>
            </a:r>
            <a:r>
              <a:rPr lang="de"/>
              <a:t>unterstützen</a:t>
            </a:r>
            <a:r>
              <a:rPr lang="de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Als Hilfe bekommen Sie 3 Beispielprojekte</a:t>
            </a:r>
            <a:r>
              <a:rPr lang="de"/>
              <a:t>, die</a:t>
            </a:r>
            <a:r>
              <a:rPr lang="de"/>
              <a:t> Sie stationmäßig abarbeiten können.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Dafür stellen wir Ihnen eine Art “AI4Kids Wiki” bereit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https://neogruber.github.io/ai4kids-scratch-doku/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Handlungsschritte bis zum Start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Einführungspräsentation vorbereiten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Spiel Vorbereiten: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Für Einstiegspräsentation “TikTok Game Style”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Für 50min-Prototyp mit Pfeiltasten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Campus Rally planen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Alles rudimentär durchproben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