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93C-F4F1-405B-B3A0-83777437259D}" type="datetimeFigureOut">
              <a:rPr lang="zh-CN" altLang="en-US" smtClean="0"/>
              <a:t>2010/11/21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824-47AB-4577-8D2A-D500DCA8A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93C-F4F1-405B-B3A0-83777437259D}" type="datetimeFigureOut">
              <a:rPr lang="zh-CN" altLang="en-US" smtClean="0"/>
              <a:t>2010/11/21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824-47AB-4577-8D2A-D500DCA8A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93C-F4F1-405B-B3A0-83777437259D}" type="datetimeFigureOut">
              <a:rPr lang="zh-CN" altLang="en-US" smtClean="0"/>
              <a:t>2010/11/21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824-47AB-4577-8D2A-D500DCA8A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93C-F4F1-405B-B3A0-83777437259D}" type="datetimeFigureOut">
              <a:rPr lang="zh-CN" altLang="en-US" smtClean="0"/>
              <a:t>2010/11/21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824-47AB-4577-8D2A-D500DCA8A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93C-F4F1-405B-B3A0-83777437259D}" type="datetimeFigureOut">
              <a:rPr lang="zh-CN" altLang="en-US" smtClean="0"/>
              <a:t>2010/11/21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824-47AB-4577-8D2A-D500DCA8A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93C-F4F1-405B-B3A0-83777437259D}" type="datetimeFigureOut">
              <a:rPr lang="zh-CN" altLang="en-US" smtClean="0"/>
              <a:t>2010/11/21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824-47AB-4577-8D2A-D500DCA8A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93C-F4F1-405B-B3A0-83777437259D}" type="datetimeFigureOut">
              <a:rPr lang="zh-CN" altLang="en-US" smtClean="0"/>
              <a:t>2010/11/21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824-47AB-4577-8D2A-D500DCA8A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93C-F4F1-405B-B3A0-83777437259D}" type="datetimeFigureOut">
              <a:rPr lang="zh-CN" altLang="en-US" smtClean="0"/>
              <a:t>2010/11/21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824-47AB-4577-8D2A-D500DCA8A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93C-F4F1-405B-B3A0-83777437259D}" type="datetimeFigureOut">
              <a:rPr lang="zh-CN" altLang="en-US" smtClean="0"/>
              <a:t>2010/11/21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824-47AB-4577-8D2A-D500DCA8A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93C-F4F1-405B-B3A0-83777437259D}" type="datetimeFigureOut">
              <a:rPr lang="zh-CN" altLang="en-US" smtClean="0"/>
              <a:t>2010/11/21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824-47AB-4577-8D2A-D500DCA8A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F93C-F4F1-405B-B3A0-83777437259D}" type="datetimeFigureOut">
              <a:rPr lang="zh-CN" altLang="en-US" smtClean="0"/>
              <a:t>2010/11/21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2824-47AB-4577-8D2A-D500DCA8A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3F93C-F4F1-405B-B3A0-83777437259D}" type="datetimeFigureOut">
              <a:rPr lang="zh-CN" altLang="en-US" smtClean="0"/>
              <a:t>2010/11/21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2824-47AB-4577-8D2A-D500DCA8A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0034" y="428604"/>
            <a:ext cx="8215370" cy="60007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4348" y="4786322"/>
            <a:ext cx="7786742" cy="114300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Axis</a:t>
            </a:r>
          </a:p>
          <a:p>
            <a:pPr algn="ctr"/>
            <a:r>
              <a:rPr lang="zh-CN" altLang="en-US" dirty="0"/>
              <a:t>坐标系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810" y="5988626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Chart </a:t>
            </a:r>
            <a:r>
              <a:rPr lang="zh-CN" altLang="en-US" dirty="0" smtClean="0"/>
              <a:t>图表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4348" y="3429000"/>
            <a:ext cx="7786742" cy="114300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GraphicContainer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容器，包含图表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显示的具体图形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4348" y="2071678"/>
            <a:ext cx="7786742" cy="114300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TooltipContainer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容器，包含鼠标提示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4348" y="714356"/>
            <a:ext cx="7786742" cy="114300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PluginContainer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插件容器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86380" y="4857760"/>
            <a:ext cx="307183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BasicAxis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86380" y="5357826"/>
            <a:ext cx="3071834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PieAxis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57224" y="3571876"/>
            <a:ext cx="114300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43108" y="3571876"/>
            <a:ext cx="114300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Column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43570" y="3571876"/>
            <a:ext cx="114300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29454" y="3571876"/>
            <a:ext cx="114300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Pie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57224" y="4071942"/>
            <a:ext cx="114300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Area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43108" y="4071942"/>
            <a:ext cx="114300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Plot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643570" y="4071942"/>
            <a:ext cx="114300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Bubble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643570" y="2285992"/>
            <a:ext cx="114300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Tooltip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643570" y="785794"/>
            <a:ext cx="1785950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ContextMenu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643570" y="1285860"/>
            <a:ext cx="1143008" cy="428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Other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</Words>
  <Application>Microsoft Office PowerPoint</Application>
  <PresentationFormat>全屏显示(4:3)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RichBox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NeoGuo</dc:creator>
  <cp:lastModifiedBy>NeoGuo</cp:lastModifiedBy>
  <cp:revision>2</cp:revision>
  <dcterms:created xsi:type="dcterms:W3CDTF">2010-11-21T15:39:06Z</dcterms:created>
  <dcterms:modified xsi:type="dcterms:W3CDTF">2010-11-21T15:54:29Z</dcterms:modified>
</cp:coreProperties>
</file>