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0"/>
    <p:restoredTop sz="94651"/>
  </p:normalViewPr>
  <p:slideViewPr>
    <p:cSldViewPr snapToGrid="0">
      <p:cViewPr varScale="1">
        <p:scale>
          <a:sx n="143" d="100"/>
          <a:sy n="143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C1B9-7579-7F40-AE87-53793CE57D2A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97E7-003B-D54A-92EE-9269F5437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Practise</a:t>
            </a:r>
            <a:r>
              <a:rPr lang="en-US" dirty="0"/>
              <a:t> Ex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97E7-003B-D54A-92EE-9269F54373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2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97E7-003B-D54A-92EE-9269F54373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97E7-003B-D54A-92EE-9269F54373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97E7-003B-D54A-92EE-9269F54373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97E7-003B-D54A-92EE-9269F54373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0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E333-F08B-8295-B006-767F41DE9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A1319-B09A-2FB9-7174-B9365764B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99000-BBD3-D36A-422D-711CBF38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8A3C-A192-2494-A557-7544C502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DCCE5-1C8A-6C60-982F-1984A278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1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2C1D-B2B0-B39F-554B-F36CBB4F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4A2C4-54EE-0321-E760-77A659DA0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527D6-F2C2-EB13-166E-4AA9FC18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2B83-2C56-4FBD-A8D1-9E041D3C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68AC-152A-892F-B599-79E7AA50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5DB8C-7A90-DEC3-6D30-D42B98A89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C9B29-0723-B8E5-3F4A-747314A3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1FBC-74D1-FC0C-6476-A8A8C01B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D123-BC5D-8AAD-51D5-11044F5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220A-4C81-8FDF-3417-D84DFC0C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64A3-4435-BB1B-3C13-BF793B9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A0DE-B77E-8BB8-1BE1-B147D9A4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E78C-E8EF-764E-3A8E-ABCE7C8C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4D65-33D6-1B71-CADD-0162E6A2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7B02-9828-CD56-7CC3-9C576E90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38A0-D37F-6116-CE47-B6568D7A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535BD-5BF2-C2F9-5D11-FBF20378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87363-6936-9FE6-0BFC-AF904DBE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75FA-2698-952F-17FE-BD6855F5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B4B5-B5DE-4EBE-68D4-5CC3F95F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0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DB39-FA15-EEC3-D000-B12DD3B6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0529-9FBE-A285-2137-677753E20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C919B-CAEE-D21E-C42A-A65356C1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1710C-F752-0435-26E5-360867C8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24A6F-383A-EF84-EBF5-A34547A4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4B56-8F4F-A96E-59E2-CA892506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C21D-6518-8AC7-4361-92677292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335D-8D3C-EB53-0680-5F6F49D6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6694-1550-0F89-1FAC-18C4A71FE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AFB4D-AC80-6389-67F3-E1563DA73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ABDA0-F96A-CC51-9A6A-1A2371DBF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EF383-0D3B-CFE6-72A9-C570BD5E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82C18-DAA9-4A68-C41B-C92ABC74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77AC7-9F2B-CF25-1357-9093CC5D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7725-7116-8FAB-EF6B-F93D8B44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4AA89-AF34-C14D-E4F4-68023327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8CAC7-72BD-11C2-1E9F-03EC847F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800F9-1DC9-51F0-E90C-49F0DA9D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4D9B5-3AF1-C706-C168-6065CD6C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086E9-3322-2C93-E22C-2F772BE7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E4226-12AD-C288-A2E5-C3D7DB96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D74-3123-6E9C-ADF2-B8D31689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CD24-0AC0-CADC-982E-52FB9826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CEC0B-31C4-8513-F6CC-0B6F5D9A5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0FEBD-55DC-2D50-6985-93A0937C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8A4F-9806-11EF-7A66-04136935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15E1-91B0-6E7A-5C06-DD55F08B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3008-8224-C923-0783-2A34D28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190E5-BBDD-6979-51F9-D1C7C6A8F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AD216-4C49-A671-A4E1-22292AB59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2A70-739D-CC4D-7443-5D28CA1C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E4A59-FBE6-AF9B-FCBF-25EFBE0E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7EA77-ACC5-715E-0ED8-B534C5DA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D4721-41CD-9B1C-1522-2896973A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86392-2B90-FF94-9398-34A115E57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4107-BFC3-E125-3317-B12C2E972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DE19-C210-BA4D-AB8E-773C6D980EB0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D9CAC-972F-87DE-D0B3-C2B2B9C7C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4533-4594-8901-8A7E-C1D41C9F5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0CEB-96E2-0C46-A48F-5E7B4D28C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04033B5-5BF0-14E5-D3E3-B9517858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11" y="-62752"/>
            <a:ext cx="12224367" cy="69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5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258DD4B-5092-BD02-F137-B335D26F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8966" y="-8965"/>
            <a:ext cx="12200965" cy="6875492"/>
          </a:xfrm>
        </p:spPr>
      </p:pic>
    </p:spTree>
    <p:extLst>
      <p:ext uri="{BB962C8B-B14F-4D97-AF65-F5344CB8AC3E}">
        <p14:creationId xmlns:p14="http://schemas.microsoft.com/office/powerpoint/2010/main" val="2238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5204-2D3E-89A3-CC1F-D2C7AAD5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056E77-2B06-6CE9-77C4-9E398FAD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93464"/>
          </a:xfrm>
        </p:spPr>
      </p:pic>
    </p:spTree>
    <p:extLst>
      <p:ext uri="{BB962C8B-B14F-4D97-AF65-F5344CB8AC3E}">
        <p14:creationId xmlns:p14="http://schemas.microsoft.com/office/powerpoint/2010/main" val="215971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0EDB-D748-F267-1A37-B9BD8A36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762BA898-3CE8-121E-B285-F2187E22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78561"/>
          </a:xfrm>
        </p:spPr>
      </p:pic>
    </p:spTree>
    <p:extLst>
      <p:ext uri="{BB962C8B-B14F-4D97-AF65-F5344CB8AC3E}">
        <p14:creationId xmlns:p14="http://schemas.microsoft.com/office/powerpoint/2010/main" val="15810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B36BA0-FC4B-AE93-7C5C-8129D0B1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2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</Words>
  <Application>Microsoft Macintosh PowerPoint</Application>
  <PresentationFormat>Widescreen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Haowei</dc:creator>
  <cp:lastModifiedBy>Neo Haowei</cp:lastModifiedBy>
  <cp:revision>3</cp:revision>
  <dcterms:created xsi:type="dcterms:W3CDTF">2023-04-12T16:25:24Z</dcterms:created>
  <dcterms:modified xsi:type="dcterms:W3CDTF">2023-04-12T17:07:32Z</dcterms:modified>
</cp:coreProperties>
</file>