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60EF-99E4-BECB-8D19-2B3D247F2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B2E4A-7B29-32A0-4167-B52C64BA4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42C8-7F1C-3E43-D268-EB283316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D211C-13F7-AAF6-D7F0-70A830FB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C997-BFF8-7C24-0D7C-1DAD9313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BA9A-F254-FE09-50E1-24C4B4B1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FB2F2-1B63-449D-0D42-35DECB6D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E449-1077-534F-2B06-D6A915C9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B7170-F710-C406-566B-1F1E428D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5906-2B1F-C0F8-47E8-F1A4011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5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3852D-1EDC-5E1D-1625-848408731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84867-874A-AF21-62CA-BACC5C9F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C9F6-40E5-5D34-3A97-B2DBD45B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6193-93A8-0EFA-EB22-3BAC6485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8865-E3C3-5033-F6AB-151311A4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6EAC-854B-E044-E6F2-E64C20AA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05A0-7FDB-5724-6DE3-85BF840F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DF76-F613-8B4F-F56B-CE9B3BA2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18EF-9C4E-EE6F-4E56-AD514FB1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C4E5-988E-0C81-5C72-84A730FE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7BA5-27BD-D5A5-7B3B-57B38680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530F-232E-3B39-22B9-588196B8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911F-6AC1-5656-D6EA-15EB9F4B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E0A-3FA6-8E02-7E1B-1F809741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C51F-CBA6-FEDD-FEBA-94C266E9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EB7-A610-462A-FCE1-E78ADD77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CCA9-3CE0-6594-D0AB-7F7759355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69050-03A5-1180-BF31-6069420B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52F7-7E38-08F9-E8CD-5F3030CE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5BD51-5426-E6D0-6C76-A5711BEF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815C1-FDB0-DFE5-57D6-3ADBA0B4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A367-3728-C487-FAAE-6CEDDB15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33F52-7C45-1555-EDBC-283334B86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0D9E3-26E0-48EA-D754-1E9AECF1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DD28F-4407-3E1E-6913-3A4801B1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5DABF-917A-335E-9301-D23B706CC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3FED8-5775-B722-9AFD-E3F40D5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C7B08-BD48-25C5-FFCF-B5C377E7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8FEF8-3361-6EA9-B876-ED851FC2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5E7D-D3F9-EB3E-EB82-D3FF54F8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37412-931A-27CD-C9EA-BA3FE42D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514FC-2E21-F968-A401-DFA5AFEA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52A45-BC74-8388-AC21-0DC9E223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86A88-78FF-4920-9FE5-0F1DB537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6AD5D-A1C2-5123-116E-CDB6E35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548E6-010D-DD4B-747D-3E276FA9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7A21-779B-CFF0-4D72-6D7DD3C7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6251-FEB7-CFEF-42A6-225152A9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E6FA-0C41-722F-C9AD-6A62563E8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2D4F-2782-61F4-AA91-83DA595A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E59DA-204D-5161-9DB3-C205F761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5E134-96CD-D57F-C441-8F87F91B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8D6-D018-5402-00F0-CB795594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128B0-D1CD-859C-FA95-A1F99BA4E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1F4D-50C2-0A38-6AAF-824B64B65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DB064-AC2A-F454-1F65-5E02EC5A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AEE77-A40B-5994-BAEB-DF4828E0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ACF91-FFF6-F78A-6832-F07994F9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4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AE32C-6026-EBB3-5273-AAB4EC42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E9BCD-A939-866A-B185-508B0E98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760CC-E1D9-D6D1-D279-AB8E12B4F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BF71-2DCD-5347-B83A-F29841B05A99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0837-9D0B-2428-6E31-1629BE02C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9CC3-C8B3-7D6B-6F41-C1100CEF7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F7E-1F00-FC43-B298-FE326D733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1C83-986E-1A49-0478-8876ED4B7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6FD05-E1D3-977D-A2B3-F1DE8C7EC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AD8213-AA86-6410-C680-18A4940C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221"/>
            <a:ext cx="1219052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 Haowei</dc:creator>
  <cp:lastModifiedBy>Neo Haowei</cp:lastModifiedBy>
  <cp:revision>1</cp:revision>
  <dcterms:created xsi:type="dcterms:W3CDTF">2023-03-01T19:39:16Z</dcterms:created>
  <dcterms:modified xsi:type="dcterms:W3CDTF">2023-03-01T19:40:41Z</dcterms:modified>
</cp:coreProperties>
</file>