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742B-37D4-01B2-A0C0-E59D71C3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FB074-7C8E-5D00-EE28-FF1405A4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EFB7-68D5-2BA5-1D4C-C18CEF68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F385-866F-3365-7526-E43B6598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AC12-B44A-1B15-81AD-D4292937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1F1-0CE0-4A10-79D4-569B47B7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E2BA-05F6-7106-9F12-3882AD11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C2BE-3B1C-235D-9C58-1692783C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9DAB-5FF6-0C05-140E-63E8CBB2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4EF6-AE61-3F8D-B592-4C8098C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E631C-4BBF-A0B8-9924-D4944A61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9885F-D1A6-F2C4-D3C4-CB23C36F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88E5-93C9-F26E-14A8-DFBAD697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1741-2483-8B8E-CC5A-FC1900C2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A36E-7024-213D-BEF4-EDC2516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B046-8A3B-4A8C-D3C9-4AB3B776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A6FE-AC8B-3691-38AC-7C664D0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7D1B-DA34-7B6A-089B-7607D387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48D-1C04-8FCB-B9CB-00247B84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B8DF-0978-C1F2-1659-E2A1303D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3FB-67DB-7FBF-23BB-570387C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036C-16E4-F113-231A-029E97EB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1F04-040F-BE65-9EF4-EDDC2195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4E26-E5C1-3DD0-5B6A-293D9983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297A-6E50-9EEF-37CD-C1C36551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95B-E158-F3A1-4902-7CDA8E82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A60C-2E28-A7F6-3F79-196DBD900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66B5-7C55-EB8E-83D7-FFBAF862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0E3C-B69E-40E2-F509-65C5E5F2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CF23-4070-2D3C-FEA4-C91490B2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6C5D-7060-4EC6-E3F0-44111C8D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1183-0B4D-B20A-CEF6-23DB78F2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E1C0-5EB1-622D-55A7-B0276B03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C421D-F813-B480-0826-58D580056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36A6E-93A4-2DDE-ACF0-F4488FCC1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9031-2C70-6039-FBD2-64B64F5A8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1EFF9-9ED3-13F8-B13B-2A101ADE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EE31E-6959-78B5-E070-BBBBAA5D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3D902-3F1D-6BB9-2778-4B8484B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AAD3-56F9-1CB9-767F-1C469C2F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A220-6F5C-11D4-5BE8-047DA19F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3B0B-D0BC-42D2-E198-516A7F5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09A53-1D5C-2910-69FE-AB5BEAF4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B02A7-F1C6-094A-1D03-CDA88F3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8466-D3A4-5CA8-1159-95B7726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D967-92DB-152B-8F44-A89FD45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2AC7-E137-45C7-A036-700B32B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B28C-F3EA-6ABD-65E9-0A77145C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0DF7-7903-D3EB-3BF7-39919F32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AA52-E8D3-5073-2420-971C3ADB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4D8-3AB7-6B61-2F73-66E3284B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2300-EBB4-A35D-96DD-C316D39C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ABCE-D84D-156D-84B4-216FC01F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707E6-7488-D1B1-20D9-4E36DE51C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B6AF-59E8-8572-46F8-556D6CF2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7358-4331-76A1-006C-0A4924A8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C782-A113-7576-8567-E03624FE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247F-8C52-3E6F-CDB2-2484BFC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A1E38-70E1-0325-F41E-0AE22DBD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E59D-8AB0-19EF-B9F9-F6DE20E1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8612-8664-217C-4BDF-41BFA332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660F-7F9B-4649-AB7B-3077E166B0E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4BB1-A116-E379-8F05-0D7536A44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C7DD-3D9B-F3FC-5FFD-7EA0E486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196F-BE18-B042-80E9-CBBB4CBA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DF54-684E-E75F-1315-01E675B8E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28FB-E62C-673A-A360-4105B8C7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46BCD2-E4A0-04E9-8D5D-5FDDCC118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04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2305854-9CD1-C813-DBB7-C13725A90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26" b="627"/>
          <a:stretch/>
        </p:blipFill>
        <p:spPr>
          <a:xfrm>
            <a:off x="6096000" y="-1"/>
            <a:ext cx="6096000" cy="68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DF54-684E-E75F-1315-01E675B8E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28FB-E62C-673A-A360-4105B8C7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43CA16D-A298-1B91-E160-138AB33C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Haowei</dc:creator>
  <cp:lastModifiedBy>Neo Haowei</cp:lastModifiedBy>
  <cp:revision>2</cp:revision>
  <dcterms:created xsi:type="dcterms:W3CDTF">2023-03-01T19:32:10Z</dcterms:created>
  <dcterms:modified xsi:type="dcterms:W3CDTF">2023-03-01T19:35:24Z</dcterms:modified>
</cp:coreProperties>
</file>