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51"/>
  </p:normalViewPr>
  <p:slideViewPr>
    <p:cSldViewPr snapToGrid="0">
      <p:cViewPr varScale="1">
        <p:scale>
          <a:sx n="143" d="100"/>
          <a:sy n="143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8248-FA3B-B702-62B6-3BE6DAD63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D10BC-D12F-6F65-4749-BD406A7C1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B195A-68A1-3A1D-2491-E64DE59E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B4D8-3922-1C49-821A-4399B1B1D9AD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69B0-CF17-3753-CBBB-4DD595FD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E8A6F-0042-38FE-1A14-7CFD8F1F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648-CC3C-A141-AD0B-DBDB2E6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6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07EB-AB3D-1D59-1A75-C168EDD9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0CDD1-C7A9-AC6F-DE4D-C326C829A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C9C5-06E6-53CF-640B-7AD25819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B4D8-3922-1C49-821A-4399B1B1D9AD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66739-8614-C403-F393-41009EB3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4902C-2F12-66DE-2620-8678E004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648-CC3C-A141-AD0B-DBDB2E6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2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8AFAA-946C-67F4-66D8-1C79BB9C8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42F74-8567-7D5A-F93C-A44061CAB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1D04C-2713-3DA0-214D-8935E7DF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B4D8-3922-1C49-821A-4399B1B1D9AD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91610-0673-072B-CA8C-4E006443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5725-CCF0-E433-8522-6B8B0719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648-CC3C-A141-AD0B-DBDB2E6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8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5C37-4133-7FF4-9F39-8EDA5E01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E3EB-F069-9FBF-9C4B-4D3899D46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EA82-E548-28D1-8196-C3119E66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B4D8-3922-1C49-821A-4399B1B1D9AD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1DE33-621C-24DC-2A7C-A8C89CAB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137D7-2AF5-A91D-0BA4-4D39ACD8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648-CC3C-A141-AD0B-DBDB2E6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7FB5-407F-5AB3-BF05-44F907AC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409F5-9710-D8FA-7699-EB26151E2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0225D-BC4C-7250-9C1E-FE1BBFFA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B4D8-3922-1C49-821A-4399B1B1D9AD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8303-263D-FF47-1D3F-6656449E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1EDC3-B53A-3910-5A94-F7524AAF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648-CC3C-A141-AD0B-DBDB2E6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6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A61E-1FCD-563E-0DF8-0161466B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4C0F7-98F3-F20F-0A8C-093596131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8885A-230D-44BB-F2E6-4FEBE511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94E91-02E0-FA79-B460-AF52263D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B4D8-3922-1C49-821A-4399B1B1D9AD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81298-0B25-84A9-0641-6465A730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F7F12-3AC5-AAC6-A847-91CCFD7D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648-CC3C-A141-AD0B-DBDB2E6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7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742F-7644-7B4D-F90D-DAA1145B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52688-310F-AEB9-7B27-027C640F9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8BBFB-8661-C772-A528-28677CD52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30ECB-DD69-FD00-DB4E-DF2377FB9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9340E-EFDE-19C1-D685-7DFB9CB44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80410-6AAD-E68C-8C28-159EA51B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B4D8-3922-1C49-821A-4399B1B1D9AD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29E2A-3CEE-112E-6EB3-3415BA3F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6DE77-64E7-2D26-AF77-14C8867F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648-CC3C-A141-AD0B-DBDB2E6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D30F-0FC3-5C84-F945-82BDE8F0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0D22D-51FF-82F0-AEFA-C2B9F7EE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B4D8-3922-1C49-821A-4399B1B1D9AD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AA2CB-D71E-8676-5617-D848992B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A4454-B0D3-6E49-3E98-3BA40D5B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648-CC3C-A141-AD0B-DBDB2E6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2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6A11E-AED6-1BF1-2D59-87E07F57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B4D8-3922-1C49-821A-4399B1B1D9AD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BEF-5446-E8E5-99BE-30BA9237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C5C04-30E5-4AB5-15A4-845CEC2D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648-CC3C-A141-AD0B-DBDB2E6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5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4B10-081C-A9B2-13AE-1A269564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3DBD4-F2A5-FC9B-7A47-EC2C3D03B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053D8-302C-4D3D-64D3-9B3736F7B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87846-3BB4-6F4A-BFE5-1714FDEE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B4D8-3922-1C49-821A-4399B1B1D9AD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7E325-1900-88DA-7A82-2CF6A573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15437-FA92-9949-FC25-14BA387A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648-CC3C-A141-AD0B-DBDB2E6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80F8-5E96-7BD8-7079-42D0BEB0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BEF3E-3BC0-9265-9C51-7C2D15E85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DDADC-DE1C-9B84-4678-B55003A51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CB491-2DD9-9426-B881-592BE71F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B4D8-3922-1C49-821A-4399B1B1D9AD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3D878-630C-6B63-A443-D348EC12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CA777-2423-5439-B69A-62DA3A1C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648-CC3C-A141-AD0B-DBDB2E6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4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B5D67-F46D-C394-89BB-DB9BF339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5B979-8D8A-B2D6-E20C-F0DF51919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CCE2D-5764-E00C-4546-EE15FA568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DB4D8-3922-1C49-821A-4399B1B1D9AD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97E13-2F77-3AC2-9FD7-C96878769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65F7-B96C-654B-9417-B865CEDBF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8648-CC3C-A141-AD0B-DBDB2E6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6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ED0A-5822-B0F1-A2FD-45BCF12D9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73DD6-57FE-DBFE-254D-1E5FF657C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91EAFCD-EC0B-CEC8-1493-7B80FB0E3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0"/>
            <a:ext cx="12192000" cy="69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1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ED0A-5822-B0F1-A2FD-45BCF12D9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73DD6-57FE-DBFE-254D-1E5FF657C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7B0F746-4FE8-C1FE-7846-D2B4C6DF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6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ED0A-5822-B0F1-A2FD-45BCF12D9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73DD6-57FE-DBFE-254D-1E5FF657C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DCABF74-D0A0-38EE-40E9-013864A1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7191"/>
            <a:ext cx="12192001" cy="68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0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ED0A-5822-B0F1-A2FD-45BCF12D9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73DD6-57FE-DBFE-254D-1E5FF657C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9331C82-20C7-ACCF-857B-986FCA554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0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 Haowei</dc:creator>
  <cp:lastModifiedBy>Neo Haowei</cp:lastModifiedBy>
  <cp:revision>1</cp:revision>
  <dcterms:created xsi:type="dcterms:W3CDTF">2023-03-01T18:54:34Z</dcterms:created>
  <dcterms:modified xsi:type="dcterms:W3CDTF">2023-03-01T18:57:49Z</dcterms:modified>
</cp:coreProperties>
</file>