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洋凡" userId="699c1edc-40ab-47e4-943a-79395e95f45e" providerId="ADAL" clId="{B115FC0E-A2DA-EF43-BC3C-7B38C4E1E843}"/>
    <pc:docChg chg="modSld">
      <pc:chgData name="胡洋凡" userId="699c1edc-40ab-47e4-943a-79395e95f45e" providerId="ADAL" clId="{B115FC0E-A2DA-EF43-BC3C-7B38C4E1E843}" dt="2020-10-15T01:31:19.545" v="1" actId="1076"/>
      <pc:docMkLst>
        <pc:docMk/>
      </pc:docMkLst>
      <pc:sldChg chg="modSp">
        <pc:chgData name="胡洋凡" userId="699c1edc-40ab-47e4-943a-79395e95f45e" providerId="ADAL" clId="{B115FC0E-A2DA-EF43-BC3C-7B38C4E1E843}" dt="2020-10-15T01:31:19.545" v="1" actId="1076"/>
        <pc:sldMkLst>
          <pc:docMk/>
          <pc:sldMk cId="0" sldId="262"/>
        </pc:sldMkLst>
        <pc:spChg chg="mod">
          <ac:chgData name="胡洋凡" userId="699c1edc-40ab-47e4-943a-79395e95f45e" providerId="ADAL" clId="{B115FC0E-A2DA-EF43-BC3C-7B38C4E1E843}" dt="2020-10-15T01:31:19.545" v="1" actId="1076"/>
          <ac:spMkLst>
            <pc:docMk/>
            <pc:sldMk cId="0" sldId="262"/>
            <ac:spMk id="1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u-ml-2020spring-ta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SSWGh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I4i9n" TargetMode="External"/><Relationship Id="rId7" Type="http://schemas.openxmlformats.org/officeDocument/2006/relationships/hyperlink" Target="https://bit.ly/39d2x2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2CIs2U" TargetMode="External"/><Relationship Id="rId5" Type="http://schemas.openxmlformats.org/officeDocument/2006/relationships/hyperlink" Target="https://bit.ly/32D5h6B" TargetMode="External"/><Relationship Id="rId4" Type="http://schemas.openxmlformats.org/officeDocument/2006/relationships/hyperlink" Target="https://www.kaggle.com/c/ml2020spring-hw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ensus-Income+(KDD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xWLCDfsx1sPeddwFd4lBvTVqB9ROuO6tQlQ6mHJx_I/edit#gid=198824873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l2020spring-hw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HW2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bash ./hw2_logistic.sh /path/to/train.csv /path/to/test.csv /path/to/X_train /path/to/Y_train /path/to/X_test /path/to/prediction.csv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hw2_logistic.sh or hw2_generative.sh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hw2_logistic.sh, hw2_generative.sh, or hw2_best.sh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lang="zh-TW" b="1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introduction and Dataset</a:t>
            </a:r>
            <a:endParaRPr/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marL="0" lvl="0" indent="0" algn="l" rtl="0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不限作法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allowed toolkits.</a:t>
            </a:r>
            <a:endParaRPr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3362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baseline(1%): </a:t>
            </a:r>
            <a:r>
              <a:rPr lang="zh-TW">
                <a:solidFill>
                  <a:srgbClr val="FF0000"/>
                </a:solidFill>
              </a:rPr>
              <a:t>0.89052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baselines(2%): will be announced after Kaggle deadline.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“hw2-&lt;account&gt;” directory on GitHub should contain at least (but not limited to) the following files: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preprocessed testing feature (X_test)     $6: output path (prediction.csv)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全屏显示(16:9)</PresentationFormat>
  <Slides>14</Slides>
  <Notes>14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Tropic</vt:lpstr>
      <vt:lpstr>Machine Learning HW2</vt:lpstr>
      <vt:lpstr>Outline</vt:lpstr>
      <vt:lpstr>Task Introduction and Dataset</vt:lpstr>
      <vt:lpstr>Feature Format</vt:lpstr>
      <vt:lpstr>Submission Format</vt:lpstr>
      <vt:lpstr>Requirements</vt:lpstr>
      <vt:lpstr>Kaggle</vt:lpstr>
      <vt:lpstr>GitHub Submissions</vt:lpstr>
      <vt:lpstr>Script Usage</vt:lpstr>
      <vt:lpstr>Script Usage</vt:lpstr>
      <vt:lpstr>Reproducing Results</vt:lpstr>
      <vt:lpstr>Report</vt:lpstr>
      <vt:lpstr>Report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HW2</dc:title>
  <cp:lastModifiedBy>胡洋凡</cp:lastModifiedBy>
  <cp:revision>1</cp:revision>
  <dcterms:modified xsi:type="dcterms:W3CDTF">2020-10-15T01:31:27Z</dcterms:modified>
</cp:coreProperties>
</file>