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82" r:id="rId12"/>
    <p:sldId id="266" r:id="rId13"/>
    <p:sldId id="283"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1"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43798-29A1-4882-887B-683C1C16D2BF}" v="1" dt="2021-04-09T02:34:23.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980" autoAdjust="0"/>
    <p:restoredTop sz="94660"/>
  </p:normalViewPr>
  <p:slideViewPr>
    <p:cSldViewPr snapToGrid="0">
      <p:cViewPr varScale="1">
        <p:scale>
          <a:sx n="67" d="100"/>
          <a:sy n="67" d="100"/>
        </p:scale>
        <p:origin x="568" y="44"/>
      </p:cViewPr>
      <p:guideLst/>
    </p:cSldViewPr>
  </p:slideViewPr>
  <p:notesTextViewPr>
    <p:cViewPr>
      <p:scale>
        <a:sx n="3" d="2"/>
        <a:sy n="3" d="2"/>
      </p:scale>
      <p:origin x="0" y="0"/>
    </p:cViewPr>
  </p:notesTextViewPr>
  <p:notesViewPr>
    <p:cSldViewPr snapToGrid="0">
      <p:cViewPr>
        <p:scale>
          <a:sx n="100" d="100"/>
          <a:sy n="100" d="100"/>
        </p:scale>
        <p:origin x="428" y="-11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Page" userId="9947ba23b204d159" providerId="LiveId" clId="{23C43798-29A1-4882-887B-683C1C16D2BF}"/>
    <pc:docChg chg="undo custSel addSld modSld sldOrd">
      <pc:chgData name="Jeffrey Page" userId="9947ba23b204d159" providerId="LiveId" clId="{23C43798-29A1-4882-887B-683C1C16D2BF}" dt="2021-04-09T03:50:12.114" v="4580" actId="313"/>
      <pc:docMkLst>
        <pc:docMk/>
      </pc:docMkLst>
      <pc:sldChg chg="modNotes">
        <pc:chgData name="Jeffrey Page" userId="9947ba23b204d159" providerId="LiveId" clId="{23C43798-29A1-4882-887B-683C1C16D2BF}" dt="2021-04-09T03:50:12.114" v="4580" actId="313"/>
        <pc:sldMkLst>
          <pc:docMk/>
          <pc:sldMk cId="2625324584" sldId="256"/>
        </pc:sldMkLst>
      </pc:sldChg>
      <pc:sldChg chg="modNotes">
        <pc:chgData name="Jeffrey Page" userId="9947ba23b204d159" providerId="LiveId" clId="{23C43798-29A1-4882-887B-683C1C16D2BF}" dt="2021-04-09T02:47:04.481" v="1232" actId="20577"/>
        <pc:sldMkLst>
          <pc:docMk/>
          <pc:sldMk cId="1071312913" sldId="257"/>
        </pc:sldMkLst>
      </pc:sldChg>
      <pc:sldChg chg="modNotes">
        <pc:chgData name="Jeffrey Page" userId="9947ba23b204d159" providerId="LiveId" clId="{23C43798-29A1-4882-887B-683C1C16D2BF}" dt="2021-04-09T03:12:54.116" v="3110" actId="5793"/>
        <pc:sldMkLst>
          <pc:docMk/>
          <pc:sldMk cId="638766581" sldId="258"/>
        </pc:sldMkLst>
      </pc:sldChg>
      <pc:sldChg chg="modNotes">
        <pc:chgData name="Jeffrey Page" userId="9947ba23b204d159" providerId="LiveId" clId="{23C43798-29A1-4882-887B-683C1C16D2BF}" dt="2021-04-09T03:12:02.720" v="3081" actId="20577"/>
        <pc:sldMkLst>
          <pc:docMk/>
          <pc:sldMk cId="3278777086" sldId="259"/>
        </pc:sldMkLst>
      </pc:sldChg>
      <pc:sldChg chg="modNotes">
        <pc:chgData name="Jeffrey Page" userId="9947ba23b204d159" providerId="LiveId" clId="{23C43798-29A1-4882-887B-683C1C16D2BF}" dt="2021-04-09T03:17:33.965" v="3271" actId="20577"/>
        <pc:sldMkLst>
          <pc:docMk/>
          <pc:sldMk cId="22922210" sldId="260"/>
        </pc:sldMkLst>
      </pc:sldChg>
      <pc:sldChg chg="modNotes">
        <pc:chgData name="Jeffrey Page" userId="9947ba23b204d159" providerId="LiveId" clId="{23C43798-29A1-4882-887B-683C1C16D2BF}" dt="2021-04-09T03:22:00.343" v="3385" actId="20577"/>
        <pc:sldMkLst>
          <pc:docMk/>
          <pc:sldMk cId="3955519295" sldId="261"/>
        </pc:sldMkLst>
      </pc:sldChg>
      <pc:sldChg chg="modNotes">
        <pc:chgData name="Jeffrey Page" userId="9947ba23b204d159" providerId="LiveId" clId="{23C43798-29A1-4882-887B-683C1C16D2BF}" dt="2021-04-09T03:25:57.763" v="3705" actId="20577"/>
        <pc:sldMkLst>
          <pc:docMk/>
          <pc:sldMk cId="2180274224" sldId="262"/>
        </pc:sldMkLst>
      </pc:sldChg>
      <pc:sldChg chg="modNotes">
        <pc:chgData name="Jeffrey Page" userId="9947ba23b204d159" providerId="LiveId" clId="{23C43798-29A1-4882-887B-683C1C16D2BF}" dt="2021-04-09T03:28:50.496" v="3970" actId="20577"/>
        <pc:sldMkLst>
          <pc:docMk/>
          <pc:sldMk cId="748662147" sldId="263"/>
        </pc:sldMkLst>
      </pc:sldChg>
      <pc:sldChg chg="modNotes">
        <pc:chgData name="Jeffrey Page" userId="9947ba23b204d159" providerId="LiveId" clId="{23C43798-29A1-4882-887B-683C1C16D2BF}" dt="2021-04-09T03:31:40.335" v="4132" actId="313"/>
        <pc:sldMkLst>
          <pc:docMk/>
          <pc:sldMk cId="4121144193" sldId="264"/>
        </pc:sldMkLst>
      </pc:sldChg>
      <pc:sldChg chg="modNotes">
        <pc:chgData name="Jeffrey Page" userId="9947ba23b204d159" providerId="LiveId" clId="{23C43798-29A1-4882-887B-683C1C16D2BF}" dt="2021-04-09T03:33:45.577" v="4138" actId="14100"/>
        <pc:sldMkLst>
          <pc:docMk/>
          <pc:sldMk cId="4266875697" sldId="265"/>
        </pc:sldMkLst>
      </pc:sldChg>
      <pc:sldChg chg="modNotes">
        <pc:chgData name="Jeffrey Page" userId="9947ba23b204d159" providerId="LiveId" clId="{23C43798-29A1-4882-887B-683C1C16D2BF}" dt="2021-04-09T03:37:52.932" v="4283" actId="5793"/>
        <pc:sldMkLst>
          <pc:docMk/>
          <pc:sldMk cId="458372740" sldId="266"/>
        </pc:sldMkLst>
      </pc:sldChg>
      <pc:sldChg chg="modSp new mod ord modNotes">
        <pc:chgData name="Jeffrey Page" userId="9947ba23b204d159" providerId="LiveId" clId="{23C43798-29A1-4882-887B-683C1C16D2BF}" dt="2021-04-09T03:39:39.521" v="4517" actId="20577"/>
        <pc:sldMkLst>
          <pc:docMk/>
          <pc:sldMk cId="1611113386" sldId="282"/>
        </pc:sldMkLst>
        <pc:spChg chg="mod">
          <ac:chgData name="Jeffrey Page" userId="9947ba23b204d159" providerId="LiveId" clId="{23C43798-29A1-4882-887B-683C1C16D2BF}" dt="2021-04-09T03:39:39.521" v="4517" actId="20577"/>
          <ac:spMkLst>
            <pc:docMk/>
            <pc:sldMk cId="1611113386" sldId="282"/>
            <ac:spMk id="2" creationId="{C450CEE3-D3DC-4A39-B584-A8AD48992D21}"/>
          </ac:spMkLst>
        </pc:spChg>
      </pc:sldChg>
      <pc:sldChg chg="modSp new mod ord modNotes">
        <pc:chgData name="Jeffrey Page" userId="9947ba23b204d159" providerId="LiveId" clId="{23C43798-29A1-4882-887B-683C1C16D2BF}" dt="2021-04-09T03:39:30.580" v="4514" actId="20577"/>
        <pc:sldMkLst>
          <pc:docMk/>
          <pc:sldMk cId="3141473030" sldId="283"/>
        </pc:sldMkLst>
        <pc:spChg chg="mod">
          <ac:chgData name="Jeffrey Page" userId="9947ba23b204d159" providerId="LiveId" clId="{23C43798-29A1-4882-887B-683C1C16D2BF}" dt="2021-04-09T03:39:30.580" v="4514" actId="20577"/>
          <ac:spMkLst>
            <pc:docMk/>
            <pc:sldMk cId="3141473030" sldId="283"/>
            <ac:spMk id="2" creationId="{C00319DE-54C3-4DEF-81CA-45BEC8AED6F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F91C6-A6FF-48B8-8C6F-E139073097EB}"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CA"/>
        </a:p>
      </dgm:t>
    </dgm:pt>
    <dgm:pt modelId="{17C5FF41-1C1F-46CE-9A41-83D2B7E231D8}">
      <dgm:prSet/>
      <dgm:spPr/>
      <dgm:t>
        <a:bodyPr/>
        <a:lstStyle/>
        <a:p>
          <a:r>
            <a:rPr lang="en-CA" baseline="0" dirty="0">
              <a:solidFill>
                <a:schemeClr val="bg1"/>
              </a:solidFill>
            </a:rPr>
            <a:t>Heavily relying on Performance to appeal to the market.</a:t>
          </a:r>
          <a:endParaRPr lang="en-CA" dirty="0">
            <a:solidFill>
              <a:schemeClr val="bg1"/>
            </a:solidFill>
          </a:endParaRPr>
        </a:p>
      </dgm:t>
    </dgm:pt>
    <dgm:pt modelId="{FE86AF3A-9CBB-438D-9625-0258ADA546A7}" type="parTrans" cxnId="{FEB995F3-944E-4412-9309-96A789854528}">
      <dgm:prSet/>
      <dgm:spPr/>
      <dgm:t>
        <a:bodyPr/>
        <a:lstStyle/>
        <a:p>
          <a:endParaRPr lang="en-CA"/>
        </a:p>
      </dgm:t>
    </dgm:pt>
    <dgm:pt modelId="{09735EC0-DB9A-4443-B846-172D9C1BC3A9}" type="sibTrans" cxnId="{FEB995F3-944E-4412-9309-96A789854528}">
      <dgm:prSet/>
      <dgm:spPr/>
      <dgm:t>
        <a:bodyPr/>
        <a:lstStyle/>
        <a:p>
          <a:endParaRPr lang="en-CA"/>
        </a:p>
      </dgm:t>
    </dgm:pt>
    <dgm:pt modelId="{30A3BEE3-5025-4E29-9386-266A1B8EE07F}">
      <dgm:prSet/>
      <dgm:spPr/>
      <dgm:t>
        <a:bodyPr/>
        <a:lstStyle/>
        <a:p>
          <a:r>
            <a:rPr lang="en-CA" baseline="0" dirty="0">
              <a:solidFill>
                <a:schemeClr val="bg1"/>
              </a:solidFill>
            </a:rPr>
            <a:t>Neglecting Athleisure which holds the greatest market share.</a:t>
          </a:r>
          <a:endParaRPr lang="en-CA" dirty="0">
            <a:solidFill>
              <a:schemeClr val="bg1"/>
            </a:solidFill>
          </a:endParaRPr>
        </a:p>
      </dgm:t>
    </dgm:pt>
    <dgm:pt modelId="{F4E0B143-A5AD-427F-85DB-5CD7194EC08A}" type="parTrans" cxnId="{70D6C7FC-CBA4-40F9-99B7-072F27B90539}">
      <dgm:prSet/>
      <dgm:spPr/>
      <dgm:t>
        <a:bodyPr/>
        <a:lstStyle/>
        <a:p>
          <a:endParaRPr lang="en-CA"/>
        </a:p>
      </dgm:t>
    </dgm:pt>
    <dgm:pt modelId="{1327BF37-3178-42A4-907E-E535D9B0BFB1}" type="sibTrans" cxnId="{70D6C7FC-CBA4-40F9-99B7-072F27B90539}">
      <dgm:prSet/>
      <dgm:spPr/>
      <dgm:t>
        <a:bodyPr/>
        <a:lstStyle/>
        <a:p>
          <a:endParaRPr lang="en-CA"/>
        </a:p>
      </dgm:t>
    </dgm:pt>
    <dgm:pt modelId="{BA56D81C-F6CA-4152-A8C5-83D7B1650050}">
      <dgm:prSet/>
      <dgm:spPr/>
      <dgm:t>
        <a:bodyPr/>
        <a:lstStyle/>
        <a:p>
          <a:r>
            <a:rPr lang="en-CA" baseline="0" dirty="0">
              <a:solidFill>
                <a:schemeClr val="bg1"/>
              </a:solidFill>
            </a:rPr>
            <a:t>Focusing on a niche market rather than the general market.</a:t>
          </a:r>
          <a:endParaRPr lang="en-CA" dirty="0">
            <a:solidFill>
              <a:schemeClr val="bg1"/>
            </a:solidFill>
          </a:endParaRPr>
        </a:p>
      </dgm:t>
    </dgm:pt>
    <dgm:pt modelId="{B2162904-BD33-4125-BB4D-B8E022255661}" type="parTrans" cxnId="{DAEC96DC-B3AD-4B07-B46E-F926BC7F7D01}">
      <dgm:prSet/>
      <dgm:spPr/>
      <dgm:t>
        <a:bodyPr/>
        <a:lstStyle/>
        <a:p>
          <a:endParaRPr lang="en-CA"/>
        </a:p>
      </dgm:t>
    </dgm:pt>
    <dgm:pt modelId="{FFEC8600-8696-4461-AF41-ADB7F6FD1329}" type="sibTrans" cxnId="{DAEC96DC-B3AD-4B07-B46E-F926BC7F7D01}">
      <dgm:prSet/>
      <dgm:spPr/>
      <dgm:t>
        <a:bodyPr/>
        <a:lstStyle/>
        <a:p>
          <a:endParaRPr lang="en-CA"/>
        </a:p>
      </dgm:t>
    </dgm:pt>
    <dgm:pt modelId="{51C577CD-08BA-49A1-87F7-59BA76830FE2}">
      <dgm:prSet/>
      <dgm:spPr/>
      <dgm:t>
        <a:bodyPr/>
        <a:lstStyle/>
        <a:p>
          <a:r>
            <a:rPr lang="en-CA" baseline="0" dirty="0">
              <a:solidFill>
                <a:schemeClr val="bg1"/>
              </a:solidFill>
            </a:rPr>
            <a:t>Choosing between Athleisure vs Performance.</a:t>
          </a:r>
          <a:endParaRPr lang="en-CA" dirty="0">
            <a:solidFill>
              <a:schemeClr val="bg1"/>
            </a:solidFill>
          </a:endParaRPr>
        </a:p>
      </dgm:t>
    </dgm:pt>
    <dgm:pt modelId="{3388F701-B86C-4A08-9965-117412B964B5}" type="parTrans" cxnId="{99EFB6DC-577A-436C-8AB3-15D92BACF5AF}">
      <dgm:prSet/>
      <dgm:spPr/>
      <dgm:t>
        <a:bodyPr/>
        <a:lstStyle/>
        <a:p>
          <a:endParaRPr lang="en-CA"/>
        </a:p>
      </dgm:t>
    </dgm:pt>
    <dgm:pt modelId="{BC8CC1AC-B4F6-4026-A868-811A08F13A5B}" type="sibTrans" cxnId="{99EFB6DC-577A-436C-8AB3-15D92BACF5AF}">
      <dgm:prSet/>
      <dgm:spPr/>
      <dgm:t>
        <a:bodyPr/>
        <a:lstStyle/>
        <a:p>
          <a:endParaRPr lang="en-CA"/>
        </a:p>
      </dgm:t>
    </dgm:pt>
    <dgm:pt modelId="{1A8E3990-8A3E-4C8E-B7C9-7D06E2409C61}">
      <dgm:prSet/>
      <dgm:spPr/>
      <dgm:t>
        <a:bodyPr/>
        <a:lstStyle/>
        <a:p>
          <a:r>
            <a:rPr lang="en-CA" baseline="0" dirty="0">
              <a:solidFill>
                <a:schemeClr val="bg1"/>
              </a:solidFill>
            </a:rPr>
            <a:t>Going Concern for the longevity of their brand.</a:t>
          </a:r>
          <a:endParaRPr lang="en-CA" dirty="0">
            <a:solidFill>
              <a:schemeClr val="bg1"/>
            </a:solidFill>
          </a:endParaRPr>
        </a:p>
      </dgm:t>
    </dgm:pt>
    <dgm:pt modelId="{D3EDF99B-F11B-4F80-AC8A-5150EC890DC5}" type="parTrans" cxnId="{6EA1FF13-C8FC-4ACF-BB09-69064EC595AD}">
      <dgm:prSet/>
      <dgm:spPr/>
      <dgm:t>
        <a:bodyPr/>
        <a:lstStyle/>
        <a:p>
          <a:endParaRPr lang="en-CA"/>
        </a:p>
      </dgm:t>
    </dgm:pt>
    <dgm:pt modelId="{0E957341-2A26-4BD8-9554-7B4CB95BD310}" type="sibTrans" cxnId="{6EA1FF13-C8FC-4ACF-BB09-69064EC595AD}">
      <dgm:prSet/>
      <dgm:spPr/>
      <dgm:t>
        <a:bodyPr/>
        <a:lstStyle/>
        <a:p>
          <a:endParaRPr lang="en-CA"/>
        </a:p>
      </dgm:t>
    </dgm:pt>
    <dgm:pt modelId="{E1330BCC-7A0A-4DF8-A140-976D84B344EB}" type="pres">
      <dgm:prSet presAssocID="{21FF91C6-A6FF-48B8-8C6F-E139073097EB}" presName="diagram" presStyleCnt="0">
        <dgm:presLayoutVars>
          <dgm:dir/>
          <dgm:resizeHandles val="exact"/>
        </dgm:presLayoutVars>
      </dgm:prSet>
      <dgm:spPr/>
    </dgm:pt>
    <dgm:pt modelId="{72E14E9F-A08F-4D07-B565-246386ED14E6}" type="pres">
      <dgm:prSet presAssocID="{17C5FF41-1C1F-46CE-9A41-83D2B7E231D8}" presName="node" presStyleLbl="node1" presStyleIdx="0" presStyleCnt="5">
        <dgm:presLayoutVars>
          <dgm:bulletEnabled val="1"/>
        </dgm:presLayoutVars>
      </dgm:prSet>
      <dgm:spPr/>
    </dgm:pt>
    <dgm:pt modelId="{34AF20AB-6EDB-4354-B740-2A6CD0AAA82E}" type="pres">
      <dgm:prSet presAssocID="{09735EC0-DB9A-4443-B846-172D9C1BC3A9}" presName="sibTrans" presStyleCnt="0"/>
      <dgm:spPr/>
    </dgm:pt>
    <dgm:pt modelId="{64D4F621-0E53-4B92-9942-6DB4CD9C8079}" type="pres">
      <dgm:prSet presAssocID="{30A3BEE3-5025-4E29-9386-266A1B8EE07F}" presName="node" presStyleLbl="node1" presStyleIdx="1" presStyleCnt="5">
        <dgm:presLayoutVars>
          <dgm:bulletEnabled val="1"/>
        </dgm:presLayoutVars>
      </dgm:prSet>
      <dgm:spPr/>
    </dgm:pt>
    <dgm:pt modelId="{ACCA2A6D-4B64-47D7-ACA7-BEA98BC0D3C7}" type="pres">
      <dgm:prSet presAssocID="{1327BF37-3178-42A4-907E-E535D9B0BFB1}" presName="sibTrans" presStyleCnt="0"/>
      <dgm:spPr/>
    </dgm:pt>
    <dgm:pt modelId="{7C4233CD-18B1-49F8-83D0-6617013B1851}" type="pres">
      <dgm:prSet presAssocID="{BA56D81C-F6CA-4152-A8C5-83D7B1650050}" presName="node" presStyleLbl="node1" presStyleIdx="2" presStyleCnt="5">
        <dgm:presLayoutVars>
          <dgm:bulletEnabled val="1"/>
        </dgm:presLayoutVars>
      </dgm:prSet>
      <dgm:spPr/>
    </dgm:pt>
    <dgm:pt modelId="{BB4709DD-E2C4-49F2-B578-34433744BB09}" type="pres">
      <dgm:prSet presAssocID="{FFEC8600-8696-4461-AF41-ADB7F6FD1329}" presName="sibTrans" presStyleCnt="0"/>
      <dgm:spPr/>
    </dgm:pt>
    <dgm:pt modelId="{1ECEF85C-5A19-4331-B2D5-5E7A8F7CAEAA}" type="pres">
      <dgm:prSet presAssocID="{51C577CD-08BA-49A1-87F7-59BA76830FE2}" presName="node" presStyleLbl="node1" presStyleIdx="3" presStyleCnt="5">
        <dgm:presLayoutVars>
          <dgm:bulletEnabled val="1"/>
        </dgm:presLayoutVars>
      </dgm:prSet>
      <dgm:spPr/>
    </dgm:pt>
    <dgm:pt modelId="{6F9817F2-762B-4D90-916C-B239705B1045}" type="pres">
      <dgm:prSet presAssocID="{BC8CC1AC-B4F6-4026-A868-811A08F13A5B}" presName="sibTrans" presStyleCnt="0"/>
      <dgm:spPr/>
    </dgm:pt>
    <dgm:pt modelId="{6A0E1591-F0D3-435B-83E1-FDB111DEACBD}" type="pres">
      <dgm:prSet presAssocID="{1A8E3990-8A3E-4C8E-B7C9-7D06E2409C61}" presName="node" presStyleLbl="node1" presStyleIdx="4" presStyleCnt="5">
        <dgm:presLayoutVars>
          <dgm:bulletEnabled val="1"/>
        </dgm:presLayoutVars>
      </dgm:prSet>
      <dgm:spPr/>
    </dgm:pt>
  </dgm:ptLst>
  <dgm:cxnLst>
    <dgm:cxn modelId="{6EA1FF13-C8FC-4ACF-BB09-69064EC595AD}" srcId="{21FF91C6-A6FF-48B8-8C6F-E139073097EB}" destId="{1A8E3990-8A3E-4C8E-B7C9-7D06E2409C61}" srcOrd="4" destOrd="0" parTransId="{D3EDF99B-F11B-4F80-AC8A-5150EC890DC5}" sibTransId="{0E957341-2A26-4BD8-9554-7B4CB95BD310}"/>
    <dgm:cxn modelId="{88219F26-F66B-4D52-AEF7-1B53684FCCAF}" type="presOf" srcId="{30A3BEE3-5025-4E29-9386-266A1B8EE07F}" destId="{64D4F621-0E53-4B92-9942-6DB4CD9C8079}" srcOrd="0" destOrd="0" presId="urn:microsoft.com/office/officeart/2005/8/layout/default"/>
    <dgm:cxn modelId="{B201BC2A-CC03-48BF-9F38-6E43BF3BF33E}" type="presOf" srcId="{BA56D81C-F6CA-4152-A8C5-83D7B1650050}" destId="{7C4233CD-18B1-49F8-83D0-6617013B1851}" srcOrd="0" destOrd="0" presId="urn:microsoft.com/office/officeart/2005/8/layout/default"/>
    <dgm:cxn modelId="{5038B02D-1569-49E6-B92E-70B52659F8D8}" type="presOf" srcId="{17C5FF41-1C1F-46CE-9A41-83D2B7E231D8}" destId="{72E14E9F-A08F-4D07-B565-246386ED14E6}" srcOrd="0" destOrd="0" presId="urn:microsoft.com/office/officeart/2005/8/layout/default"/>
    <dgm:cxn modelId="{AF44986F-7344-4EF1-83C9-F2B9E4B9C101}" type="presOf" srcId="{21FF91C6-A6FF-48B8-8C6F-E139073097EB}" destId="{E1330BCC-7A0A-4DF8-A140-976D84B344EB}" srcOrd="0" destOrd="0" presId="urn:microsoft.com/office/officeart/2005/8/layout/default"/>
    <dgm:cxn modelId="{FA782396-172D-4066-A2F0-B6AFF34CCEEA}" type="presOf" srcId="{51C577CD-08BA-49A1-87F7-59BA76830FE2}" destId="{1ECEF85C-5A19-4331-B2D5-5E7A8F7CAEAA}" srcOrd="0" destOrd="0" presId="urn:microsoft.com/office/officeart/2005/8/layout/default"/>
    <dgm:cxn modelId="{9EBA5EC7-BF45-4952-8AB5-8CB529A191DA}" type="presOf" srcId="{1A8E3990-8A3E-4C8E-B7C9-7D06E2409C61}" destId="{6A0E1591-F0D3-435B-83E1-FDB111DEACBD}" srcOrd="0" destOrd="0" presId="urn:microsoft.com/office/officeart/2005/8/layout/default"/>
    <dgm:cxn modelId="{DAEC96DC-B3AD-4B07-B46E-F926BC7F7D01}" srcId="{21FF91C6-A6FF-48B8-8C6F-E139073097EB}" destId="{BA56D81C-F6CA-4152-A8C5-83D7B1650050}" srcOrd="2" destOrd="0" parTransId="{B2162904-BD33-4125-BB4D-B8E022255661}" sibTransId="{FFEC8600-8696-4461-AF41-ADB7F6FD1329}"/>
    <dgm:cxn modelId="{99EFB6DC-577A-436C-8AB3-15D92BACF5AF}" srcId="{21FF91C6-A6FF-48B8-8C6F-E139073097EB}" destId="{51C577CD-08BA-49A1-87F7-59BA76830FE2}" srcOrd="3" destOrd="0" parTransId="{3388F701-B86C-4A08-9965-117412B964B5}" sibTransId="{BC8CC1AC-B4F6-4026-A868-811A08F13A5B}"/>
    <dgm:cxn modelId="{FEB995F3-944E-4412-9309-96A789854528}" srcId="{21FF91C6-A6FF-48B8-8C6F-E139073097EB}" destId="{17C5FF41-1C1F-46CE-9A41-83D2B7E231D8}" srcOrd="0" destOrd="0" parTransId="{FE86AF3A-9CBB-438D-9625-0258ADA546A7}" sibTransId="{09735EC0-DB9A-4443-B846-172D9C1BC3A9}"/>
    <dgm:cxn modelId="{70D6C7FC-CBA4-40F9-99B7-072F27B90539}" srcId="{21FF91C6-A6FF-48B8-8C6F-E139073097EB}" destId="{30A3BEE3-5025-4E29-9386-266A1B8EE07F}" srcOrd="1" destOrd="0" parTransId="{F4E0B143-A5AD-427F-85DB-5CD7194EC08A}" sibTransId="{1327BF37-3178-42A4-907E-E535D9B0BFB1}"/>
    <dgm:cxn modelId="{792B20BA-3160-4204-B4F4-994D4ABDA5C2}" type="presParOf" srcId="{E1330BCC-7A0A-4DF8-A140-976D84B344EB}" destId="{72E14E9F-A08F-4D07-B565-246386ED14E6}" srcOrd="0" destOrd="0" presId="urn:microsoft.com/office/officeart/2005/8/layout/default"/>
    <dgm:cxn modelId="{1CD8AF44-C5F6-41AB-8CBE-FFE840F85BC6}" type="presParOf" srcId="{E1330BCC-7A0A-4DF8-A140-976D84B344EB}" destId="{34AF20AB-6EDB-4354-B740-2A6CD0AAA82E}" srcOrd="1" destOrd="0" presId="urn:microsoft.com/office/officeart/2005/8/layout/default"/>
    <dgm:cxn modelId="{58443FC9-EB3A-4FB1-B6AB-17AD91290C96}" type="presParOf" srcId="{E1330BCC-7A0A-4DF8-A140-976D84B344EB}" destId="{64D4F621-0E53-4B92-9942-6DB4CD9C8079}" srcOrd="2" destOrd="0" presId="urn:microsoft.com/office/officeart/2005/8/layout/default"/>
    <dgm:cxn modelId="{00370FC3-9383-4C09-AA01-780AE54130FB}" type="presParOf" srcId="{E1330BCC-7A0A-4DF8-A140-976D84B344EB}" destId="{ACCA2A6D-4B64-47D7-ACA7-BEA98BC0D3C7}" srcOrd="3" destOrd="0" presId="urn:microsoft.com/office/officeart/2005/8/layout/default"/>
    <dgm:cxn modelId="{0F3720D1-F40F-4D0F-8C9C-228EE02F3349}" type="presParOf" srcId="{E1330BCC-7A0A-4DF8-A140-976D84B344EB}" destId="{7C4233CD-18B1-49F8-83D0-6617013B1851}" srcOrd="4" destOrd="0" presId="urn:microsoft.com/office/officeart/2005/8/layout/default"/>
    <dgm:cxn modelId="{B6130AFE-7BAF-4665-B18F-D6BFFE0A1E91}" type="presParOf" srcId="{E1330BCC-7A0A-4DF8-A140-976D84B344EB}" destId="{BB4709DD-E2C4-49F2-B578-34433744BB09}" srcOrd="5" destOrd="0" presId="urn:microsoft.com/office/officeart/2005/8/layout/default"/>
    <dgm:cxn modelId="{F6C891A5-38BB-47AD-89E6-57EA7DDA9357}" type="presParOf" srcId="{E1330BCC-7A0A-4DF8-A140-976D84B344EB}" destId="{1ECEF85C-5A19-4331-B2D5-5E7A8F7CAEAA}" srcOrd="6" destOrd="0" presId="urn:microsoft.com/office/officeart/2005/8/layout/default"/>
    <dgm:cxn modelId="{4A7A2F2A-2617-4994-AE05-1245BE64FD24}" type="presParOf" srcId="{E1330BCC-7A0A-4DF8-A140-976D84B344EB}" destId="{6F9817F2-762B-4D90-916C-B239705B1045}" srcOrd="7" destOrd="0" presId="urn:microsoft.com/office/officeart/2005/8/layout/default"/>
    <dgm:cxn modelId="{C189A813-7227-47D7-B45D-90F6600A932A}" type="presParOf" srcId="{E1330BCC-7A0A-4DF8-A140-976D84B344EB}" destId="{6A0E1591-F0D3-435B-83E1-FDB111DEACB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3AD0F7-2A76-4E69-8995-0FB5933BAC7E}"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CA"/>
        </a:p>
      </dgm:t>
    </dgm:pt>
    <dgm:pt modelId="{B8320F77-649C-46AC-8957-1AF5BEDD6A5A}">
      <dgm:prSet/>
      <dgm:spPr/>
      <dgm:t>
        <a:bodyPr/>
        <a:lstStyle/>
        <a:p>
          <a:r>
            <a:rPr lang="en-US" baseline="0" dirty="0"/>
            <a:t>Opportunities for Growth:</a:t>
          </a:r>
          <a:endParaRPr lang="en-CA" dirty="0"/>
        </a:p>
      </dgm:t>
    </dgm:pt>
    <dgm:pt modelId="{FBFA27C4-2020-4574-AC6E-87D9332870D3}" type="parTrans" cxnId="{BF69A4C3-1AFE-4D96-BCEF-D2FEBF4CF9BB}">
      <dgm:prSet/>
      <dgm:spPr/>
      <dgm:t>
        <a:bodyPr/>
        <a:lstStyle/>
        <a:p>
          <a:endParaRPr lang="en-CA"/>
        </a:p>
      </dgm:t>
    </dgm:pt>
    <dgm:pt modelId="{E3038D8B-EE18-4541-BA37-059C6FAD9A57}" type="sibTrans" cxnId="{BF69A4C3-1AFE-4D96-BCEF-D2FEBF4CF9BB}">
      <dgm:prSet/>
      <dgm:spPr/>
      <dgm:t>
        <a:bodyPr/>
        <a:lstStyle/>
        <a:p>
          <a:endParaRPr lang="en-CA"/>
        </a:p>
      </dgm:t>
    </dgm:pt>
    <dgm:pt modelId="{B134B2D0-9A00-499C-AD7C-0D6D009073B4}">
      <dgm:prSet/>
      <dgm:spPr/>
      <dgm:t>
        <a:bodyPr/>
        <a:lstStyle/>
        <a:p>
          <a:r>
            <a:rPr lang="en-US" baseline="0" dirty="0"/>
            <a:t>Expansion into the rapidly expanding Athleisure market has the greatest potential for increasing market share.  R&amp;D into new clothing or footwear lines that offer improved performance.  Additional partnerships with sports leagues in Europe and/ or Asia.  A push into China and / or India through acquisition or strategic alliances would increase global market share due to their very large consumer markets.</a:t>
          </a:r>
          <a:endParaRPr lang="en-CA" dirty="0"/>
        </a:p>
      </dgm:t>
    </dgm:pt>
    <dgm:pt modelId="{01354B23-7AF1-4B8A-873A-CB0124AAC83E}" type="parTrans" cxnId="{317F9F08-453D-47BA-89A0-931B85446A5B}">
      <dgm:prSet/>
      <dgm:spPr/>
      <dgm:t>
        <a:bodyPr/>
        <a:lstStyle/>
        <a:p>
          <a:endParaRPr lang="en-CA"/>
        </a:p>
      </dgm:t>
    </dgm:pt>
    <dgm:pt modelId="{059E30F4-5A36-4C52-A0ED-C1CE228C122D}" type="sibTrans" cxnId="{317F9F08-453D-47BA-89A0-931B85446A5B}">
      <dgm:prSet/>
      <dgm:spPr/>
      <dgm:t>
        <a:bodyPr/>
        <a:lstStyle/>
        <a:p>
          <a:endParaRPr lang="en-CA"/>
        </a:p>
      </dgm:t>
    </dgm:pt>
    <dgm:pt modelId="{06A72742-C07E-400E-BFFD-896DB920E9BD}">
      <dgm:prSet/>
      <dgm:spPr/>
      <dgm:t>
        <a:bodyPr/>
        <a:lstStyle/>
        <a:p>
          <a:r>
            <a:rPr lang="en-US" baseline="0"/>
            <a:t>Threats to current competitive advantage:</a:t>
          </a:r>
          <a:endParaRPr lang="en-CA"/>
        </a:p>
      </dgm:t>
    </dgm:pt>
    <dgm:pt modelId="{EE612EC9-272E-48F0-BD44-CF540201D930}" type="parTrans" cxnId="{047EA78E-7555-49A7-ABEE-3E2839C37B13}">
      <dgm:prSet/>
      <dgm:spPr/>
      <dgm:t>
        <a:bodyPr/>
        <a:lstStyle/>
        <a:p>
          <a:endParaRPr lang="en-CA"/>
        </a:p>
      </dgm:t>
    </dgm:pt>
    <dgm:pt modelId="{49168686-D08A-4EFF-85A6-E6EE251D92BF}" type="sibTrans" cxnId="{047EA78E-7555-49A7-ABEE-3E2839C37B13}">
      <dgm:prSet/>
      <dgm:spPr/>
      <dgm:t>
        <a:bodyPr/>
        <a:lstStyle/>
        <a:p>
          <a:endParaRPr lang="en-CA"/>
        </a:p>
      </dgm:t>
    </dgm:pt>
    <dgm:pt modelId="{69F8AB0C-BF89-44FE-8C2A-2810475C239F}">
      <dgm:prSet/>
      <dgm:spPr/>
      <dgm:t>
        <a:bodyPr/>
        <a:lstStyle/>
        <a:p>
          <a:r>
            <a:rPr lang="en-US" baseline="0"/>
            <a:t>Threat of substituted products. Nike already producing similar clothing at similar prices.  Lululemon has entered the footwear market.  Lululemon already has more stores in the United States - Under Armor’s primary market.  Nike, Lululemon, and Adidas all have plans in place to protect their image and brands.  North American market is saturated. </a:t>
          </a:r>
          <a:endParaRPr lang="en-CA"/>
        </a:p>
      </dgm:t>
    </dgm:pt>
    <dgm:pt modelId="{6855A08C-87A3-4FEC-A9C4-30C2985D967A}" type="parTrans" cxnId="{6CA16FFE-6183-4065-B8C9-A4E168E2FA51}">
      <dgm:prSet/>
      <dgm:spPr/>
      <dgm:t>
        <a:bodyPr/>
        <a:lstStyle/>
        <a:p>
          <a:endParaRPr lang="en-CA"/>
        </a:p>
      </dgm:t>
    </dgm:pt>
    <dgm:pt modelId="{A10ED7FF-6A49-4E4E-954B-F4BAC4E8951E}" type="sibTrans" cxnId="{6CA16FFE-6183-4065-B8C9-A4E168E2FA51}">
      <dgm:prSet/>
      <dgm:spPr/>
      <dgm:t>
        <a:bodyPr/>
        <a:lstStyle/>
        <a:p>
          <a:endParaRPr lang="en-CA"/>
        </a:p>
      </dgm:t>
    </dgm:pt>
    <dgm:pt modelId="{5E3F9D1F-CB60-4BE3-B20B-61B89AB22E6A}" type="pres">
      <dgm:prSet presAssocID="{0C3AD0F7-2A76-4E69-8995-0FB5933BAC7E}" presName="linear" presStyleCnt="0">
        <dgm:presLayoutVars>
          <dgm:animLvl val="lvl"/>
          <dgm:resizeHandles val="exact"/>
        </dgm:presLayoutVars>
      </dgm:prSet>
      <dgm:spPr/>
    </dgm:pt>
    <dgm:pt modelId="{E47D319D-B521-4D63-BA95-CF1851118E80}" type="pres">
      <dgm:prSet presAssocID="{B8320F77-649C-46AC-8957-1AF5BEDD6A5A}" presName="parentText" presStyleLbl="node1" presStyleIdx="0" presStyleCnt="2">
        <dgm:presLayoutVars>
          <dgm:chMax val="0"/>
          <dgm:bulletEnabled val="1"/>
        </dgm:presLayoutVars>
      </dgm:prSet>
      <dgm:spPr/>
    </dgm:pt>
    <dgm:pt modelId="{383A89FF-9812-4135-A715-58183DB62557}" type="pres">
      <dgm:prSet presAssocID="{B8320F77-649C-46AC-8957-1AF5BEDD6A5A}" presName="childText" presStyleLbl="revTx" presStyleIdx="0" presStyleCnt="2">
        <dgm:presLayoutVars>
          <dgm:bulletEnabled val="1"/>
        </dgm:presLayoutVars>
      </dgm:prSet>
      <dgm:spPr/>
    </dgm:pt>
    <dgm:pt modelId="{6FDDA9DE-FEEB-4FA8-B96F-752D9C35BD7A}" type="pres">
      <dgm:prSet presAssocID="{06A72742-C07E-400E-BFFD-896DB920E9BD}" presName="parentText" presStyleLbl="node1" presStyleIdx="1" presStyleCnt="2">
        <dgm:presLayoutVars>
          <dgm:chMax val="0"/>
          <dgm:bulletEnabled val="1"/>
        </dgm:presLayoutVars>
      </dgm:prSet>
      <dgm:spPr/>
    </dgm:pt>
    <dgm:pt modelId="{947511DC-CDDB-47F4-906A-4D96407B9C32}" type="pres">
      <dgm:prSet presAssocID="{06A72742-C07E-400E-BFFD-896DB920E9BD}" presName="childText" presStyleLbl="revTx" presStyleIdx="1" presStyleCnt="2">
        <dgm:presLayoutVars>
          <dgm:bulletEnabled val="1"/>
        </dgm:presLayoutVars>
      </dgm:prSet>
      <dgm:spPr/>
    </dgm:pt>
  </dgm:ptLst>
  <dgm:cxnLst>
    <dgm:cxn modelId="{317F9F08-453D-47BA-89A0-931B85446A5B}" srcId="{B8320F77-649C-46AC-8957-1AF5BEDD6A5A}" destId="{B134B2D0-9A00-499C-AD7C-0D6D009073B4}" srcOrd="0" destOrd="0" parTransId="{01354B23-7AF1-4B8A-873A-CB0124AAC83E}" sibTransId="{059E30F4-5A36-4C52-A0ED-C1CE228C122D}"/>
    <dgm:cxn modelId="{2B749B23-EB0B-4BCE-833A-D07BBC2CC6EF}" type="presOf" srcId="{06A72742-C07E-400E-BFFD-896DB920E9BD}" destId="{6FDDA9DE-FEEB-4FA8-B96F-752D9C35BD7A}" srcOrd="0" destOrd="0" presId="urn:microsoft.com/office/officeart/2005/8/layout/vList2"/>
    <dgm:cxn modelId="{38345162-0888-4B77-B728-31EF0723CAAA}" type="presOf" srcId="{69F8AB0C-BF89-44FE-8C2A-2810475C239F}" destId="{947511DC-CDDB-47F4-906A-4D96407B9C32}" srcOrd="0" destOrd="0" presId="urn:microsoft.com/office/officeart/2005/8/layout/vList2"/>
    <dgm:cxn modelId="{DCBF6F86-0843-4D03-B84C-44EC8E0AABA7}" type="presOf" srcId="{B8320F77-649C-46AC-8957-1AF5BEDD6A5A}" destId="{E47D319D-B521-4D63-BA95-CF1851118E80}" srcOrd="0" destOrd="0" presId="urn:microsoft.com/office/officeart/2005/8/layout/vList2"/>
    <dgm:cxn modelId="{047EA78E-7555-49A7-ABEE-3E2839C37B13}" srcId="{0C3AD0F7-2A76-4E69-8995-0FB5933BAC7E}" destId="{06A72742-C07E-400E-BFFD-896DB920E9BD}" srcOrd="1" destOrd="0" parTransId="{EE612EC9-272E-48F0-BD44-CF540201D930}" sibTransId="{49168686-D08A-4EFF-85A6-E6EE251D92BF}"/>
    <dgm:cxn modelId="{18FCE1AD-7A8A-4F4A-9590-2AAA7567880F}" type="presOf" srcId="{0C3AD0F7-2A76-4E69-8995-0FB5933BAC7E}" destId="{5E3F9D1F-CB60-4BE3-B20B-61B89AB22E6A}" srcOrd="0" destOrd="0" presId="urn:microsoft.com/office/officeart/2005/8/layout/vList2"/>
    <dgm:cxn modelId="{BF69A4C3-1AFE-4D96-BCEF-D2FEBF4CF9BB}" srcId="{0C3AD0F7-2A76-4E69-8995-0FB5933BAC7E}" destId="{B8320F77-649C-46AC-8957-1AF5BEDD6A5A}" srcOrd="0" destOrd="0" parTransId="{FBFA27C4-2020-4574-AC6E-87D9332870D3}" sibTransId="{E3038D8B-EE18-4541-BA37-059C6FAD9A57}"/>
    <dgm:cxn modelId="{0D743BDE-FCB2-4AB5-83DD-C5DC07F4C4D7}" type="presOf" srcId="{B134B2D0-9A00-499C-AD7C-0D6D009073B4}" destId="{383A89FF-9812-4135-A715-58183DB62557}" srcOrd="0" destOrd="0" presId="urn:microsoft.com/office/officeart/2005/8/layout/vList2"/>
    <dgm:cxn modelId="{6CA16FFE-6183-4065-B8C9-A4E168E2FA51}" srcId="{06A72742-C07E-400E-BFFD-896DB920E9BD}" destId="{69F8AB0C-BF89-44FE-8C2A-2810475C239F}" srcOrd="0" destOrd="0" parTransId="{6855A08C-87A3-4FEC-A9C4-30C2985D967A}" sibTransId="{A10ED7FF-6A49-4E4E-954B-F4BAC4E8951E}"/>
    <dgm:cxn modelId="{77772557-07CB-42CE-A949-3326F409ECE9}" type="presParOf" srcId="{5E3F9D1F-CB60-4BE3-B20B-61B89AB22E6A}" destId="{E47D319D-B521-4D63-BA95-CF1851118E80}" srcOrd="0" destOrd="0" presId="urn:microsoft.com/office/officeart/2005/8/layout/vList2"/>
    <dgm:cxn modelId="{DAE1453B-54AB-46E2-B7A5-928FFB7B0708}" type="presParOf" srcId="{5E3F9D1F-CB60-4BE3-B20B-61B89AB22E6A}" destId="{383A89FF-9812-4135-A715-58183DB62557}" srcOrd="1" destOrd="0" presId="urn:microsoft.com/office/officeart/2005/8/layout/vList2"/>
    <dgm:cxn modelId="{12E8BF37-1919-4EBE-A733-02A212C3E73E}" type="presParOf" srcId="{5E3F9D1F-CB60-4BE3-B20B-61B89AB22E6A}" destId="{6FDDA9DE-FEEB-4FA8-B96F-752D9C35BD7A}" srcOrd="2" destOrd="0" presId="urn:microsoft.com/office/officeart/2005/8/layout/vList2"/>
    <dgm:cxn modelId="{D9E0B046-528C-4342-BD6F-7BE7FE0B2DD8}" type="presParOf" srcId="{5E3F9D1F-CB60-4BE3-B20B-61B89AB22E6A}" destId="{947511DC-CDDB-47F4-906A-4D96407B9C3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0D9360-F2D7-4437-A86F-69638680EDC4}" type="doc">
      <dgm:prSet loTypeId="urn:microsoft.com/office/officeart/2005/8/layout/chevron2" loCatId="process" qsTypeId="urn:microsoft.com/office/officeart/2005/8/quickstyle/simple1" qsCatId="simple" csTypeId="urn:microsoft.com/office/officeart/2005/8/colors/accent6_2" csCatId="accent6" phldr="1"/>
      <dgm:spPr/>
      <dgm:t>
        <a:bodyPr/>
        <a:lstStyle/>
        <a:p>
          <a:endParaRPr lang="en-CA"/>
        </a:p>
      </dgm:t>
    </dgm:pt>
    <dgm:pt modelId="{9D719419-284D-46D8-A1F3-9E0F595DBBA9}">
      <dgm:prSet/>
      <dgm:spPr/>
      <dgm:t>
        <a:bodyPr/>
        <a:lstStyle/>
        <a:p>
          <a:r>
            <a:rPr lang="en-US" baseline="0" dirty="0"/>
            <a:t>Financial Resources</a:t>
          </a:r>
          <a:endParaRPr lang="en-CA" dirty="0"/>
        </a:p>
      </dgm:t>
    </dgm:pt>
    <dgm:pt modelId="{AFFEF3B4-2FC1-4FB9-BA68-79B805A0470F}" type="parTrans" cxnId="{7FD36E16-E82D-4151-AD93-A53730284AC0}">
      <dgm:prSet/>
      <dgm:spPr/>
      <dgm:t>
        <a:bodyPr/>
        <a:lstStyle/>
        <a:p>
          <a:endParaRPr lang="en-CA"/>
        </a:p>
      </dgm:t>
    </dgm:pt>
    <dgm:pt modelId="{40BFE8DF-2CA7-4307-A869-5ED28F1365DB}" type="sibTrans" cxnId="{7FD36E16-E82D-4151-AD93-A53730284AC0}">
      <dgm:prSet/>
      <dgm:spPr/>
      <dgm:t>
        <a:bodyPr/>
        <a:lstStyle/>
        <a:p>
          <a:endParaRPr lang="en-CA"/>
        </a:p>
      </dgm:t>
    </dgm:pt>
    <dgm:pt modelId="{01876C16-652D-4322-B4CF-7F3C303B3E24}">
      <dgm:prSet/>
      <dgm:spPr/>
      <dgm:t>
        <a:bodyPr/>
        <a:lstStyle/>
        <a:p>
          <a:r>
            <a:rPr lang="en-US" b="1" i="0" u="none" strike="noStrike" dirty="0">
              <a:solidFill>
                <a:srgbClr val="000000"/>
              </a:solidFill>
              <a:effectLst/>
              <a:latin typeface="Arial" panose="020B0604020202020204" pitchFamily="34" charset="0"/>
            </a:rPr>
            <a:t>Internal Funds/ Borrowing capacity: dropped over the past four years. </a:t>
          </a:r>
          <a:endParaRPr lang="en-CA" b="1" dirty="0"/>
        </a:p>
      </dgm:t>
    </dgm:pt>
    <dgm:pt modelId="{40888CE2-A20D-4B5C-B7FA-E4966FB58F53}" type="parTrans" cxnId="{A585AD9B-24E8-43E2-B259-0FBF5A7D3165}">
      <dgm:prSet/>
      <dgm:spPr/>
      <dgm:t>
        <a:bodyPr/>
        <a:lstStyle/>
        <a:p>
          <a:endParaRPr lang="en-CA"/>
        </a:p>
      </dgm:t>
    </dgm:pt>
    <dgm:pt modelId="{2BC7DE51-5B73-48D8-A528-98C0FB760768}" type="sibTrans" cxnId="{A585AD9B-24E8-43E2-B259-0FBF5A7D3165}">
      <dgm:prSet/>
      <dgm:spPr/>
      <dgm:t>
        <a:bodyPr/>
        <a:lstStyle/>
        <a:p>
          <a:endParaRPr lang="en-CA"/>
        </a:p>
      </dgm:t>
    </dgm:pt>
    <dgm:pt modelId="{420057ED-0193-4543-B76C-975783CFC000}">
      <dgm:prSet/>
      <dgm:spPr/>
      <dgm:t>
        <a:bodyPr/>
        <a:lstStyle/>
        <a:p>
          <a:r>
            <a:rPr lang="en-US" baseline="0"/>
            <a:t>Physical Resources</a:t>
          </a:r>
          <a:endParaRPr lang="en-CA"/>
        </a:p>
      </dgm:t>
    </dgm:pt>
    <dgm:pt modelId="{EC346BF0-34FA-4DFB-A418-4E9DAA631BA9}" type="parTrans" cxnId="{4AB516B1-3471-4130-A1B7-26B28C6B6097}">
      <dgm:prSet/>
      <dgm:spPr/>
      <dgm:t>
        <a:bodyPr/>
        <a:lstStyle/>
        <a:p>
          <a:endParaRPr lang="en-CA"/>
        </a:p>
      </dgm:t>
    </dgm:pt>
    <dgm:pt modelId="{B3398A8C-CA62-4587-9719-01911BA1D35D}" type="sibTrans" cxnId="{4AB516B1-3471-4130-A1B7-26B28C6B6097}">
      <dgm:prSet/>
      <dgm:spPr/>
      <dgm:t>
        <a:bodyPr/>
        <a:lstStyle/>
        <a:p>
          <a:endParaRPr lang="en-CA"/>
        </a:p>
      </dgm:t>
    </dgm:pt>
    <dgm:pt modelId="{09A2487B-E89D-4954-A5C0-A0AA7E744CA5}">
      <dgm:prSet/>
      <dgm:spPr/>
      <dgm:t>
        <a:bodyPr/>
        <a:lstStyle/>
        <a:p>
          <a:r>
            <a:rPr lang="en-US" b="1" i="0" u="none" strike="noStrike" dirty="0">
              <a:solidFill>
                <a:srgbClr val="000000"/>
              </a:solidFill>
              <a:effectLst/>
              <a:latin typeface="Arial" panose="020B0604020202020204" pitchFamily="34" charset="0"/>
            </a:rPr>
            <a:t>~70% of business: North American market.</a:t>
          </a:r>
          <a:endParaRPr lang="en-CA" b="1" dirty="0"/>
        </a:p>
      </dgm:t>
    </dgm:pt>
    <dgm:pt modelId="{4EAFC9EB-0D42-4EFF-BA18-41535155D832}" type="parTrans" cxnId="{61B91FD2-0419-4871-A21D-6CAF95573D30}">
      <dgm:prSet/>
      <dgm:spPr/>
      <dgm:t>
        <a:bodyPr/>
        <a:lstStyle/>
        <a:p>
          <a:endParaRPr lang="en-CA"/>
        </a:p>
      </dgm:t>
    </dgm:pt>
    <dgm:pt modelId="{AE87640E-6F60-499A-A0F0-CDF4AAD967C6}" type="sibTrans" cxnId="{61B91FD2-0419-4871-A21D-6CAF95573D30}">
      <dgm:prSet/>
      <dgm:spPr/>
      <dgm:t>
        <a:bodyPr/>
        <a:lstStyle/>
        <a:p>
          <a:endParaRPr lang="en-CA"/>
        </a:p>
      </dgm:t>
    </dgm:pt>
    <dgm:pt modelId="{B6F8A099-C419-4A12-9981-F8D2C9C968BA}">
      <dgm:prSet/>
      <dgm:spPr/>
      <dgm:t>
        <a:bodyPr/>
        <a:lstStyle/>
        <a:p>
          <a:pPr>
            <a:buFont typeface="Arial" panose="020B0604020202020204" pitchFamily="34" charset="0"/>
            <a:buChar char="•"/>
          </a:pPr>
          <a:r>
            <a:rPr lang="en-US" b="1" i="0" u="none" strike="noStrike" dirty="0">
              <a:solidFill>
                <a:srgbClr val="000000"/>
              </a:solidFill>
              <a:effectLst/>
              <a:latin typeface="Arial" panose="020B0604020202020204" pitchFamily="34" charset="0"/>
            </a:rPr>
            <a:t>Location of their manufacturing plants: Outside of North America.</a:t>
          </a:r>
        </a:p>
      </dgm:t>
    </dgm:pt>
    <dgm:pt modelId="{F506E7AE-92E4-47D8-8112-C24B6CE6E7D3}" type="parTrans" cxnId="{C3848C74-FF8E-478E-90DD-54300AF1D097}">
      <dgm:prSet/>
      <dgm:spPr/>
      <dgm:t>
        <a:bodyPr/>
        <a:lstStyle/>
        <a:p>
          <a:endParaRPr lang="en-CA"/>
        </a:p>
      </dgm:t>
    </dgm:pt>
    <dgm:pt modelId="{B2F31832-B30E-4B22-8CD6-073BADC4B1BE}" type="sibTrans" cxnId="{C3848C74-FF8E-478E-90DD-54300AF1D097}">
      <dgm:prSet/>
      <dgm:spPr/>
      <dgm:t>
        <a:bodyPr/>
        <a:lstStyle/>
        <a:p>
          <a:endParaRPr lang="en-CA"/>
        </a:p>
      </dgm:t>
    </dgm:pt>
    <dgm:pt modelId="{BD0F4014-4312-45B2-B165-6B3BC1B94D60}">
      <dgm:prSet/>
      <dgm:spPr/>
      <dgm:t>
        <a:bodyPr/>
        <a:lstStyle/>
        <a:p>
          <a:pPr>
            <a:buFont typeface="Arial" panose="020B0604020202020204" pitchFamily="34" charset="0"/>
            <a:buChar char="•"/>
          </a:pPr>
          <a:r>
            <a:rPr lang="en-CA" b="1" i="0" u="none" strike="noStrike" dirty="0">
              <a:solidFill>
                <a:srgbClr val="000000"/>
              </a:solidFill>
              <a:effectLst/>
              <a:latin typeface="Arial" panose="020B0604020202020204" pitchFamily="34" charset="0"/>
            </a:rPr>
            <a:t>15 countries worldwide.</a:t>
          </a:r>
        </a:p>
      </dgm:t>
    </dgm:pt>
    <dgm:pt modelId="{236FE186-9DD8-4B87-999F-2B69DFAFA951}" type="parTrans" cxnId="{140716C5-F834-4972-BCB1-A6046EF46BA0}">
      <dgm:prSet/>
      <dgm:spPr/>
      <dgm:t>
        <a:bodyPr/>
        <a:lstStyle/>
        <a:p>
          <a:endParaRPr lang="en-CA"/>
        </a:p>
      </dgm:t>
    </dgm:pt>
    <dgm:pt modelId="{EE5466B2-547F-4919-B768-6C63F3415C49}" type="sibTrans" cxnId="{140716C5-F834-4972-BCB1-A6046EF46BA0}">
      <dgm:prSet/>
      <dgm:spPr/>
      <dgm:t>
        <a:bodyPr/>
        <a:lstStyle/>
        <a:p>
          <a:endParaRPr lang="en-CA"/>
        </a:p>
      </dgm:t>
    </dgm:pt>
    <dgm:pt modelId="{23755DCB-2F54-463C-BE46-27782AF7A89A}">
      <dgm:prSet/>
      <dgm:spPr/>
      <dgm:t>
        <a:bodyPr/>
        <a:lstStyle/>
        <a:p>
          <a:pPr>
            <a:buFont typeface="Arial" panose="020B0604020202020204" pitchFamily="34" charset="0"/>
            <a:buChar char="•"/>
          </a:pPr>
          <a:r>
            <a:rPr lang="en-US" b="1" i="0" u="none" strike="noStrike" dirty="0">
              <a:solidFill>
                <a:srgbClr val="000000"/>
              </a:solidFill>
              <a:effectLst/>
              <a:latin typeface="Arial" panose="020B0604020202020204" pitchFamily="34" charset="0"/>
            </a:rPr>
            <a:t>55% of production: China, Jordan, Vietnam and Malaysia. </a:t>
          </a:r>
        </a:p>
      </dgm:t>
    </dgm:pt>
    <dgm:pt modelId="{F9AEB4D2-6F0A-4658-B43E-27EE333B128F}" type="parTrans" cxnId="{305B1098-FD3A-44F3-AAEC-22D138EB3684}">
      <dgm:prSet/>
      <dgm:spPr/>
      <dgm:t>
        <a:bodyPr/>
        <a:lstStyle/>
        <a:p>
          <a:endParaRPr lang="en-CA"/>
        </a:p>
      </dgm:t>
    </dgm:pt>
    <dgm:pt modelId="{B31C2783-4DB2-443B-BFB0-F9E15C971418}" type="sibTrans" cxnId="{305B1098-FD3A-44F3-AAEC-22D138EB3684}">
      <dgm:prSet/>
      <dgm:spPr/>
      <dgm:t>
        <a:bodyPr/>
        <a:lstStyle/>
        <a:p>
          <a:endParaRPr lang="en-CA"/>
        </a:p>
      </dgm:t>
    </dgm:pt>
    <dgm:pt modelId="{4E90528F-4EDF-49D8-AFF6-1F5DFAFDB4E9}">
      <dgm:prSet/>
      <dgm:spPr/>
      <dgm:t>
        <a:bodyPr/>
        <a:lstStyle/>
        <a:p>
          <a:pPr>
            <a:buFont typeface="Arial" panose="020B0604020202020204" pitchFamily="34" charset="0"/>
            <a:buChar char="•"/>
          </a:pPr>
          <a:r>
            <a:rPr lang="en-US" b="1" i="0" u="none" strike="noStrike" dirty="0">
              <a:solidFill>
                <a:srgbClr val="000000"/>
              </a:solidFill>
              <a:effectLst/>
              <a:latin typeface="Arial" panose="020B0604020202020204" pitchFamily="34" charset="0"/>
            </a:rPr>
            <a:t>2016 - Present Sales Revenue: $1.2 Billion to just over $900 Million in the North American market. </a:t>
          </a:r>
        </a:p>
      </dgm:t>
    </dgm:pt>
    <dgm:pt modelId="{4D0512CC-C429-429F-B59C-74B3078F579A}" type="parTrans" cxnId="{A504D304-9778-4C94-8418-78D5D9244D11}">
      <dgm:prSet/>
      <dgm:spPr/>
      <dgm:t>
        <a:bodyPr/>
        <a:lstStyle/>
        <a:p>
          <a:endParaRPr lang="en-CA"/>
        </a:p>
      </dgm:t>
    </dgm:pt>
    <dgm:pt modelId="{F902CFF5-A8F9-4702-A42E-2AB0F1D1C30C}" type="sibTrans" cxnId="{A504D304-9778-4C94-8418-78D5D9244D11}">
      <dgm:prSet/>
      <dgm:spPr/>
      <dgm:t>
        <a:bodyPr/>
        <a:lstStyle/>
        <a:p>
          <a:endParaRPr lang="en-CA"/>
        </a:p>
      </dgm:t>
    </dgm:pt>
    <dgm:pt modelId="{FC2BCE94-6EEC-4462-8269-5CFC385B0773}">
      <dgm:prSet/>
      <dgm:spPr/>
      <dgm:t>
        <a:bodyPr/>
        <a:lstStyle/>
        <a:p>
          <a:pPr>
            <a:buFont typeface="Arial" panose="020B0604020202020204" pitchFamily="34" charset="0"/>
            <a:buChar char="•"/>
          </a:pPr>
          <a:r>
            <a:rPr lang="en-US" b="1" i="0" u="none" strike="noStrike" dirty="0">
              <a:solidFill>
                <a:srgbClr val="000000"/>
              </a:solidFill>
              <a:effectLst/>
              <a:latin typeface="Arial" panose="020B0604020202020204" pitchFamily="34" charset="0"/>
            </a:rPr>
            <a:t>Share Price (since 2015): dropped ~50% from $51.31USD to $24.26 USD today.</a:t>
          </a:r>
        </a:p>
      </dgm:t>
    </dgm:pt>
    <dgm:pt modelId="{BA556353-FF56-4FB8-AD4E-7C28CD64E65E}" type="parTrans" cxnId="{1E57A3B7-46DA-4F76-96EB-CF951222867C}">
      <dgm:prSet/>
      <dgm:spPr/>
      <dgm:t>
        <a:bodyPr/>
        <a:lstStyle/>
        <a:p>
          <a:endParaRPr lang="en-CA"/>
        </a:p>
      </dgm:t>
    </dgm:pt>
    <dgm:pt modelId="{02D54D57-FC4F-4D0F-9C86-FA27B196F39F}" type="sibTrans" cxnId="{1E57A3B7-46DA-4F76-96EB-CF951222867C}">
      <dgm:prSet/>
      <dgm:spPr/>
      <dgm:t>
        <a:bodyPr/>
        <a:lstStyle/>
        <a:p>
          <a:endParaRPr lang="en-CA"/>
        </a:p>
      </dgm:t>
    </dgm:pt>
    <dgm:pt modelId="{2CE25EDE-BF49-4CCC-A803-B3531B04C43C}" type="pres">
      <dgm:prSet presAssocID="{780D9360-F2D7-4437-A86F-69638680EDC4}" presName="linearFlow" presStyleCnt="0">
        <dgm:presLayoutVars>
          <dgm:dir/>
          <dgm:animLvl val="lvl"/>
          <dgm:resizeHandles val="exact"/>
        </dgm:presLayoutVars>
      </dgm:prSet>
      <dgm:spPr/>
    </dgm:pt>
    <dgm:pt modelId="{5AA50C35-F8C5-4BBD-8AC1-9939B6F6BB88}" type="pres">
      <dgm:prSet presAssocID="{9D719419-284D-46D8-A1F3-9E0F595DBBA9}" presName="composite" presStyleCnt="0"/>
      <dgm:spPr/>
    </dgm:pt>
    <dgm:pt modelId="{5E039011-B69B-44C5-924C-55EABDEEECEC}" type="pres">
      <dgm:prSet presAssocID="{9D719419-284D-46D8-A1F3-9E0F595DBBA9}" presName="parentText" presStyleLbl="alignNode1" presStyleIdx="0" presStyleCnt="2">
        <dgm:presLayoutVars>
          <dgm:chMax val="1"/>
          <dgm:bulletEnabled val="1"/>
        </dgm:presLayoutVars>
      </dgm:prSet>
      <dgm:spPr/>
    </dgm:pt>
    <dgm:pt modelId="{36E58FF2-31A2-4AA0-A334-C6D36DEA87B3}" type="pres">
      <dgm:prSet presAssocID="{9D719419-284D-46D8-A1F3-9E0F595DBBA9}" presName="descendantText" presStyleLbl="alignAcc1" presStyleIdx="0" presStyleCnt="2" custLinFactNeighborX="0" custLinFactNeighborY="0">
        <dgm:presLayoutVars>
          <dgm:bulletEnabled val="1"/>
        </dgm:presLayoutVars>
      </dgm:prSet>
      <dgm:spPr/>
    </dgm:pt>
    <dgm:pt modelId="{1E46950E-1B1E-44AF-B9DE-D414F25DC380}" type="pres">
      <dgm:prSet presAssocID="{40BFE8DF-2CA7-4307-A869-5ED28F1365DB}" presName="sp" presStyleCnt="0"/>
      <dgm:spPr/>
    </dgm:pt>
    <dgm:pt modelId="{5CFEA75E-D93F-4FE3-B68C-0A25B2309EE6}" type="pres">
      <dgm:prSet presAssocID="{420057ED-0193-4543-B76C-975783CFC000}" presName="composite" presStyleCnt="0"/>
      <dgm:spPr/>
    </dgm:pt>
    <dgm:pt modelId="{DBC8BADC-FA18-4B2B-ACE2-64302C84C676}" type="pres">
      <dgm:prSet presAssocID="{420057ED-0193-4543-B76C-975783CFC000}" presName="parentText" presStyleLbl="alignNode1" presStyleIdx="1" presStyleCnt="2">
        <dgm:presLayoutVars>
          <dgm:chMax val="1"/>
          <dgm:bulletEnabled val="1"/>
        </dgm:presLayoutVars>
      </dgm:prSet>
      <dgm:spPr/>
    </dgm:pt>
    <dgm:pt modelId="{C7489222-77A2-4C33-8348-AEF5BAD4ACC2}" type="pres">
      <dgm:prSet presAssocID="{420057ED-0193-4543-B76C-975783CFC000}" presName="descendantText" presStyleLbl="alignAcc1" presStyleIdx="1" presStyleCnt="2">
        <dgm:presLayoutVars>
          <dgm:bulletEnabled val="1"/>
        </dgm:presLayoutVars>
      </dgm:prSet>
      <dgm:spPr/>
    </dgm:pt>
  </dgm:ptLst>
  <dgm:cxnLst>
    <dgm:cxn modelId="{A504D304-9778-4C94-8418-78D5D9244D11}" srcId="{9D719419-284D-46D8-A1F3-9E0F595DBBA9}" destId="{4E90528F-4EDF-49D8-AFF6-1F5DFAFDB4E9}" srcOrd="1" destOrd="0" parTransId="{4D0512CC-C429-429F-B59C-74B3078F579A}" sibTransId="{F902CFF5-A8F9-4702-A42E-2AB0F1D1C30C}"/>
    <dgm:cxn modelId="{6116BF15-E96D-46F8-A517-CD55DE1406B3}" type="presOf" srcId="{4E90528F-4EDF-49D8-AFF6-1F5DFAFDB4E9}" destId="{36E58FF2-31A2-4AA0-A334-C6D36DEA87B3}" srcOrd="0" destOrd="1" presId="urn:microsoft.com/office/officeart/2005/8/layout/chevron2"/>
    <dgm:cxn modelId="{7FD36E16-E82D-4151-AD93-A53730284AC0}" srcId="{780D9360-F2D7-4437-A86F-69638680EDC4}" destId="{9D719419-284D-46D8-A1F3-9E0F595DBBA9}" srcOrd="0" destOrd="0" parTransId="{AFFEF3B4-2FC1-4FB9-BA68-79B805A0470F}" sibTransId="{40BFE8DF-2CA7-4307-A869-5ED28F1365DB}"/>
    <dgm:cxn modelId="{539E4038-4144-494F-897A-53A38042CE90}" type="presOf" srcId="{420057ED-0193-4543-B76C-975783CFC000}" destId="{DBC8BADC-FA18-4B2B-ACE2-64302C84C676}" srcOrd="0" destOrd="0" presId="urn:microsoft.com/office/officeart/2005/8/layout/chevron2"/>
    <dgm:cxn modelId="{DB1E593A-D36A-4C3B-A22A-156CA0C21580}" type="presOf" srcId="{01876C16-652D-4322-B4CF-7F3C303B3E24}" destId="{36E58FF2-31A2-4AA0-A334-C6D36DEA87B3}" srcOrd="0" destOrd="0" presId="urn:microsoft.com/office/officeart/2005/8/layout/chevron2"/>
    <dgm:cxn modelId="{B8865B44-05D7-40AA-B183-F16A7BB0A6C3}" type="presOf" srcId="{780D9360-F2D7-4437-A86F-69638680EDC4}" destId="{2CE25EDE-BF49-4CCC-A803-B3531B04C43C}" srcOrd="0" destOrd="0" presId="urn:microsoft.com/office/officeart/2005/8/layout/chevron2"/>
    <dgm:cxn modelId="{0107E864-9BC5-4FD5-9152-49CE488B0AAC}" type="presOf" srcId="{23755DCB-2F54-463C-BE46-27782AF7A89A}" destId="{C7489222-77A2-4C33-8348-AEF5BAD4ACC2}" srcOrd="0" destOrd="3" presId="urn:microsoft.com/office/officeart/2005/8/layout/chevron2"/>
    <dgm:cxn modelId="{C3848C74-FF8E-478E-90DD-54300AF1D097}" srcId="{420057ED-0193-4543-B76C-975783CFC000}" destId="{B6F8A099-C419-4A12-9981-F8D2C9C968BA}" srcOrd="1" destOrd="0" parTransId="{F506E7AE-92E4-47D8-8112-C24B6CE6E7D3}" sibTransId="{B2F31832-B30E-4B22-8CD6-073BADC4B1BE}"/>
    <dgm:cxn modelId="{064AA158-9E70-49AD-A861-1B5E28CB5E8B}" type="presOf" srcId="{FC2BCE94-6EEC-4462-8269-5CFC385B0773}" destId="{36E58FF2-31A2-4AA0-A334-C6D36DEA87B3}" srcOrd="0" destOrd="2" presId="urn:microsoft.com/office/officeart/2005/8/layout/chevron2"/>
    <dgm:cxn modelId="{C7CFD489-BF73-488A-8D94-5C0FFBCC4B86}" type="presOf" srcId="{9D719419-284D-46D8-A1F3-9E0F595DBBA9}" destId="{5E039011-B69B-44C5-924C-55EABDEEECEC}" srcOrd="0" destOrd="0" presId="urn:microsoft.com/office/officeart/2005/8/layout/chevron2"/>
    <dgm:cxn modelId="{35768092-F850-4163-A63B-32DAED3193D3}" type="presOf" srcId="{09A2487B-E89D-4954-A5C0-A0AA7E744CA5}" destId="{C7489222-77A2-4C33-8348-AEF5BAD4ACC2}" srcOrd="0" destOrd="0" presId="urn:microsoft.com/office/officeart/2005/8/layout/chevron2"/>
    <dgm:cxn modelId="{305B1098-FD3A-44F3-AAEC-22D138EB3684}" srcId="{420057ED-0193-4543-B76C-975783CFC000}" destId="{23755DCB-2F54-463C-BE46-27782AF7A89A}" srcOrd="3" destOrd="0" parTransId="{F9AEB4D2-6F0A-4658-B43E-27EE333B128F}" sibTransId="{B31C2783-4DB2-443B-BFB0-F9E15C971418}"/>
    <dgm:cxn modelId="{A585AD9B-24E8-43E2-B259-0FBF5A7D3165}" srcId="{9D719419-284D-46D8-A1F3-9E0F595DBBA9}" destId="{01876C16-652D-4322-B4CF-7F3C303B3E24}" srcOrd="0" destOrd="0" parTransId="{40888CE2-A20D-4B5C-B7FA-E4966FB58F53}" sibTransId="{2BC7DE51-5B73-48D8-A528-98C0FB760768}"/>
    <dgm:cxn modelId="{4AB516B1-3471-4130-A1B7-26B28C6B6097}" srcId="{780D9360-F2D7-4437-A86F-69638680EDC4}" destId="{420057ED-0193-4543-B76C-975783CFC000}" srcOrd="1" destOrd="0" parTransId="{EC346BF0-34FA-4DFB-A418-4E9DAA631BA9}" sibTransId="{B3398A8C-CA62-4587-9719-01911BA1D35D}"/>
    <dgm:cxn modelId="{1E57A3B7-46DA-4F76-96EB-CF951222867C}" srcId="{9D719419-284D-46D8-A1F3-9E0F595DBBA9}" destId="{FC2BCE94-6EEC-4462-8269-5CFC385B0773}" srcOrd="2" destOrd="0" parTransId="{BA556353-FF56-4FB8-AD4E-7C28CD64E65E}" sibTransId="{02D54D57-FC4F-4D0F-9C86-FA27B196F39F}"/>
    <dgm:cxn modelId="{EA4F76B8-840B-43BD-B04D-3980B6A251D9}" type="presOf" srcId="{B6F8A099-C419-4A12-9981-F8D2C9C968BA}" destId="{C7489222-77A2-4C33-8348-AEF5BAD4ACC2}" srcOrd="0" destOrd="1" presId="urn:microsoft.com/office/officeart/2005/8/layout/chevron2"/>
    <dgm:cxn modelId="{140716C5-F834-4972-BCB1-A6046EF46BA0}" srcId="{420057ED-0193-4543-B76C-975783CFC000}" destId="{BD0F4014-4312-45B2-B165-6B3BC1B94D60}" srcOrd="2" destOrd="0" parTransId="{236FE186-9DD8-4B87-999F-2B69DFAFA951}" sibTransId="{EE5466B2-547F-4919-B768-6C63F3415C49}"/>
    <dgm:cxn modelId="{61B91FD2-0419-4871-A21D-6CAF95573D30}" srcId="{420057ED-0193-4543-B76C-975783CFC000}" destId="{09A2487B-E89D-4954-A5C0-A0AA7E744CA5}" srcOrd="0" destOrd="0" parTransId="{4EAFC9EB-0D42-4EFF-BA18-41535155D832}" sibTransId="{AE87640E-6F60-499A-A0F0-CDF4AAD967C6}"/>
    <dgm:cxn modelId="{ED5E9FE3-D820-4BEE-ADEA-C3C97F461E7F}" type="presOf" srcId="{BD0F4014-4312-45B2-B165-6B3BC1B94D60}" destId="{C7489222-77A2-4C33-8348-AEF5BAD4ACC2}" srcOrd="0" destOrd="2" presId="urn:microsoft.com/office/officeart/2005/8/layout/chevron2"/>
    <dgm:cxn modelId="{3E1A8015-DBC8-4716-8D9B-ADC3D916ECE6}" type="presParOf" srcId="{2CE25EDE-BF49-4CCC-A803-B3531B04C43C}" destId="{5AA50C35-F8C5-4BBD-8AC1-9939B6F6BB88}" srcOrd="0" destOrd="0" presId="urn:microsoft.com/office/officeart/2005/8/layout/chevron2"/>
    <dgm:cxn modelId="{51788954-92F4-4D98-BDBC-5BCE0956B327}" type="presParOf" srcId="{5AA50C35-F8C5-4BBD-8AC1-9939B6F6BB88}" destId="{5E039011-B69B-44C5-924C-55EABDEEECEC}" srcOrd="0" destOrd="0" presId="urn:microsoft.com/office/officeart/2005/8/layout/chevron2"/>
    <dgm:cxn modelId="{21B1F629-6A6F-4A56-ABC4-2C2D6C023558}" type="presParOf" srcId="{5AA50C35-F8C5-4BBD-8AC1-9939B6F6BB88}" destId="{36E58FF2-31A2-4AA0-A334-C6D36DEA87B3}" srcOrd="1" destOrd="0" presId="urn:microsoft.com/office/officeart/2005/8/layout/chevron2"/>
    <dgm:cxn modelId="{59DB7336-B760-494E-8AEE-B23194572EBF}" type="presParOf" srcId="{2CE25EDE-BF49-4CCC-A803-B3531B04C43C}" destId="{1E46950E-1B1E-44AF-B9DE-D414F25DC380}" srcOrd="1" destOrd="0" presId="urn:microsoft.com/office/officeart/2005/8/layout/chevron2"/>
    <dgm:cxn modelId="{F306F49B-F7AA-4976-9E48-331AAC968B7F}" type="presParOf" srcId="{2CE25EDE-BF49-4CCC-A803-B3531B04C43C}" destId="{5CFEA75E-D93F-4FE3-B68C-0A25B2309EE6}" srcOrd="2" destOrd="0" presId="urn:microsoft.com/office/officeart/2005/8/layout/chevron2"/>
    <dgm:cxn modelId="{F650E68C-A46B-4619-B0E6-D9921202A4E2}" type="presParOf" srcId="{5CFEA75E-D93F-4FE3-B68C-0A25B2309EE6}" destId="{DBC8BADC-FA18-4B2B-ACE2-64302C84C676}" srcOrd="0" destOrd="0" presId="urn:microsoft.com/office/officeart/2005/8/layout/chevron2"/>
    <dgm:cxn modelId="{93C53DA9-9E0D-41B1-9B2D-B9DFF7B62AF0}" type="presParOf" srcId="{5CFEA75E-D93F-4FE3-B68C-0A25B2309EE6}" destId="{C7489222-77A2-4C33-8348-AEF5BAD4ACC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DEBDAA-3B74-457C-811C-C6FF425AB45D}" type="doc">
      <dgm:prSet loTypeId="urn:microsoft.com/office/officeart/2005/8/layout/chevron2" loCatId="process" qsTypeId="urn:microsoft.com/office/officeart/2005/8/quickstyle/simple1" qsCatId="simple" csTypeId="urn:microsoft.com/office/officeart/2005/8/colors/accent6_2" csCatId="accent6" phldr="1"/>
      <dgm:spPr/>
      <dgm:t>
        <a:bodyPr/>
        <a:lstStyle/>
        <a:p>
          <a:endParaRPr lang="en-CA"/>
        </a:p>
      </dgm:t>
    </dgm:pt>
    <dgm:pt modelId="{0BB31840-D0CF-4AA4-B89B-5F97C88C045D}">
      <dgm:prSet/>
      <dgm:spPr/>
      <dgm:t>
        <a:bodyPr/>
        <a:lstStyle/>
        <a:p>
          <a:r>
            <a:rPr lang="en-US" dirty="0"/>
            <a:t>Technological Resources</a:t>
          </a:r>
          <a:endParaRPr lang="en-CA" dirty="0"/>
        </a:p>
      </dgm:t>
    </dgm:pt>
    <dgm:pt modelId="{CA7EA307-AF26-491C-A5DF-D033FBDE4C3D}" type="parTrans" cxnId="{2417A853-7D53-43E8-8EA6-855D3412B40D}">
      <dgm:prSet/>
      <dgm:spPr/>
      <dgm:t>
        <a:bodyPr/>
        <a:lstStyle/>
        <a:p>
          <a:endParaRPr lang="en-CA"/>
        </a:p>
      </dgm:t>
    </dgm:pt>
    <dgm:pt modelId="{6891B6F1-9C77-4B87-8D84-847CDE0F3573}" type="sibTrans" cxnId="{2417A853-7D53-43E8-8EA6-855D3412B40D}">
      <dgm:prSet/>
      <dgm:spPr/>
      <dgm:t>
        <a:bodyPr/>
        <a:lstStyle/>
        <a:p>
          <a:endParaRPr lang="en-CA"/>
        </a:p>
      </dgm:t>
    </dgm:pt>
    <dgm:pt modelId="{A7BE51C7-EF68-4FA5-BE68-42EE8B6E6904}">
      <dgm:prSet custT="1"/>
      <dgm:spPr/>
      <dgm:t>
        <a:bodyPr/>
        <a:lstStyle/>
        <a:p>
          <a:r>
            <a:rPr lang="en-US" sz="1200" dirty="0"/>
            <a:t>As a specialized performance apparel company, Under </a:t>
          </a:r>
          <a:r>
            <a:rPr lang="en-US" sz="1200" dirty="0" err="1"/>
            <a:t>Armour</a:t>
          </a:r>
          <a:r>
            <a:rPr lang="en-US" sz="1200" dirty="0"/>
            <a:t> patents most, if not all, of their new product. For example, their innovation allows them to claim ownership of the following:</a:t>
          </a:r>
          <a:endParaRPr lang="en-CA" sz="1200" dirty="0"/>
        </a:p>
      </dgm:t>
    </dgm:pt>
    <dgm:pt modelId="{6D5EFD5D-1D7A-4B5C-A3C8-2E74418DA0EA}" type="parTrans" cxnId="{4EC27EB1-A56C-4E38-A5B9-637B5A09FDB2}">
      <dgm:prSet/>
      <dgm:spPr/>
      <dgm:t>
        <a:bodyPr/>
        <a:lstStyle/>
        <a:p>
          <a:endParaRPr lang="en-CA"/>
        </a:p>
      </dgm:t>
    </dgm:pt>
    <dgm:pt modelId="{0FCFD39C-A6AD-472B-BB2D-806B3E0D7CD2}" type="sibTrans" cxnId="{4EC27EB1-A56C-4E38-A5B9-637B5A09FDB2}">
      <dgm:prSet/>
      <dgm:spPr/>
      <dgm:t>
        <a:bodyPr/>
        <a:lstStyle/>
        <a:p>
          <a:endParaRPr lang="en-CA"/>
        </a:p>
      </dgm:t>
    </dgm:pt>
    <dgm:pt modelId="{B04E23A8-1395-4006-98C4-9E243C06DC0A}">
      <dgm:prSet custT="1"/>
      <dgm:spPr/>
      <dgm:t>
        <a:bodyPr/>
        <a:lstStyle/>
        <a:p>
          <a:r>
            <a:rPr lang="en-US" sz="1200" dirty="0"/>
            <a:t>Brassiere with storage compartment.</a:t>
          </a:r>
          <a:endParaRPr lang="en-CA" sz="1200" dirty="0"/>
        </a:p>
      </dgm:t>
    </dgm:pt>
    <dgm:pt modelId="{A8BD4758-E769-4D8D-92B9-09E7008B720A}" type="parTrans" cxnId="{65C992D3-7AB9-437A-9168-C4C003C594A2}">
      <dgm:prSet/>
      <dgm:spPr/>
      <dgm:t>
        <a:bodyPr/>
        <a:lstStyle/>
        <a:p>
          <a:endParaRPr lang="en-CA"/>
        </a:p>
      </dgm:t>
    </dgm:pt>
    <dgm:pt modelId="{A1F13504-B664-4CA1-96B5-D6DA78016BBF}" type="sibTrans" cxnId="{65C992D3-7AB9-437A-9168-C4C003C594A2}">
      <dgm:prSet/>
      <dgm:spPr/>
      <dgm:t>
        <a:bodyPr/>
        <a:lstStyle/>
        <a:p>
          <a:endParaRPr lang="en-CA"/>
        </a:p>
      </dgm:t>
    </dgm:pt>
    <dgm:pt modelId="{6B459F2B-687A-49BC-B23D-F0FD1B54A1F9}">
      <dgm:prSet custT="1"/>
      <dgm:spPr/>
      <dgm:t>
        <a:bodyPr/>
        <a:lstStyle/>
        <a:p>
          <a:r>
            <a:rPr lang="en-US" sz="1200" dirty="0"/>
            <a:t>Eyeglass frames with dynamic vent.</a:t>
          </a:r>
          <a:endParaRPr lang="en-CA" sz="1200" dirty="0"/>
        </a:p>
      </dgm:t>
    </dgm:pt>
    <dgm:pt modelId="{30433435-2C69-4DA3-8AAA-E13E4A6941EE}" type="parTrans" cxnId="{647D5753-315A-433B-BCBD-9DA2220741C1}">
      <dgm:prSet/>
      <dgm:spPr/>
      <dgm:t>
        <a:bodyPr/>
        <a:lstStyle/>
        <a:p>
          <a:endParaRPr lang="en-CA"/>
        </a:p>
      </dgm:t>
    </dgm:pt>
    <dgm:pt modelId="{956C1363-55D7-473E-8D76-4D1B6F36F93F}" type="sibTrans" cxnId="{647D5753-315A-433B-BCBD-9DA2220741C1}">
      <dgm:prSet/>
      <dgm:spPr/>
      <dgm:t>
        <a:bodyPr/>
        <a:lstStyle/>
        <a:p>
          <a:endParaRPr lang="en-CA"/>
        </a:p>
      </dgm:t>
    </dgm:pt>
    <dgm:pt modelId="{F9F60843-DAB5-430C-83B7-32AEDBAC8EC0}">
      <dgm:prSet custT="1"/>
      <dgm:spPr/>
      <dgm:t>
        <a:bodyPr/>
        <a:lstStyle/>
        <a:p>
          <a:r>
            <a:rPr lang="en-US" sz="1200" dirty="0"/>
            <a:t>Composite shoe soles.</a:t>
          </a:r>
          <a:endParaRPr lang="en-CA" sz="1200" dirty="0"/>
        </a:p>
      </dgm:t>
    </dgm:pt>
    <dgm:pt modelId="{F3CA20F1-4FB0-4698-A622-7FE60A811FC5}" type="parTrans" cxnId="{9914233A-25FB-47D7-AF8C-3ECD1C40EC30}">
      <dgm:prSet/>
      <dgm:spPr/>
      <dgm:t>
        <a:bodyPr/>
        <a:lstStyle/>
        <a:p>
          <a:endParaRPr lang="en-CA"/>
        </a:p>
      </dgm:t>
    </dgm:pt>
    <dgm:pt modelId="{341D1888-4F8C-4A0E-82A7-4B4BC9EF37EB}" type="sibTrans" cxnId="{9914233A-25FB-47D7-AF8C-3ECD1C40EC30}">
      <dgm:prSet/>
      <dgm:spPr/>
      <dgm:t>
        <a:bodyPr/>
        <a:lstStyle/>
        <a:p>
          <a:endParaRPr lang="en-CA"/>
        </a:p>
      </dgm:t>
    </dgm:pt>
    <dgm:pt modelId="{0B7DDEBD-517D-4ECA-8DB9-48FB9ACC4615}">
      <dgm:prSet custT="1"/>
      <dgm:spPr/>
      <dgm:t>
        <a:bodyPr/>
        <a:lstStyle/>
        <a:p>
          <a:r>
            <a:rPr lang="en-US" sz="1200" dirty="0"/>
            <a:t>Article of footwear with cooling features.</a:t>
          </a:r>
          <a:endParaRPr lang="en-CA" sz="1200" dirty="0"/>
        </a:p>
      </dgm:t>
    </dgm:pt>
    <dgm:pt modelId="{29E7E0E2-8357-4735-8C50-C1EE74919783}" type="parTrans" cxnId="{AA67BC79-7B7E-4DA5-A8B1-E3D7D2780506}">
      <dgm:prSet/>
      <dgm:spPr/>
      <dgm:t>
        <a:bodyPr/>
        <a:lstStyle/>
        <a:p>
          <a:endParaRPr lang="en-CA"/>
        </a:p>
      </dgm:t>
    </dgm:pt>
    <dgm:pt modelId="{5D21FBEC-611F-42D2-B036-BFA09EE5CB5F}" type="sibTrans" cxnId="{AA67BC79-7B7E-4DA5-A8B1-E3D7D2780506}">
      <dgm:prSet/>
      <dgm:spPr/>
      <dgm:t>
        <a:bodyPr/>
        <a:lstStyle/>
        <a:p>
          <a:endParaRPr lang="en-CA"/>
        </a:p>
      </dgm:t>
    </dgm:pt>
    <dgm:pt modelId="{AAA02D22-4153-463D-81DE-3FF0D0B24B70}">
      <dgm:prSet custT="1"/>
      <dgm:spPr/>
      <dgm:t>
        <a:bodyPr/>
        <a:lstStyle/>
        <a:p>
          <a:r>
            <a:rPr lang="en-US" sz="1200" dirty="0"/>
            <a:t>Article of thermally bonded ribbon structure and method of making.</a:t>
          </a:r>
          <a:endParaRPr lang="en-CA" sz="1200" dirty="0"/>
        </a:p>
      </dgm:t>
    </dgm:pt>
    <dgm:pt modelId="{88CDD953-8EE4-4A7C-976F-6D86A2F7FD67}" type="parTrans" cxnId="{4EDEF7F1-AB1E-43BF-AABB-BF2B1137D06C}">
      <dgm:prSet/>
      <dgm:spPr/>
      <dgm:t>
        <a:bodyPr/>
        <a:lstStyle/>
        <a:p>
          <a:endParaRPr lang="en-CA"/>
        </a:p>
      </dgm:t>
    </dgm:pt>
    <dgm:pt modelId="{EF306F36-2591-4B26-9D3E-F1E28A7D120C}" type="sibTrans" cxnId="{4EDEF7F1-AB1E-43BF-AABB-BF2B1137D06C}">
      <dgm:prSet/>
      <dgm:spPr/>
      <dgm:t>
        <a:bodyPr/>
        <a:lstStyle/>
        <a:p>
          <a:endParaRPr lang="en-CA"/>
        </a:p>
      </dgm:t>
    </dgm:pt>
    <dgm:pt modelId="{A2CCB9BC-A34D-4940-A77B-238609D15D1E}">
      <dgm:prSet custT="1"/>
      <dgm:spPr/>
      <dgm:t>
        <a:bodyPr/>
        <a:lstStyle/>
        <a:p>
          <a:r>
            <a:rPr lang="en-US" sz="1200" dirty="0"/>
            <a:t>Article of footwear with reconfigurable fastening system.</a:t>
          </a:r>
          <a:endParaRPr lang="en-CA" sz="1200" dirty="0"/>
        </a:p>
      </dgm:t>
    </dgm:pt>
    <dgm:pt modelId="{7BA0D7BF-529C-415C-8587-99AD1172718D}" type="parTrans" cxnId="{AE7FC576-4241-4A8D-9C4B-247092B5B837}">
      <dgm:prSet/>
      <dgm:spPr/>
      <dgm:t>
        <a:bodyPr/>
        <a:lstStyle/>
        <a:p>
          <a:endParaRPr lang="en-CA"/>
        </a:p>
      </dgm:t>
    </dgm:pt>
    <dgm:pt modelId="{4B37443A-9A80-4B34-B526-C400734A84B8}" type="sibTrans" cxnId="{AE7FC576-4241-4A8D-9C4B-247092B5B837}">
      <dgm:prSet/>
      <dgm:spPr/>
      <dgm:t>
        <a:bodyPr/>
        <a:lstStyle/>
        <a:p>
          <a:endParaRPr lang="en-CA"/>
        </a:p>
      </dgm:t>
    </dgm:pt>
    <dgm:pt modelId="{5810CA0D-C572-43D1-B7DD-42C94F59C3A4}">
      <dgm:prSet/>
      <dgm:spPr/>
      <dgm:t>
        <a:bodyPr/>
        <a:lstStyle/>
        <a:p>
          <a:r>
            <a:rPr lang="en-CA" dirty="0"/>
            <a:t>Organizational Resource</a:t>
          </a:r>
        </a:p>
      </dgm:t>
    </dgm:pt>
    <dgm:pt modelId="{A20BE631-007A-4AB8-8072-007C7CB01BC5}" type="parTrans" cxnId="{41C9FE7F-82EB-4C7C-98CE-CC8DC471A920}">
      <dgm:prSet/>
      <dgm:spPr/>
      <dgm:t>
        <a:bodyPr/>
        <a:lstStyle/>
        <a:p>
          <a:endParaRPr lang="en-CA"/>
        </a:p>
      </dgm:t>
    </dgm:pt>
    <dgm:pt modelId="{AD568535-578B-4224-82BB-26ADC5996581}" type="sibTrans" cxnId="{41C9FE7F-82EB-4C7C-98CE-CC8DC471A920}">
      <dgm:prSet/>
      <dgm:spPr/>
      <dgm:t>
        <a:bodyPr/>
        <a:lstStyle/>
        <a:p>
          <a:endParaRPr lang="en-CA"/>
        </a:p>
      </dgm:t>
    </dgm:pt>
    <dgm:pt modelId="{BDF90CDA-1D12-429E-B273-E18E0EB142EE}">
      <dgm:prSet custT="1"/>
      <dgm:spPr/>
      <dgm:t>
        <a:bodyPr/>
        <a:lstStyle/>
        <a:p>
          <a:r>
            <a:rPr lang="en-US" sz="1200" dirty="0"/>
            <a:t>Methods and apparatus for coaching based on workout history.</a:t>
          </a:r>
          <a:endParaRPr lang="en-CA" sz="1200" dirty="0"/>
        </a:p>
      </dgm:t>
    </dgm:pt>
    <dgm:pt modelId="{9E22492A-AF1E-4F65-B8B8-5BD1388CBD5B}" type="parTrans" cxnId="{EA210F24-D056-453D-B6B5-564A6DCFB6AF}">
      <dgm:prSet/>
      <dgm:spPr/>
      <dgm:t>
        <a:bodyPr/>
        <a:lstStyle/>
        <a:p>
          <a:endParaRPr lang="en-CA"/>
        </a:p>
      </dgm:t>
    </dgm:pt>
    <dgm:pt modelId="{549E69ED-098B-4069-9DBE-0A531AB716BE}" type="sibTrans" cxnId="{EA210F24-D056-453D-B6B5-564A6DCFB6AF}">
      <dgm:prSet/>
      <dgm:spPr/>
      <dgm:t>
        <a:bodyPr/>
        <a:lstStyle/>
        <a:p>
          <a:endParaRPr lang="en-CA"/>
        </a:p>
      </dgm:t>
    </dgm:pt>
    <dgm:pt modelId="{FAAF6B09-278B-4722-9172-B9E8C0EBD036}">
      <dgm:prSet custT="1"/>
      <dgm:spPr/>
      <dgm:t>
        <a:bodyPr/>
        <a:lstStyle/>
        <a:p>
          <a:r>
            <a:rPr lang="en-US" sz="1400" dirty="0"/>
            <a:t>Planning, Controlling, Coordinating: Designed for both market suppliers and competitors.</a:t>
          </a:r>
          <a:endParaRPr lang="en-CA" sz="1400" dirty="0"/>
        </a:p>
      </dgm:t>
    </dgm:pt>
    <dgm:pt modelId="{FD99F413-72EC-4B92-ACC4-3CC03AE7CBF4}" type="parTrans" cxnId="{6DA98068-E985-41D6-9D4F-53AA0530888C}">
      <dgm:prSet/>
      <dgm:spPr/>
      <dgm:t>
        <a:bodyPr/>
        <a:lstStyle/>
        <a:p>
          <a:endParaRPr lang="en-CA"/>
        </a:p>
      </dgm:t>
    </dgm:pt>
    <dgm:pt modelId="{8E70A374-5EDF-4B82-8CCC-E31948F7342C}" type="sibTrans" cxnId="{6DA98068-E985-41D6-9D4F-53AA0530888C}">
      <dgm:prSet/>
      <dgm:spPr/>
      <dgm:t>
        <a:bodyPr/>
        <a:lstStyle/>
        <a:p>
          <a:endParaRPr lang="en-CA"/>
        </a:p>
      </dgm:t>
    </dgm:pt>
    <dgm:pt modelId="{F27F5549-FBFA-4618-8B6E-4F5139A74DA5}">
      <dgm:prSet custT="1"/>
      <dgm:spPr/>
      <dgm:t>
        <a:bodyPr/>
        <a:lstStyle/>
        <a:p>
          <a:r>
            <a:rPr lang="en-CA" sz="1400" dirty="0"/>
            <a:t>Decision making: Decentralized, informal manner.</a:t>
          </a:r>
        </a:p>
      </dgm:t>
    </dgm:pt>
    <dgm:pt modelId="{EDCCE399-8A99-4BED-93FC-A2872F7129D2}" type="parTrans" cxnId="{833D03D0-DF7C-4D16-A568-00F303BAFE33}">
      <dgm:prSet/>
      <dgm:spPr/>
      <dgm:t>
        <a:bodyPr/>
        <a:lstStyle/>
        <a:p>
          <a:endParaRPr lang="en-CA"/>
        </a:p>
      </dgm:t>
    </dgm:pt>
    <dgm:pt modelId="{BE4D7A15-EDDF-4CCF-9AF5-980AC246E46A}" type="sibTrans" cxnId="{833D03D0-DF7C-4D16-A568-00F303BAFE33}">
      <dgm:prSet/>
      <dgm:spPr/>
      <dgm:t>
        <a:bodyPr/>
        <a:lstStyle/>
        <a:p>
          <a:endParaRPr lang="en-CA"/>
        </a:p>
      </dgm:t>
    </dgm:pt>
    <dgm:pt modelId="{70A644CE-2C58-4B75-8345-08E60C151F77}">
      <dgm:prSet custT="1"/>
      <dgm:spPr/>
      <dgm:t>
        <a:bodyPr/>
        <a:lstStyle/>
        <a:p>
          <a:r>
            <a:rPr lang="en-US" sz="1400" dirty="0"/>
            <a:t>Structure: Workers with large amounts of experience.</a:t>
          </a:r>
          <a:endParaRPr lang="en-CA" sz="1400" dirty="0"/>
        </a:p>
      </dgm:t>
    </dgm:pt>
    <dgm:pt modelId="{BE857D1C-A17D-4FAA-9A71-6BF7A6E862C0}" type="parTrans" cxnId="{712F4293-D2ED-4E89-98A9-21EC57E718B1}">
      <dgm:prSet/>
      <dgm:spPr/>
      <dgm:t>
        <a:bodyPr/>
        <a:lstStyle/>
        <a:p>
          <a:endParaRPr lang="en-CA"/>
        </a:p>
      </dgm:t>
    </dgm:pt>
    <dgm:pt modelId="{69F52DE5-EBC2-4D3B-A3D2-66238D852FEA}" type="sibTrans" cxnId="{712F4293-D2ED-4E89-98A9-21EC57E718B1}">
      <dgm:prSet/>
      <dgm:spPr/>
      <dgm:t>
        <a:bodyPr/>
        <a:lstStyle/>
        <a:p>
          <a:endParaRPr lang="en-CA"/>
        </a:p>
      </dgm:t>
    </dgm:pt>
    <dgm:pt modelId="{603CBF8A-F0DE-4F6C-9DD9-1E1A3DAAC254}">
      <dgm:prSet/>
      <dgm:spPr/>
      <dgm:t>
        <a:bodyPr/>
        <a:lstStyle/>
        <a:p>
          <a:endParaRPr lang="en-CA" sz="1700" dirty="0"/>
        </a:p>
      </dgm:t>
    </dgm:pt>
    <dgm:pt modelId="{0F2DCCED-8A02-4ABC-AC8B-A0CA1A324F1B}" type="parTrans" cxnId="{410CEA1D-E2A6-441D-847B-0FC3665FBBAA}">
      <dgm:prSet/>
      <dgm:spPr/>
      <dgm:t>
        <a:bodyPr/>
        <a:lstStyle/>
        <a:p>
          <a:endParaRPr lang="en-CA"/>
        </a:p>
      </dgm:t>
    </dgm:pt>
    <dgm:pt modelId="{0BBE0887-C109-4381-947B-85EC0FFB3C06}" type="sibTrans" cxnId="{410CEA1D-E2A6-441D-847B-0FC3665FBBAA}">
      <dgm:prSet/>
      <dgm:spPr/>
      <dgm:t>
        <a:bodyPr/>
        <a:lstStyle/>
        <a:p>
          <a:endParaRPr lang="en-CA"/>
        </a:p>
      </dgm:t>
    </dgm:pt>
    <dgm:pt modelId="{BC8872EB-1FF2-492D-9343-4B71CD43BB36}" type="pres">
      <dgm:prSet presAssocID="{C5DEBDAA-3B74-457C-811C-C6FF425AB45D}" presName="linearFlow" presStyleCnt="0">
        <dgm:presLayoutVars>
          <dgm:dir/>
          <dgm:animLvl val="lvl"/>
          <dgm:resizeHandles val="exact"/>
        </dgm:presLayoutVars>
      </dgm:prSet>
      <dgm:spPr/>
    </dgm:pt>
    <dgm:pt modelId="{E7239BB0-AD4A-4EC5-8235-20DF7B32D1EC}" type="pres">
      <dgm:prSet presAssocID="{0BB31840-D0CF-4AA4-B89B-5F97C88C045D}" presName="composite" presStyleCnt="0"/>
      <dgm:spPr/>
    </dgm:pt>
    <dgm:pt modelId="{A2472EBA-6368-4353-8BB6-1F87E79841F3}" type="pres">
      <dgm:prSet presAssocID="{0BB31840-D0CF-4AA4-B89B-5F97C88C045D}" presName="parentText" presStyleLbl="alignNode1" presStyleIdx="0" presStyleCnt="2">
        <dgm:presLayoutVars>
          <dgm:chMax val="1"/>
          <dgm:bulletEnabled val="1"/>
        </dgm:presLayoutVars>
      </dgm:prSet>
      <dgm:spPr/>
    </dgm:pt>
    <dgm:pt modelId="{FBCACE30-1B9E-453A-A146-CD5961D971D4}" type="pres">
      <dgm:prSet presAssocID="{0BB31840-D0CF-4AA4-B89B-5F97C88C045D}" presName="descendantText" presStyleLbl="alignAcc1" presStyleIdx="0" presStyleCnt="2" custScaleY="124065">
        <dgm:presLayoutVars>
          <dgm:bulletEnabled val="1"/>
        </dgm:presLayoutVars>
      </dgm:prSet>
      <dgm:spPr/>
    </dgm:pt>
    <dgm:pt modelId="{969B9262-7F6C-416B-BF2C-1861B829AC89}" type="pres">
      <dgm:prSet presAssocID="{6891B6F1-9C77-4B87-8D84-847CDE0F3573}" presName="sp" presStyleCnt="0"/>
      <dgm:spPr/>
    </dgm:pt>
    <dgm:pt modelId="{54AAC5A2-A648-472F-855A-CAF46F13B2D3}" type="pres">
      <dgm:prSet presAssocID="{5810CA0D-C572-43D1-B7DD-42C94F59C3A4}" presName="composite" presStyleCnt="0"/>
      <dgm:spPr/>
    </dgm:pt>
    <dgm:pt modelId="{140320FF-C03B-49EA-B0E6-D80A7F9C09F4}" type="pres">
      <dgm:prSet presAssocID="{5810CA0D-C572-43D1-B7DD-42C94F59C3A4}" presName="parentText" presStyleLbl="alignNode1" presStyleIdx="1" presStyleCnt="2">
        <dgm:presLayoutVars>
          <dgm:chMax val="1"/>
          <dgm:bulletEnabled val="1"/>
        </dgm:presLayoutVars>
      </dgm:prSet>
      <dgm:spPr/>
    </dgm:pt>
    <dgm:pt modelId="{94D3B632-06B0-4FDC-B13C-1BDA951439E7}" type="pres">
      <dgm:prSet presAssocID="{5810CA0D-C572-43D1-B7DD-42C94F59C3A4}" presName="descendantText" presStyleLbl="alignAcc1" presStyleIdx="1" presStyleCnt="2" custLinFactNeighborY="2521">
        <dgm:presLayoutVars>
          <dgm:bulletEnabled val="1"/>
        </dgm:presLayoutVars>
      </dgm:prSet>
      <dgm:spPr/>
    </dgm:pt>
  </dgm:ptLst>
  <dgm:cxnLst>
    <dgm:cxn modelId="{410CEA1D-E2A6-441D-847B-0FC3665FBBAA}" srcId="{5810CA0D-C572-43D1-B7DD-42C94F59C3A4}" destId="{603CBF8A-F0DE-4F6C-9DD9-1E1A3DAAC254}" srcOrd="3" destOrd="0" parTransId="{0F2DCCED-8A02-4ABC-AC8B-A0CA1A324F1B}" sibTransId="{0BBE0887-C109-4381-947B-85EC0FFB3C06}"/>
    <dgm:cxn modelId="{EA210F24-D056-453D-B6B5-564A6DCFB6AF}" srcId="{A7BE51C7-EF68-4FA5-BE68-42EE8B6E6904}" destId="{BDF90CDA-1D12-429E-B273-E18E0EB142EE}" srcOrd="6" destOrd="0" parTransId="{9E22492A-AF1E-4F65-B8B8-5BD1388CBD5B}" sibTransId="{549E69ED-098B-4069-9DBE-0A531AB716BE}"/>
    <dgm:cxn modelId="{0C85A427-BD87-4540-B783-80834B9D0AB3}" type="presOf" srcId="{BDF90CDA-1D12-429E-B273-E18E0EB142EE}" destId="{FBCACE30-1B9E-453A-A146-CD5961D971D4}" srcOrd="0" destOrd="7" presId="urn:microsoft.com/office/officeart/2005/8/layout/chevron2"/>
    <dgm:cxn modelId="{3DCB203A-9699-4553-9565-F8654561AA94}" type="presOf" srcId="{0BB31840-D0CF-4AA4-B89B-5F97C88C045D}" destId="{A2472EBA-6368-4353-8BB6-1F87E79841F3}" srcOrd="0" destOrd="0" presId="urn:microsoft.com/office/officeart/2005/8/layout/chevron2"/>
    <dgm:cxn modelId="{9914233A-25FB-47D7-AF8C-3ECD1C40EC30}" srcId="{A7BE51C7-EF68-4FA5-BE68-42EE8B6E6904}" destId="{F9F60843-DAB5-430C-83B7-32AEDBAC8EC0}" srcOrd="2" destOrd="0" parTransId="{F3CA20F1-4FB0-4698-A622-7FE60A811FC5}" sibTransId="{341D1888-4F8C-4A0E-82A7-4B4BC9EF37EB}"/>
    <dgm:cxn modelId="{6DA98068-E985-41D6-9D4F-53AA0530888C}" srcId="{5810CA0D-C572-43D1-B7DD-42C94F59C3A4}" destId="{FAAF6B09-278B-4722-9172-B9E8C0EBD036}" srcOrd="0" destOrd="0" parTransId="{FD99F413-72EC-4B92-ACC4-3CC03AE7CBF4}" sibTransId="{8E70A374-5EDF-4B82-8CCC-E31948F7342C}"/>
    <dgm:cxn modelId="{F4F9A54C-7073-45C1-8E6C-911F61E9521A}" type="presOf" srcId="{A7BE51C7-EF68-4FA5-BE68-42EE8B6E6904}" destId="{FBCACE30-1B9E-453A-A146-CD5961D971D4}" srcOrd="0" destOrd="0" presId="urn:microsoft.com/office/officeart/2005/8/layout/chevron2"/>
    <dgm:cxn modelId="{8E90496F-ADE6-4722-9B0D-067EF9F6DDD8}" type="presOf" srcId="{603CBF8A-F0DE-4F6C-9DD9-1E1A3DAAC254}" destId="{94D3B632-06B0-4FDC-B13C-1BDA951439E7}" srcOrd="0" destOrd="3" presId="urn:microsoft.com/office/officeart/2005/8/layout/chevron2"/>
    <dgm:cxn modelId="{921C7252-2480-4A06-AE0F-41CD9E8962BD}" type="presOf" srcId="{AAA02D22-4153-463D-81DE-3FF0D0B24B70}" destId="{FBCACE30-1B9E-453A-A146-CD5961D971D4}" srcOrd="0" destOrd="5" presId="urn:microsoft.com/office/officeart/2005/8/layout/chevron2"/>
    <dgm:cxn modelId="{647D5753-315A-433B-BCBD-9DA2220741C1}" srcId="{A7BE51C7-EF68-4FA5-BE68-42EE8B6E6904}" destId="{6B459F2B-687A-49BC-B23D-F0FD1B54A1F9}" srcOrd="1" destOrd="0" parTransId="{30433435-2C69-4DA3-8AAA-E13E4A6941EE}" sibTransId="{956C1363-55D7-473E-8D76-4D1B6F36F93F}"/>
    <dgm:cxn modelId="{2417A853-7D53-43E8-8EA6-855D3412B40D}" srcId="{C5DEBDAA-3B74-457C-811C-C6FF425AB45D}" destId="{0BB31840-D0CF-4AA4-B89B-5F97C88C045D}" srcOrd="0" destOrd="0" parTransId="{CA7EA307-AF26-491C-A5DF-D033FBDE4C3D}" sibTransId="{6891B6F1-9C77-4B87-8D84-847CDE0F3573}"/>
    <dgm:cxn modelId="{AE7FC576-4241-4A8D-9C4B-247092B5B837}" srcId="{A7BE51C7-EF68-4FA5-BE68-42EE8B6E6904}" destId="{A2CCB9BC-A34D-4940-A77B-238609D15D1E}" srcOrd="5" destOrd="0" parTransId="{7BA0D7BF-529C-415C-8587-99AD1172718D}" sibTransId="{4B37443A-9A80-4B34-B526-C400734A84B8}"/>
    <dgm:cxn modelId="{4BA6C877-C2DC-4B66-8CA8-37D06ACB08B4}" type="presOf" srcId="{C5DEBDAA-3B74-457C-811C-C6FF425AB45D}" destId="{BC8872EB-1FF2-492D-9343-4B71CD43BB36}" srcOrd="0" destOrd="0" presId="urn:microsoft.com/office/officeart/2005/8/layout/chevron2"/>
    <dgm:cxn modelId="{08DFCA58-F3FA-4643-8C5E-30867EF9CF6D}" type="presOf" srcId="{6B459F2B-687A-49BC-B23D-F0FD1B54A1F9}" destId="{FBCACE30-1B9E-453A-A146-CD5961D971D4}" srcOrd="0" destOrd="2" presId="urn:microsoft.com/office/officeart/2005/8/layout/chevron2"/>
    <dgm:cxn modelId="{18F5E978-8509-4B1B-8945-B97E6D78ACCE}" type="presOf" srcId="{70A644CE-2C58-4B75-8345-08E60C151F77}" destId="{94D3B632-06B0-4FDC-B13C-1BDA951439E7}" srcOrd="0" destOrd="2" presId="urn:microsoft.com/office/officeart/2005/8/layout/chevron2"/>
    <dgm:cxn modelId="{AA67BC79-7B7E-4DA5-A8B1-E3D7D2780506}" srcId="{A7BE51C7-EF68-4FA5-BE68-42EE8B6E6904}" destId="{0B7DDEBD-517D-4ECA-8DB9-48FB9ACC4615}" srcOrd="3" destOrd="0" parTransId="{29E7E0E2-8357-4735-8C50-C1EE74919783}" sibTransId="{5D21FBEC-611F-42D2-B036-BFA09EE5CB5F}"/>
    <dgm:cxn modelId="{41C9FE7F-82EB-4C7C-98CE-CC8DC471A920}" srcId="{C5DEBDAA-3B74-457C-811C-C6FF425AB45D}" destId="{5810CA0D-C572-43D1-B7DD-42C94F59C3A4}" srcOrd="1" destOrd="0" parTransId="{A20BE631-007A-4AB8-8072-007C7CB01BC5}" sibTransId="{AD568535-578B-4224-82BB-26ADC5996581}"/>
    <dgm:cxn modelId="{D74E2681-4D39-4A43-A08D-4772283E4342}" type="presOf" srcId="{F9F60843-DAB5-430C-83B7-32AEDBAC8EC0}" destId="{FBCACE30-1B9E-453A-A146-CD5961D971D4}" srcOrd="0" destOrd="3" presId="urn:microsoft.com/office/officeart/2005/8/layout/chevron2"/>
    <dgm:cxn modelId="{248E368E-F736-476B-B0DD-E3A5F12E75D0}" type="presOf" srcId="{F27F5549-FBFA-4618-8B6E-4F5139A74DA5}" destId="{94D3B632-06B0-4FDC-B13C-1BDA951439E7}" srcOrd="0" destOrd="1" presId="urn:microsoft.com/office/officeart/2005/8/layout/chevron2"/>
    <dgm:cxn modelId="{712F4293-D2ED-4E89-98A9-21EC57E718B1}" srcId="{5810CA0D-C572-43D1-B7DD-42C94F59C3A4}" destId="{70A644CE-2C58-4B75-8345-08E60C151F77}" srcOrd="2" destOrd="0" parTransId="{BE857D1C-A17D-4FAA-9A71-6BF7A6E862C0}" sibTransId="{69F52DE5-EBC2-4D3B-A3D2-66238D852FEA}"/>
    <dgm:cxn modelId="{7FCCC696-17C0-4C04-9899-A17586A45091}" type="presOf" srcId="{FAAF6B09-278B-4722-9172-B9E8C0EBD036}" destId="{94D3B632-06B0-4FDC-B13C-1BDA951439E7}" srcOrd="0" destOrd="0" presId="urn:microsoft.com/office/officeart/2005/8/layout/chevron2"/>
    <dgm:cxn modelId="{4EC27EB1-A56C-4E38-A5B9-637B5A09FDB2}" srcId="{0BB31840-D0CF-4AA4-B89B-5F97C88C045D}" destId="{A7BE51C7-EF68-4FA5-BE68-42EE8B6E6904}" srcOrd="0" destOrd="0" parTransId="{6D5EFD5D-1D7A-4B5C-A3C8-2E74418DA0EA}" sibTransId="{0FCFD39C-A6AD-472B-BB2D-806B3E0D7CD2}"/>
    <dgm:cxn modelId="{BFC7F8C2-09B5-4829-9B2D-7010E100C7CC}" type="presOf" srcId="{B04E23A8-1395-4006-98C4-9E243C06DC0A}" destId="{FBCACE30-1B9E-453A-A146-CD5961D971D4}" srcOrd="0" destOrd="1" presId="urn:microsoft.com/office/officeart/2005/8/layout/chevron2"/>
    <dgm:cxn modelId="{833D03D0-DF7C-4D16-A568-00F303BAFE33}" srcId="{5810CA0D-C572-43D1-B7DD-42C94F59C3A4}" destId="{F27F5549-FBFA-4618-8B6E-4F5139A74DA5}" srcOrd="1" destOrd="0" parTransId="{EDCCE399-8A99-4BED-93FC-A2872F7129D2}" sibTransId="{BE4D7A15-EDDF-4CCF-9AF5-980AC246E46A}"/>
    <dgm:cxn modelId="{65C992D3-7AB9-437A-9168-C4C003C594A2}" srcId="{A7BE51C7-EF68-4FA5-BE68-42EE8B6E6904}" destId="{B04E23A8-1395-4006-98C4-9E243C06DC0A}" srcOrd="0" destOrd="0" parTransId="{A8BD4758-E769-4D8D-92B9-09E7008B720A}" sibTransId="{A1F13504-B664-4CA1-96B5-D6DA78016BBF}"/>
    <dgm:cxn modelId="{D62D6EE8-A01F-43C0-906A-BA9B33061243}" type="presOf" srcId="{A2CCB9BC-A34D-4940-A77B-238609D15D1E}" destId="{FBCACE30-1B9E-453A-A146-CD5961D971D4}" srcOrd="0" destOrd="6" presId="urn:microsoft.com/office/officeart/2005/8/layout/chevron2"/>
    <dgm:cxn modelId="{4EDEF7F1-AB1E-43BF-AABB-BF2B1137D06C}" srcId="{A7BE51C7-EF68-4FA5-BE68-42EE8B6E6904}" destId="{AAA02D22-4153-463D-81DE-3FF0D0B24B70}" srcOrd="4" destOrd="0" parTransId="{88CDD953-8EE4-4A7C-976F-6D86A2F7FD67}" sibTransId="{EF306F36-2591-4B26-9D3E-F1E28A7D120C}"/>
    <dgm:cxn modelId="{4C306DF2-75D1-471B-838A-9DFB42A199A3}" type="presOf" srcId="{0B7DDEBD-517D-4ECA-8DB9-48FB9ACC4615}" destId="{FBCACE30-1B9E-453A-A146-CD5961D971D4}" srcOrd="0" destOrd="4" presId="urn:microsoft.com/office/officeart/2005/8/layout/chevron2"/>
    <dgm:cxn modelId="{4BED6BF7-FD22-4D90-85F0-F00148689273}" type="presOf" srcId="{5810CA0D-C572-43D1-B7DD-42C94F59C3A4}" destId="{140320FF-C03B-49EA-B0E6-D80A7F9C09F4}" srcOrd="0" destOrd="0" presId="urn:microsoft.com/office/officeart/2005/8/layout/chevron2"/>
    <dgm:cxn modelId="{7E92DB67-5DD8-4A3C-AF65-10D10F9227CE}" type="presParOf" srcId="{BC8872EB-1FF2-492D-9343-4B71CD43BB36}" destId="{E7239BB0-AD4A-4EC5-8235-20DF7B32D1EC}" srcOrd="0" destOrd="0" presId="urn:microsoft.com/office/officeart/2005/8/layout/chevron2"/>
    <dgm:cxn modelId="{CA2D317D-A52E-41D1-AF5C-0917749E1D50}" type="presParOf" srcId="{E7239BB0-AD4A-4EC5-8235-20DF7B32D1EC}" destId="{A2472EBA-6368-4353-8BB6-1F87E79841F3}" srcOrd="0" destOrd="0" presId="urn:microsoft.com/office/officeart/2005/8/layout/chevron2"/>
    <dgm:cxn modelId="{15F95CF6-9CC1-4B4B-B6B3-C47D75A66630}" type="presParOf" srcId="{E7239BB0-AD4A-4EC5-8235-20DF7B32D1EC}" destId="{FBCACE30-1B9E-453A-A146-CD5961D971D4}" srcOrd="1" destOrd="0" presId="urn:microsoft.com/office/officeart/2005/8/layout/chevron2"/>
    <dgm:cxn modelId="{8DF5EB3B-77BD-4B3A-93AA-A3CB42F6C91B}" type="presParOf" srcId="{BC8872EB-1FF2-492D-9343-4B71CD43BB36}" destId="{969B9262-7F6C-416B-BF2C-1861B829AC89}" srcOrd="1" destOrd="0" presId="urn:microsoft.com/office/officeart/2005/8/layout/chevron2"/>
    <dgm:cxn modelId="{DCFD2E31-6197-4AFF-BD8F-0EE6AB0BE714}" type="presParOf" srcId="{BC8872EB-1FF2-492D-9343-4B71CD43BB36}" destId="{54AAC5A2-A648-472F-855A-CAF46F13B2D3}" srcOrd="2" destOrd="0" presId="urn:microsoft.com/office/officeart/2005/8/layout/chevron2"/>
    <dgm:cxn modelId="{4E25314A-3490-497F-8351-B879839A37EB}" type="presParOf" srcId="{54AAC5A2-A648-472F-855A-CAF46F13B2D3}" destId="{140320FF-C03B-49EA-B0E6-D80A7F9C09F4}" srcOrd="0" destOrd="0" presId="urn:microsoft.com/office/officeart/2005/8/layout/chevron2"/>
    <dgm:cxn modelId="{1F5BEFB9-AF2B-442B-8CCE-3B428A1EB2C9}" type="presParOf" srcId="{54AAC5A2-A648-472F-855A-CAF46F13B2D3}" destId="{94D3B632-06B0-4FDC-B13C-1BDA951439E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F2F4063-74C5-40A3-9BE5-8C0DA1B510CB}" type="doc">
      <dgm:prSet loTypeId="urn:microsoft.com/office/officeart/2005/8/layout/chevron2" loCatId="process" qsTypeId="urn:microsoft.com/office/officeart/2005/8/quickstyle/simple1" qsCatId="simple" csTypeId="urn:microsoft.com/office/officeart/2005/8/colors/accent6_2" csCatId="accent6"/>
      <dgm:spPr/>
      <dgm:t>
        <a:bodyPr/>
        <a:lstStyle/>
        <a:p>
          <a:endParaRPr lang="en-CA"/>
        </a:p>
      </dgm:t>
    </dgm:pt>
    <dgm:pt modelId="{66BF65D2-E051-485B-847E-38D048F6CF97}">
      <dgm:prSet/>
      <dgm:spPr/>
      <dgm:t>
        <a:bodyPr/>
        <a:lstStyle/>
        <a:p>
          <a:r>
            <a:rPr lang="en-US" baseline="0"/>
            <a:t>Human Resources</a:t>
          </a:r>
          <a:endParaRPr lang="en-CA"/>
        </a:p>
      </dgm:t>
    </dgm:pt>
    <dgm:pt modelId="{46E0A5EC-E3AD-4AC0-8092-05A2486CA171}" type="parTrans" cxnId="{E7F9D807-C2D3-4E4D-8E84-91B60662DC0A}">
      <dgm:prSet/>
      <dgm:spPr/>
      <dgm:t>
        <a:bodyPr/>
        <a:lstStyle/>
        <a:p>
          <a:endParaRPr lang="en-CA"/>
        </a:p>
      </dgm:t>
    </dgm:pt>
    <dgm:pt modelId="{24A7326D-2A97-490C-B296-118E079D96B3}" type="sibTrans" cxnId="{E7F9D807-C2D3-4E4D-8E84-91B60662DC0A}">
      <dgm:prSet/>
      <dgm:spPr/>
      <dgm:t>
        <a:bodyPr/>
        <a:lstStyle/>
        <a:p>
          <a:endParaRPr lang="en-CA"/>
        </a:p>
      </dgm:t>
    </dgm:pt>
    <dgm:pt modelId="{690E4A96-FD99-44E2-8B5A-D7E80964E422}">
      <dgm:prSet/>
      <dgm:spPr/>
      <dgm:t>
        <a:bodyPr/>
        <a:lstStyle/>
        <a:p>
          <a:r>
            <a:rPr lang="en-US" baseline="0" dirty="0"/>
            <a:t>Besides managerial capabilities and organizational routines, the company holds unmatched knowledge and trust of their employees as the pioneers of athletic sportswear. With their many facilities and locations worldwide, Under </a:t>
          </a:r>
          <a:r>
            <a:rPr lang="en-US" baseline="0" dirty="0" err="1"/>
            <a:t>Armour</a:t>
          </a:r>
          <a:r>
            <a:rPr lang="en-US" baseline="0" dirty="0"/>
            <a:t> has about 16400 employees.</a:t>
          </a:r>
          <a:endParaRPr lang="en-CA" dirty="0"/>
        </a:p>
      </dgm:t>
    </dgm:pt>
    <dgm:pt modelId="{10E0C7A9-40E3-41F6-BDEE-5920A82854B7}" type="parTrans" cxnId="{4F77944F-D106-49C4-B4B5-1B211D047C83}">
      <dgm:prSet/>
      <dgm:spPr/>
      <dgm:t>
        <a:bodyPr/>
        <a:lstStyle/>
        <a:p>
          <a:endParaRPr lang="en-CA"/>
        </a:p>
      </dgm:t>
    </dgm:pt>
    <dgm:pt modelId="{3F3D41B2-EF2D-472E-B123-FEC44D0B8C8E}" type="sibTrans" cxnId="{4F77944F-D106-49C4-B4B5-1B211D047C83}">
      <dgm:prSet/>
      <dgm:spPr/>
      <dgm:t>
        <a:bodyPr/>
        <a:lstStyle/>
        <a:p>
          <a:endParaRPr lang="en-CA"/>
        </a:p>
      </dgm:t>
    </dgm:pt>
    <dgm:pt modelId="{9953710D-C555-4A3B-A176-8192E203456F}">
      <dgm:prSet/>
      <dgm:spPr/>
      <dgm:t>
        <a:bodyPr/>
        <a:lstStyle/>
        <a:p>
          <a:r>
            <a:rPr lang="en-US" baseline="0"/>
            <a:t>Innovation Resources</a:t>
          </a:r>
          <a:endParaRPr lang="en-CA"/>
        </a:p>
      </dgm:t>
    </dgm:pt>
    <dgm:pt modelId="{640BFF07-45C3-439A-8B52-E9F9A2BD377F}" type="parTrans" cxnId="{F6D85688-23FE-40B3-8F15-7CF9C6A58E13}">
      <dgm:prSet/>
      <dgm:spPr/>
      <dgm:t>
        <a:bodyPr/>
        <a:lstStyle/>
        <a:p>
          <a:endParaRPr lang="en-CA"/>
        </a:p>
      </dgm:t>
    </dgm:pt>
    <dgm:pt modelId="{42BB3421-034D-4C2F-AF15-7BA7F3A69458}" type="sibTrans" cxnId="{F6D85688-23FE-40B3-8F15-7CF9C6A58E13}">
      <dgm:prSet/>
      <dgm:spPr/>
      <dgm:t>
        <a:bodyPr/>
        <a:lstStyle/>
        <a:p>
          <a:endParaRPr lang="en-CA"/>
        </a:p>
      </dgm:t>
    </dgm:pt>
    <dgm:pt modelId="{7C39BFA6-AD59-42D0-8E1E-68ED77399768}">
      <dgm:prSet/>
      <dgm:spPr/>
      <dgm:t>
        <a:bodyPr/>
        <a:lstStyle/>
        <a:p>
          <a:r>
            <a:rPr lang="en-US" baseline="0"/>
            <a:t>Their capacity to innovate is supported by their scientific capabilities and development of new fabrics and methods of weaving said fabrics. Ideas surrounding the research and development of better performing material drives their internal strategy towards growth. Under Armour continues to innovate, incorporating technically efficient fabrics for both warm-weather and cold-weather athletic performance.</a:t>
          </a:r>
          <a:endParaRPr lang="en-CA"/>
        </a:p>
      </dgm:t>
    </dgm:pt>
    <dgm:pt modelId="{2EA80D9E-A4D5-460A-BDF7-F2B0C71147E4}" type="parTrans" cxnId="{1F2E2E3C-BBB7-4098-A33F-A45A292ADCDA}">
      <dgm:prSet/>
      <dgm:spPr/>
      <dgm:t>
        <a:bodyPr/>
        <a:lstStyle/>
        <a:p>
          <a:endParaRPr lang="en-CA"/>
        </a:p>
      </dgm:t>
    </dgm:pt>
    <dgm:pt modelId="{6000D3A0-BC90-45A7-8661-2C6099FE849C}" type="sibTrans" cxnId="{1F2E2E3C-BBB7-4098-A33F-A45A292ADCDA}">
      <dgm:prSet/>
      <dgm:spPr/>
      <dgm:t>
        <a:bodyPr/>
        <a:lstStyle/>
        <a:p>
          <a:endParaRPr lang="en-CA"/>
        </a:p>
      </dgm:t>
    </dgm:pt>
    <dgm:pt modelId="{DAC8E342-5B73-4477-984A-1C9DE6154C4C}">
      <dgm:prSet/>
      <dgm:spPr/>
      <dgm:t>
        <a:bodyPr/>
        <a:lstStyle/>
        <a:p>
          <a:r>
            <a:rPr lang="en-US" baseline="0" dirty="0"/>
            <a:t>Reputational Resources</a:t>
          </a:r>
          <a:endParaRPr lang="en-CA" dirty="0"/>
        </a:p>
      </dgm:t>
    </dgm:pt>
    <dgm:pt modelId="{2C72DFD1-AB59-4FD6-9330-0BEA46DC173D}" type="parTrans" cxnId="{1F8734F6-81C5-4A00-8D3F-D91BED4D1DBD}">
      <dgm:prSet/>
      <dgm:spPr/>
      <dgm:t>
        <a:bodyPr/>
        <a:lstStyle/>
        <a:p>
          <a:endParaRPr lang="en-CA"/>
        </a:p>
      </dgm:t>
    </dgm:pt>
    <dgm:pt modelId="{D61158F9-EA01-4104-8933-E84987A6594B}" type="sibTrans" cxnId="{1F8734F6-81C5-4A00-8D3F-D91BED4D1DBD}">
      <dgm:prSet/>
      <dgm:spPr/>
      <dgm:t>
        <a:bodyPr/>
        <a:lstStyle/>
        <a:p>
          <a:endParaRPr lang="en-CA"/>
        </a:p>
      </dgm:t>
    </dgm:pt>
    <dgm:pt modelId="{F279FD23-B848-4B25-9384-41F70B81785E}">
      <dgm:prSet/>
      <dgm:spPr/>
      <dgm:t>
        <a:bodyPr/>
        <a:lstStyle/>
        <a:p>
          <a:r>
            <a:rPr lang="en-US" baseline="0"/>
            <a:t>This includes reputation with customers as well as suppliers. Brand name regarding perception of quality, durability and reliability is a large factor with Under Armour. Their focus is mainly based on athletic performance rather than style and appearance. Using professional athletes' endorsements such as Steph Curry, Tom Brady, and Lindsay Vaughan strengthen reputation with customers and gives future customers the idea of top-tier quality. </a:t>
          </a:r>
          <a:endParaRPr lang="en-CA"/>
        </a:p>
      </dgm:t>
    </dgm:pt>
    <dgm:pt modelId="{0E4D6595-1F0B-4C4C-9C54-F726FB3CD63A}" type="parTrans" cxnId="{64028997-94C7-4FF1-A382-8A4197CB0CEB}">
      <dgm:prSet/>
      <dgm:spPr/>
      <dgm:t>
        <a:bodyPr/>
        <a:lstStyle/>
        <a:p>
          <a:endParaRPr lang="en-CA"/>
        </a:p>
      </dgm:t>
    </dgm:pt>
    <dgm:pt modelId="{61667C68-0BEE-4055-850B-1E20D10B00C1}" type="sibTrans" cxnId="{64028997-94C7-4FF1-A382-8A4197CB0CEB}">
      <dgm:prSet/>
      <dgm:spPr/>
      <dgm:t>
        <a:bodyPr/>
        <a:lstStyle/>
        <a:p>
          <a:endParaRPr lang="en-CA"/>
        </a:p>
      </dgm:t>
    </dgm:pt>
    <dgm:pt modelId="{6CA1E7E0-759B-44B2-A20A-B51A0E8B4630}" type="pres">
      <dgm:prSet presAssocID="{CF2F4063-74C5-40A3-9BE5-8C0DA1B510CB}" presName="linearFlow" presStyleCnt="0">
        <dgm:presLayoutVars>
          <dgm:dir/>
          <dgm:animLvl val="lvl"/>
          <dgm:resizeHandles val="exact"/>
        </dgm:presLayoutVars>
      </dgm:prSet>
      <dgm:spPr/>
    </dgm:pt>
    <dgm:pt modelId="{2C5885ED-5AC4-41B0-90B1-E8F0A51B3504}" type="pres">
      <dgm:prSet presAssocID="{66BF65D2-E051-485B-847E-38D048F6CF97}" presName="composite" presStyleCnt="0"/>
      <dgm:spPr/>
    </dgm:pt>
    <dgm:pt modelId="{7646C03F-091B-4891-A8B3-44AB23374926}" type="pres">
      <dgm:prSet presAssocID="{66BF65D2-E051-485B-847E-38D048F6CF97}" presName="parentText" presStyleLbl="alignNode1" presStyleIdx="0" presStyleCnt="3">
        <dgm:presLayoutVars>
          <dgm:chMax val="1"/>
          <dgm:bulletEnabled val="1"/>
        </dgm:presLayoutVars>
      </dgm:prSet>
      <dgm:spPr/>
    </dgm:pt>
    <dgm:pt modelId="{12E1E1EF-55F8-4CE0-8DDA-6EF0B31289CB}" type="pres">
      <dgm:prSet presAssocID="{66BF65D2-E051-485B-847E-38D048F6CF97}" presName="descendantText" presStyleLbl="alignAcc1" presStyleIdx="0" presStyleCnt="3">
        <dgm:presLayoutVars>
          <dgm:bulletEnabled val="1"/>
        </dgm:presLayoutVars>
      </dgm:prSet>
      <dgm:spPr/>
    </dgm:pt>
    <dgm:pt modelId="{D0452C15-B977-4020-B3ED-759022EB5E7A}" type="pres">
      <dgm:prSet presAssocID="{24A7326D-2A97-490C-B296-118E079D96B3}" presName="sp" presStyleCnt="0"/>
      <dgm:spPr/>
    </dgm:pt>
    <dgm:pt modelId="{03792034-F0AA-4D5E-A1CA-A767F22C9FCC}" type="pres">
      <dgm:prSet presAssocID="{9953710D-C555-4A3B-A176-8192E203456F}" presName="composite" presStyleCnt="0"/>
      <dgm:spPr/>
    </dgm:pt>
    <dgm:pt modelId="{5F27131C-A688-4DEF-8A00-7CE5C59DECD1}" type="pres">
      <dgm:prSet presAssocID="{9953710D-C555-4A3B-A176-8192E203456F}" presName="parentText" presStyleLbl="alignNode1" presStyleIdx="1" presStyleCnt="3">
        <dgm:presLayoutVars>
          <dgm:chMax val="1"/>
          <dgm:bulletEnabled val="1"/>
        </dgm:presLayoutVars>
      </dgm:prSet>
      <dgm:spPr/>
    </dgm:pt>
    <dgm:pt modelId="{07234A59-19BA-4C41-BCD1-149B3C4B6E52}" type="pres">
      <dgm:prSet presAssocID="{9953710D-C555-4A3B-A176-8192E203456F}" presName="descendantText" presStyleLbl="alignAcc1" presStyleIdx="1" presStyleCnt="3">
        <dgm:presLayoutVars>
          <dgm:bulletEnabled val="1"/>
        </dgm:presLayoutVars>
      </dgm:prSet>
      <dgm:spPr/>
    </dgm:pt>
    <dgm:pt modelId="{D33C4C4C-F3DB-460B-A6A4-9BF7EF008781}" type="pres">
      <dgm:prSet presAssocID="{42BB3421-034D-4C2F-AF15-7BA7F3A69458}" presName="sp" presStyleCnt="0"/>
      <dgm:spPr/>
    </dgm:pt>
    <dgm:pt modelId="{21DDE446-5DD2-44B6-A5B4-E0E676DFFE4A}" type="pres">
      <dgm:prSet presAssocID="{DAC8E342-5B73-4477-984A-1C9DE6154C4C}" presName="composite" presStyleCnt="0"/>
      <dgm:spPr/>
    </dgm:pt>
    <dgm:pt modelId="{56959D81-F4E6-49AF-AEB2-06C76BFC89F6}" type="pres">
      <dgm:prSet presAssocID="{DAC8E342-5B73-4477-984A-1C9DE6154C4C}" presName="parentText" presStyleLbl="alignNode1" presStyleIdx="2" presStyleCnt="3">
        <dgm:presLayoutVars>
          <dgm:chMax val="1"/>
          <dgm:bulletEnabled val="1"/>
        </dgm:presLayoutVars>
      </dgm:prSet>
      <dgm:spPr/>
    </dgm:pt>
    <dgm:pt modelId="{7DDF79E5-B148-46EF-B4E9-2DC77630310A}" type="pres">
      <dgm:prSet presAssocID="{DAC8E342-5B73-4477-984A-1C9DE6154C4C}" presName="descendantText" presStyleLbl="alignAcc1" presStyleIdx="2" presStyleCnt="3">
        <dgm:presLayoutVars>
          <dgm:bulletEnabled val="1"/>
        </dgm:presLayoutVars>
      </dgm:prSet>
      <dgm:spPr/>
    </dgm:pt>
  </dgm:ptLst>
  <dgm:cxnLst>
    <dgm:cxn modelId="{E7F9D807-C2D3-4E4D-8E84-91B60662DC0A}" srcId="{CF2F4063-74C5-40A3-9BE5-8C0DA1B510CB}" destId="{66BF65D2-E051-485B-847E-38D048F6CF97}" srcOrd="0" destOrd="0" parTransId="{46E0A5EC-E3AD-4AC0-8092-05A2486CA171}" sibTransId="{24A7326D-2A97-490C-B296-118E079D96B3}"/>
    <dgm:cxn modelId="{3FB4D118-CF24-4DE6-9C3E-01B648618D6F}" type="presOf" srcId="{9953710D-C555-4A3B-A176-8192E203456F}" destId="{5F27131C-A688-4DEF-8A00-7CE5C59DECD1}" srcOrd="0" destOrd="0" presId="urn:microsoft.com/office/officeart/2005/8/layout/chevron2"/>
    <dgm:cxn modelId="{42AE5C1A-404A-4C4B-A92C-F251F5836D76}" type="presOf" srcId="{66BF65D2-E051-485B-847E-38D048F6CF97}" destId="{7646C03F-091B-4891-A8B3-44AB23374926}" srcOrd="0" destOrd="0" presId="urn:microsoft.com/office/officeart/2005/8/layout/chevron2"/>
    <dgm:cxn modelId="{E7D2C222-3DB5-4380-8A4D-712DFF95BD41}" type="presOf" srcId="{F279FD23-B848-4B25-9384-41F70B81785E}" destId="{7DDF79E5-B148-46EF-B4E9-2DC77630310A}" srcOrd="0" destOrd="0" presId="urn:microsoft.com/office/officeart/2005/8/layout/chevron2"/>
    <dgm:cxn modelId="{A9B6AA24-1AA4-4082-814B-DFCBE46A08DC}" type="presOf" srcId="{7C39BFA6-AD59-42D0-8E1E-68ED77399768}" destId="{07234A59-19BA-4C41-BCD1-149B3C4B6E52}" srcOrd="0" destOrd="0" presId="urn:microsoft.com/office/officeart/2005/8/layout/chevron2"/>
    <dgm:cxn modelId="{D6DD3833-B44A-46A7-99B5-2337C0BFC86B}" type="presOf" srcId="{690E4A96-FD99-44E2-8B5A-D7E80964E422}" destId="{12E1E1EF-55F8-4CE0-8DDA-6EF0B31289CB}" srcOrd="0" destOrd="0" presId="urn:microsoft.com/office/officeart/2005/8/layout/chevron2"/>
    <dgm:cxn modelId="{1F2E2E3C-BBB7-4098-A33F-A45A292ADCDA}" srcId="{9953710D-C555-4A3B-A176-8192E203456F}" destId="{7C39BFA6-AD59-42D0-8E1E-68ED77399768}" srcOrd="0" destOrd="0" parTransId="{2EA80D9E-A4D5-460A-BDF7-F2B0C71147E4}" sibTransId="{6000D3A0-BC90-45A7-8661-2C6099FE849C}"/>
    <dgm:cxn modelId="{95707E4E-36EC-4A3B-A15D-7ECB1ADE7FC6}" type="presOf" srcId="{DAC8E342-5B73-4477-984A-1C9DE6154C4C}" destId="{56959D81-F4E6-49AF-AEB2-06C76BFC89F6}" srcOrd="0" destOrd="0" presId="urn:microsoft.com/office/officeart/2005/8/layout/chevron2"/>
    <dgm:cxn modelId="{4F77944F-D106-49C4-B4B5-1B211D047C83}" srcId="{66BF65D2-E051-485B-847E-38D048F6CF97}" destId="{690E4A96-FD99-44E2-8B5A-D7E80964E422}" srcOrd="0" destOrd="0" parTransId="{10E0C7A9-40E3-41F6-BDEE-5920A82854B7}" sibTransId="{3F3D41B2-EF2D-472E-B123-FEC44D0B8C8E}"/>
    <dgm:cxn modelId="{F6D85688-23FE-40B3-8F15-7CF9C6A58E13}" srcId="{CF2F4063-74C5-40A3-9BE5-8C0DA1B510CB}" destId="{9953710D-C555-4A3B-A176-8192E203456F}" srcOrd="1" destOrd="0" parTransId="{640BFF07-45C3-439A-8B52-E9F9A2BD377F}" sibTransId="{42BB3421-034D-4C2F-AF15-7BA7F3A69458}"/>
    <dgm:cxn modelId="{64028997-94C7-4FF1-A382-8A4197CB0CEB}" srcId="{DAC8E342-5B73-4477-984A-1C9DE6154C4C}" destId="{F279FD23-B848-4B25-9384-41F70B81785E}" srcOrd="0" destOrd="0" parTransId="{0E4D6595-1F0B-4C4C-9C54-F726FB3CD63A}" sibTransId="{61667C68-0BEE-4055-850B-1E20D10B00C1}"/>
    <dgm:cxn modelId="{B98B42C8-E46B-4973-B52C-79A6DCB91307}" type="presOf" srcId="{CF2F4063-74C5-40A3-9BE5-8C0DA1B510CB}" destId="{6CA1E7E0-759B-44B2-A20A-B51A0E8B4630}" srcOrd="0" destOrd="0" presId="urn:microsoft.com/office/officeart/2005/8/layout/chevron2"/>
    <dgm:cxn modelId="{1F8734F6-81C5-4A00-8D3F-D91BED4D1DBD}" srcId="{CF2F4063-74C5-40A3-9BE5-8C0DA1B510CB}" destId="{DAC8E342-5B73-4477-984A-1C9DE6154C4C}" srcOrd="2" destOrd="0" parTransId="{2C72DFD1-AB59-4FD6-9330-0BEA46DC173D}" sibTransId="{D61158F9-EA01-4104-8933-E84987A6594B}"/>
    <dgm:cxn modelId="{AC41F20D-D5B2-4E2D-85D3-0C01368816C9}" type="presParOf" srcId="{6CA1E7E0-759B-44B2-A20A-B51A0E8B4630}" destId="{2C5885ED-5AC4-41B0-90B1-E8F0A51B3504}" srcOrd="0" destOrd="0" presId="urn:microsoft.com/office/officeart/2005/8/layout/chevron2"/>
    <dgm:cxn modelId="{7077F42F-09DC-4B04-A9D6-F6F4CADF3186}" type="presParOf" srcId="{2C5885ED-5AC4-41B0-90B1-E8F0A51B3504}" destId="{7646C03F-091B-4891-A8B3-44AB23374926}" srcOrd="0" destOrd="0" presId="urn:microsoft.com/office/officeart/2005/8/layout/chevron2"/>
    <dgm:cxn modelId="{F3CC7E21-1569-48E3-9489-6B5B04681DCC}" type="presParOf" srcId="{2C5885ED-5AC4-41B0-90B1-E8F0A51B3504}" destId="{12E1E1EF-55F8-4CE0-8DDA-6EF0B31289CB}" srcOrd="1" destOrd="0" presId="urn:microsoft.com/office/officeart/2005/8/layout/chevron2"/>
    <dgm:cxn modelId="{7E9B29AB-41A1-481A-BC35-C44C491CC718}" type="presParOf" srcId="{6CA1E7E0-759B-44B2-A20A-B51A0E8B4630}" destId="{D0452C15-B977-4020-B3ED-759022EB5E7A}" srcOrd="1" destOrd="0" presId="urn:microsoft.com/office/officeart/2005/8/layout/chevron2"/>
    <dgm:cxn modelId="{3F63D4A5-FE60-4391-98CC-C72D2D848FAD}" type="presParOf" srcId="{6CA1E7E0-759B-44B2-A20A-B51A0E8B4630}" destId="{03792034-F0AA-4D5E-A1CA-A767F22C9FCC}" srcOrd="2" destOrd="0" presId="urn:microsoft.com/office/officeart/2005/8/layout/chevron2"/>
    <dgm:cxn modelId="{0F97EBBF-EF0C-40F6-A522-C6DCE3C2B49A}" type="presParOf" srcId="{03792034-F0AA-4D5E-A1CA-A767F22C9FCC}" destId="{5F27131C-A688-4DEF-8A00-7CE5C59DECD1}" srcOrd="0" destOrd="0" presId="urn:microsoft.com/office/officeart/2005/8/layout/chevron2"/>
    <dgm:cxn modelId="{1831E2E3-B45F-478F-8139-2B0F706EC2FC}" type="presParOf" srcId="{03792034-F0AA-4D5E-A1CA-A767F22C9FCC}" destId="{07234A59-19BA-4C41-BCD1-149B3C4B6E52}" srcOrd="1" destOrd="0" presId="urn:microsoft.com/office/officeart/2005/8/layout/chevron2"/>
    <dgm:cxn modelId="{BA014A25-D3AD-481A-88D8-FC45E92C693B}" type="presParOf" srcId="{6CA1E7E0-759B-44B2-A20A-B51A0E8B4630}" destId="{D33C4C4C-F3DB-460B-A6A4-9BF7EF008781}" srcOrd="3" destOrd="0" presId="urn:microsoft.com/office/officeart/2005/8/layout/chevron2"/>
    <dgm:cxn modelId="{96CCD2DA-E399-466B-BB0F-14DEFE37A162}" type="presParOf" srcId="{6CA1E7E0-759B-44B2-A20A-B51A0E8B4630}" destId="{21DDE446-5DD2-44B6-A5B4-E0E676DFFE4A}" srcOrd="4" destOrd="0" presId="urn:microsoft.com/office/officeart/2005/8/layout/chevron2"/>
    <dgm:cxn modelId="{E8003A24-6574-46F9-BA07-AC5D55816993}" type="presParOf" srcId="{21DDE446-5DD2-44B6-A5B4-E0E676DFFE4A}" destId="{56959D81-F4E6-49AF-AEB2-06C76BFC89F6}" srcOrd="0" destOrd="0" presId="urn:microsoft.com/office/officeart/2005/8/layout/chevron2"/>
    <dgm:cxn modelId="{75C2558B-00C2-4D0F-8367-EFF586FC4B0B}" type="presParOf" srcId="{21DDE446-5DD2-44B6-A5B4-E0E676DFFE4A}" destId="{7DDF79E5-B148-46EF-B4E9-2DC77630310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58309F9-409D-43F5-9273-2D70240A0726}"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CA"/>
        </a:p>
      </dgm:t>
    </dgm:pt>
    <dgm:pt modelId="{4FCC65C0-575D-44B7-87AF-C956E8FC21D5}">
      <dgm:prSet/>
      <dgm:spPr/>
      <dgm:t>
        <a:bodyPr/>
        <a:lstStyle/>
        <a:p>
          <a:r>
            <a:rPr lang="en-US" baseline="0" dirty="0"/>
            <a:t>Valuable: </a:t>
          </a:r>
          <a:endParaRPr lang="en-CA" dirty="0"/>
        </a:p>
      </dgm:t>
    </dgm:pt>
    <dgm:pt modelId="{28EAEBA0-604A-49F3-A5DA-2789E77081F4}" type="parTrans" cxnId="{EE5770A0-A0E3-44B2-9A7D-98AF9B6A8FF4}">
      <dgm:prSet/>
      <dgm:spPr/>
      <dgm:t>
        <a:bodyPr/>
        <a:lstStyle/>
        <a:p>
          <a:endParaRPr lang="en-CA"/>
        </a:p>
      </dgm:t>
    </dgm:pt>
    <dgm:pt modelId="{C1E290E5-F2E0-4C17-9E88-B92508C4F04E}" type="sibTrans" cxnId="{EE5770A0-A0E3-44B2-9A7D-98AF9B6A8FF4}">
      <dgm:prSet/>
      <dgm:spPr/>
      <dgm:t>
        <a:bodyPr/>
        <a:lstStyle/>
        <a:p>
          <a:endParaRPr lang="en-CA"/>
        </a:p>
      </dgm:t>
    </dgm:pt>
    <dgm:pt modelId="{F2812F58-3A2B-4D40-88D6-DD9E507754A3}">
      <dgm:prSet/>
      <dgm:spPr/>
      <dgm:t>
        <a:bodyPr/>
        <a:lstStyle/>
        <a:p>
          <a:r>
            <a:rPr lang="en-US" baseline="0" dirty="0"/>
            <a:t>Yes: Their years of research and development in the field gives them a competitive advantage in terms of quality of textiles and clothing technology.</a:t>
          </a:r>
          <a:endParaRPr lang="en-CA" dirty="0"/>
        </a:p>
      </dgm:t>
    </dgm:pt>
    <dgm:pt modelId="{71A9C59B-BE12-4AF0-AA40-47901C619511}" type="parTrans" cxnId="{CEB91CAE-DB67-4442-AC83-D71C3951C782}">
      <dgm:prSet/>
      <dgm:spPr/>
      <dgm:t>
        <a:bodyPr/>
        <a:lstStyle/>
        <a:p>
          <a:endParaRPr lang="en-CA"/>
        </a:p>
      </dgm:t>
    </dgm:pt>
    <dgm:pt modelId="{16A1A6A9-A9D2-4FC1-A928-814C5CC5D537}" type="sibTrans" cxnId="{CEB91CAE-DB67-4442-AC83-D71C3951C782}">
      <dgm:prSet/>
      <dgm:spPr/>
      <dgm:t>
        <a:bodyPr/>
        <a:lstStyle/>
        <a:p>
          <a:endParaRPr lang="en-CA"/>
        </a:p>
      </dgm:t>
    </dgm:pt>
    <dgm:pt modelId="{1367A882-8688-4D77-BC0D-CB48495F797C}">
      <dgm:prSet/>
      <dgm:spPr/>
      <dgm:t>
        <a:bodyPr/>
        <a:lstStyle/>
        <a:p>
          <a:r>
            <a:rPr lang="en-US" baseline="0"/>
            <a:t>Rare: </a:t>
          </a:r>
          <a:endParaRPr lang="en-CA"/>
        </a:p>
      </dgm:t>
    </dgm:pt>
    <dgm:pt modelId="{973EBE19-5E25-41B3-AA2D-15C03A381F41}" type="parTrans" cxnId="{C8217C95-04B2-4810-B0A3-00BC2FA5E4A8}">
      <dgm:prSet/>
      <dgm:spPr/>
      <dgm:t>
        <a:bodyPr/>
        <a:lstStyle/>
        <a:p>
          <a:endParaRPr lang="en-CA"/>
        </a:p>
      </dgm:t>
    </dgm:pt>
    <dgm:pt modelId="{4DE31D14-8E36-4FC9-8412-911CD3176A53}" type="sibTrans" cxnId="{C8217C95-04B2-4810-B0A3-00BC2FA5E4A8}">
      <dgm:prSet/>
      <dgm:spPr/>
      <dgm:t>
        <a:bodyPr/>
        <a:lstStyle/>
        <a:p>
          <a:endParaRPr lang="en-CA"/>
        </a:p>
      </dgm:t>
    </dgm:pt>
    <dgm:pt modelId="{12818FE5-2019-423C-AD5E-51C186AC198A}">
      <dgm:prSet/>
      <dgm:spPr/>
      <dgm:t>
        <a:bodyPr/>
        <a:lstStyle/>
        <a:p>
          <a:r>
            <a:rPr lang="en-US" baseline="0" dirty="0"/>
            <a:t>Yes: Not many providers focus on high quality items in terms of sportswear.</a:t>
          </a:r>
          <a:endParaRPr lang="en-CA" dirty="0"/>
        </a:p>
      </dgm:t>
    </dgm:pt>
    <dgm:pt modelId="{38A2A366-F376-48EB-9F11-38FAA991F0B1}" type="parTrans" cxnId="{AFD36BFD-A5D1-4046-AC44-DCFE92817B76}">
      <dgm:prSet/>
      <dgm:spPr/>
      <dgm:t>
        <a:bodyPr/>
        <a:lstStyle/>
        <a:p>
          <a:endParaRPr lang="en-CA"/>
        </a:p>
      </dgm:t>
    </dgm:pt>
    <dgm:pt modelId="{FC130E2A-593B-4691-AD95-924528D1753F}" type="sibTrans" cxnId="{AFD36BFD-A5D1-4046-AC44-DCFE92817B76}">
      <dgm:prSet/>
      <dgm:spPr/>
      <dgm:t>
        <a:bodyPr/>
        <a:lstStyle/>
        <a:p>
          <a:endParaRPr lang="en-CA"/>
        </a:p>
      </dgm:t>
    </dgm:pt>
    <dgm:pt modelId="{C579C5A2-6A43-4690-A120-B18595DD4D4B}">
      <dgm:prSet/>
      <dgm:spPr/>
      <dgm:t>
        <a:bodyPr/>
        <a:lstStyle/>
        <a:p>
          <a:r>
            <a:rPr lang="en-US" baseline="0"/>
            <a:t>Inimitable: </a:t>
          </a:r>
          <a:endParaRPr lang="en-CA"/>
        </a:p>
      </dgm:t>
    </dgm:pt>
    <dgm:pt modelId="{8279FCB6-ED77-40CB-8EB6-4B623C3AC32D}" type="parTrans" cxnId="{78E1528B-0C33-48EC-801F-97951B8B7819}">
      <dgm:prSet/>
      <dgm:spPr/>
      <dgm:t>
        <a:bodyPr/>
        <a:lstStyle/>
        <a:p>
          <a:endParaRPr lang="en-CA"/>
        </a:p>
      </dgm:t>
    </dgm:pt>
    <dgm:pt modelId="{F186E508-AA0E-4B32-921D-455D86A86171}" type="sibTrans" cxnId="{78E1528B-0C33-48EC-801F-97951B8B7819}">
      <dgm:prSet/>
      <dgm:spPr/>
      <dgm:t>
        <a:bodyPr/>
        <a:lstStyle/>
        <a:p>
          <a:endParaRPr lang="en-CA"/>
        </a:p>
      </dgm:t>
    </dgm:pt>
    <dgm:pt modelId="{8E3BF9EE-8638-4FA5-A417-FA30297DEFB3}">
      <dgm:prSet/>
      <dgm:spPr/>
      <dgm:t>
        <a:bodyPr/>
        <a:lstStyle/>
        <a:p>
          <a:r>
            <a:rPr lang="en-US" baseline="0" dirty="0"/>
            <a:t>No: If companies focus on raising their quality it is achievable to produce high quality sportswear.</a:t>
          </a:r>
          <a:endParaRPr lang="en-CA" dirty="0"/>
        </a:p>
      </dgm:t>
    </dgm:pt>
    <dgm:pt modelId="{12A7F498-A7C8-4B7C-87AA-EAA8B4697A8F}" type="parTrans" cxnId="{520BA461-8621-4BF7-89DF-D5E0CBEE89A2}">
      <dgm:prSet/>
      <dgm:spPr/>
      <dgm:t>
        <a:bodyPr/>
        <a:lstStyle/>
        <a:p>
          <a:endParaRPr lang="en-CA"/>
        </a:p>
      </dgm:t>
    </dgm:pt>
    <dgm:pt modelId="{54464E49-A7C9-4455-9193-252D17DE2C46}" type="sibTrans" cxnId="{520BA461-8621-4BF7-89DF-D5E0CBEE89A2}">
      <dgm:prSet/>
      <dgm:spPr/>
      <dgm:t>
        <a:bodyPr/>
        <a:lstStyle/>
        <a:p>
          <a:endParaRPr lang="en-CA"/>
        </a:p>
      </dgm:t>
    </dgm:pt>
    <dgm:pt modelId="{8BC66975-D5FC-480E-9803-7CE5CD7BAA7B}">
      <dgm:prSet/>
      <dgm:spPr/>
      <dgm:t>
        <a:bodyPr/>
        <a:lstStyle/>
        <a:p>
          <a:r>
            <a:rPr lang="en-US" baseline="0"/>
            <a:t>Non-Substitutable: </a:t>
          </a:r>
          <a:endParaRPr lang="en-CA"/>
        </a:p>
      </dgm:t>
    </dgm:pt>
    <dgm:pt modelId="{4203ADCC-91E0-4DA5-885D-7EC30257A8AF}" type="parTrans" cxnId="{1A8E8A1C-41F2-487F-ABEC-DE6C78EC70CB}">
      <dgm:prSet/>
      <dgm:spPr/>
      <dgm:t>
        <a:bodyPr/>
        <a:lstStyle/>
        <a:p>
          <a:endParaRPr lang="en-CA"/>
        </a:p>
      </dgm:t>
    </dgm:pt>
    <dgm:pt modelId="{6A7F8534-B596-4500-8A59-FB3B4FDDDDE6}" type="sibTrans" cxnId="{1A8E8A1C-41F2-487F-ABEC-DE6C78EC70CB}">
      <dgm:prSet/>
      <dgm:spPr/>
      <dgm:t>
        <a:bodyPr/>
        <a:lstStyle/>
        <a:p>
          <a:endParaRPr lang="en-CA"/>
        </a:p>
      </dgm:t>
    </dgm:pt>
    <dgm:pt modelId="{B0EDA20A-4835-4DE3-A8A2-EDB9610D7C7D}">
      <dgm:prSet/>
      <dgm:spPr/>
      <dgm:t>
        <a:bodyPr/>
        <a:lstStyle/>
        <a:p>
          <a:r>
            <a:rPr lang="en-US" baseline="0" dirty="0"/>
            <a:t>No: Can be substituted with products of similar nature.</a:t>
          </a:r>
          <a:endParaRPr lang="en-CA" dirty="0"/>
        </a:p>
      </dgm:t>
    </dgm:pt>
    <dgm:pt modelId="{C45D2338-CC70-47A3-AAB4-83B3D9102C14}" type="parTrans" cxnId="{A12B0F6E-566A-4552-BB47-90BFBAD0DF1F}">
      <dgm:prSet/>
      <dgm:spPr/>
      <dgm:t>
        <a:bodyPr/>
        <a:lstStyle/>
        <a:p>
          <a:endParaRPr lang="en-CA"/>
        </a:p>
      </dgm:t>
    </dgm:pt>
    <dgm:pt modelId="{B1091242-6CD7-4C08-A823-2DAB966E67F6}" type="sibTrans" cxnId="{A12B0F6E-566A-4552-BB47-90BFBAD0DF1F}">
      <dgm:prSet/>
      <dgm:spPr/>
      <dgm:t>
        <a:bodyPr/>
        <a:lstStyle/>
        <a:p>
          <a:endParaRPr lang="en-CA"/>
        </a:p>
      </dgm:t>
    </dgm:pt>
    <dgm:pt modelId="{3DD98951-676D-41CE-9183-E2D55A9B28E5}" type="pres">
      <dgm:prSet presAssocID="{758309F9-409D-43F5-9273-2D70240A0726}" presName="vert0" presStyleCnt="0">
        <dgm:presLayoutVars>
          <dgm:dir/>
          <dgm:animOne val="branch"/>
          <dgm:animLvl val="lvl"/>
        </dgm:presLayoutVars>
      </dgm:prSet>
      <dgm:spPr/>
    </dgm:pt>
    <dgm:pt modelId="{24488D4F-D140-4035-AAEE-7FA714DC8E8B}" type="pres">
      <dgm:prSet presAssocID="{4FCC65C0-575D-44B7-87AF-C956E8FC21D5}" presName="thickLine" presStyleLbl="alignNode1" presStyleIdx="0" presStyleCnt="4"/>
      <dgm:spPr/>
    </dgm:pt>
    <dgm:pt modelId="{C01FF1D0-5C02-4E6C-AC50-A6166D647C7E}" type="pres">
      <dgm:prSet presAssocID="{4FCC65C0-575D-44B7-87AF-C956E8FC21D5}" presName="horz1" presStyleCnt="0"/>
      <dgm:spPr/>
    </dgm:pt>
    <dgm:pt modelId="{54EACF81-7EEB-47FC-ADCE-796B4D057796}" type="pres">
      <dgm:prSet presAssocID="{4FCC65C0-575D-44B7-87AF-C956E8FC21D5}" presName="tx1" presStyleLbl="revTx" presStyleIdx="0" presStyleCnt="8"/>
      <dgm:spPr/>
    </dgm:pt>
    <dgm:pt modelId="{D3DB8D6B-246A-4864-9BEF-19A2A04EC1E8}" type="pres">
      <dgm:prSet presAssocID="{4FCC65C0-575D-44B7-87AF-C956E8FC21D5}" presName="vert1" presStyleCnt="0"/>
      <dgm:spPr/>
    </dgm:pt>
    <dgm:pt modelId="{C726DC45-93D1-410B-8501-B1AE04625E43}" type="pres">
      <dgm:prSet presAssocID="{F2812F58-3A2B-4D40-88D6-DD9E507754A3}" presName="vertSpace2a" presStyleCnt="0"/>
      <dgm:spPr/>
    </dgm:pt>
    <dgm:pt modelId="{8FBF31F1-B05C-4678-86B9-C9CC567B24E3}" type="pres">
      <dgm:prSet presAssocID="{F2812F58-3A2B-4D40-88D6-DD9E507754A3}" presName="horz2" presStyleCnt="0"/>
      <dgm:spPr/>
    </dgm:pt>
    <dgm:pt modelId="{67B48BE2-36FF-42D2-9C86-6EE5B3DB1358}" type="pres">
      <dgm:prSet presAssocID="{F2812F58-3A2B-4D40-88D6-DD9E507754A3}" presName="horzSpace2" presStyleCnt="0"/>
      <dgm:spPr/>
    </dgm:pt>
    <dgm:pt modelId="{44EAA4F0-E849-4103-9E6F-8C742E9AED7A}" type="pres">
      <dgm:prSet presAssocID="{F2812F58-3A2B-4D40-88D6-DD9E507754A3}" presName="tx2" presStyleLbl="revTx" presStyleIdx="1" presStyleCnt="8"/>
      <dgm:spPr/>
    </dgm:pt>
    <dgm:pt modelId="{11E11F83-4D32-4B5B-ACD3-4B7273F88853}" type="pres">
      <dgm:prSet presAssocID="{F2812F58-3A2B-4D40-88D6-DD9E507754A3}" presName="vert2" presStyleCnt="0"/>
      <dgm:spPr/>
    </dgm:pt>
    <dgm:pt modelId="{FBBD26FC-A995-47BD-8F93-08D9FD356E05}" type="pres">
      <dgm:prSet presAssocID="{F2812F58-3A2B-4D40-88D6-DD9E507754A3}" presName="thinLine2b" presStyleLbl="callout" presStyleIdx="0" presStyleCnt="4"/>
      <dgm:spPr/>
    </dgm:pt>
    <dgm:pt modelId="{3D54AD8E-8ADB-451F-8616-ED6EA30A93E5}" type="pres">
      <dgm:prSet presAssocID="{F2812F58-3A2B-4D40-88D6-DD9E507754A3}" presName="vertSpace2b" presStyleCnt="0"/>
      <dgm:spPr/>
    </dgm:pt>
    <dgm:pt modelId="{73E471DC-1264-49E2-B294-B73DDDD3F0DD}" type="pres">
      <dgm:prSet presAssocID="{1367A882-8688-4D77-BC0D-CB48495F797C}" presName="thickLine" presStyleLbl="alignNode1" presStyleIdx="1" presStyleCnt="4"/>
      <dgm:spPr/>
    </dgm:pt>
    <dgm:pt modelId="{59F7AC47-451C-4BD6-B594-E4FC49B87A2C}" type="pres">
      <dgm:prSet presAssocID="{1367A882-8688-4D77-BC0D-CB48495F797C}" presName="horz1" presStyleCnt="0"/>
      <dgm:spPr/>
    </dgm:pt>
    <dgm:pt modelId="{CB07CA21-04C6-41D1-9F38-C6255F90CAF2}" type="pres">
      <dgm:prSet presAssocID="{1367A882-8688-4D77-BC0D-CB48495F797C}" presName="tx1" presStyleLbl="revTx" presStyleIdx="2" presStyleCnt="8"/>
      <dgm:spPr/>
    </dgm:pt>
    <dgm:pt modelId="{A445CA2E-82F4-4F72-A957-E148D93793A3}" type="pres">
      <dgm:prSet presAssocID="{1367A882-8688-4D77-BC0D-CB48495F797C}" presName="vert1" presStyleCnt="0"/>
      <dgm:spPr/>
    </dgm:pt>
    <dgm:pt modelId="{902BC03F-D74E-4FAB-8CCA-057541A0CA95}" type="pres">
      <dgm:prSet presAssocID="{12818FE5-2019-423C-AD5E-51C186AC198A}" presName="vertSpace2a" presStyleCnt="0"/>
      <dgm:spPr/>
    </dgm:pt>
    <dgm:pt modelId="{E531E2BF-C05C-484B-A87A-35923DB1776A}" type="pres">
      <dgm:prSet presAssocID="{12818FE5-2019-423C-AD5E-51C186AC198A}" presName="horz2" presStyleCnt="0"/>
      <dgm:spPr/>
    </dgm:pt>
    <dgm:pt modelId="{AB0C775E-6A3C-4B69-8CB7-BF7B13370616}" type="pres">
      <dgm:prSet presAssocID="{12818FE5-2019-423C-AD5E-51C186AC198A}" presName="horzSpace2" presStyleCnt="0"/>
      <dgm:spPr/>
    </dgm:pt>
    <dgm:pt modelId="{9855D8D0-1560-4236-B7D5-9B8EDC73E7B8}" type="pres">
      <dgm:prSet presAssocID="{12818FE5-2019-423C-AD5E-51C186AC198A}" presName="tx2" presStyleLbl="revTx" presStyleIdx="3" presStyleCnt="8"/>
      <dgm:spPr/>
    </dgm:pt>
    <dgm:pt modelId="{1A71F91B-C59D-490C-AB57-4251D058500A}" type="pres">
      <dgm:prSet presAssocID="{12818FE5-2019-423C-AD5E-51C186AC198A}" presName="vert2" presStyleCnt="0"/>
      <dgm:spPr/>
    </dgm:pt>
    <dgm:pt modelId="{B65F34C4-104D-41C3-BB8B-8FB124C92E93}" type="pres">
      <dgm:prSet presAssocID="{12818FE5-2019-423C-AD5E-51C186AC198A}" presName="thinLine2b" presStyleLbl="callout" presStyleIdx="1" presStyleCnt="4"/>
      <dgm:spPr/>
    </dgm:pt>
    <dgm:pt modelId="{33D881F2-74F3-4F88-8D72-D383011A5951}" type="pres">
      <dgm:prSet presAssocID="{12818FE5-2019-423C-AD5E-51C186AC198A}" presName="vertSpace2b" presStyleCnt="0"/>
      <dgm:spPr/>
    </dgm:pt>
    <dgm:pt modelId="{4830E3D1-48F4-4D06-9061-76FA278B1B9F}" type="pres">
      <dgm:prSet presAssocID="{C579C5A2-6A43-4690-A120-B18595DD4D4B}" presName="thickLine" presStyleLbl="alignNode1" presStyleIdx="2" presStyleCnt="4"/>
      <dgm:spPr/>
    </dgm:pt>
    <dgm:pt modelId="{7A4143C4-C121-46F3-A96C-DB9EE19B799F}" type="pres">
      <dgm:prSet presAssocID="{C579C5A2-6A43-4690-A120-B18595DD4D4B}" presName="horz1" presStyleCnt="0"/>
      <dgm:spPr/>
    </dgm:pt>
    <dgm:pt modelId="{7C644F4D-51A2-42A6-85FE-D132668F803E}" type="pres">
      <dgm:prSet presAssocID="{C579C5A2-6A43-4690-A120-B18595DD4D4B}" presName="tx1" presStyleLbl="revTx" presStyleIdx="4" presStyleCnt="8"/>
      <dgm:spPr/>
    </dgm:pt>
    <dgm:pt modelId="{7F71F622-4222-4D14-AF70-754AABF4D022}" type="pres">
      <dgm:prSet presAssocID="{C579C5A2-6A43-4690-A120-B18595DD4D4B}" presName="vert1" presStyleCnt="0"/>
      <dgm:spPr/>
    </dgm:pt>
    <dgm:pt modelId="{B97D7C43-C68F-462B-A9F4-F7235FEE9386}" type="pres">
      <dgm:prSet presAssocID="{8E3BF9EE-8638-4FA5-A417-FA30297DEFB3}" presName="vertSpace2a" presStyleCnt="0"/>
      <dgm:spPr/>
    </dgm:pt>
    <dgm:pt modelId="{AB275C16-EB87-41C4-AF45-6C28DB02838E}" type="pres">
      <dgm:prSet presAssocID="{8E3BF9EE-8638-4FA5-A417-FA30297DEFB3}" presName="horz2" presStyleCnt="0"/>
      <dgm:spPr/>
    </dgm:pt>
    <dgm:pt modelId="{1CFA325C-F6C1-4879-A642-19489BD50E8A}" type="pres">
      <dgm:prSet presAssocID="{8E3BF9EE-8638-4FA5-A417-FA30297DEFB3}" presName="horzSpace2" presStyleCnt="0"/>
      <dgm:spPr/>
    </dgm:pt>
    <dgm:pt modelId="{C5479103-8246-4F21-916E-3AEC5813842E}" type="pres">
      <dgm:prSet presAssocID="{8E3BF9EE-8638-4FA5-A417-FA30297DEFB3}" presName="tx2" presStyleLbl="revTx" presStyleIdx="5" presStyleCnt="8"/>
      <dgm:spPr/>
    </dgm:pt>
    <dgm:pt modelId="{B62BD7E6-6995-461D-B2DB-CD942260C28B}" type="pres">
      <dgm:prSet presAssocID="{8E3BF9EE-8638-4FA5-A417-FA30297DEFB3}" presName="vert2" presStyleCnt="0"/>
      <dgm:spPr/>
    </dgm:pt>
    <dgm:pt modelId="{26351671-CC4A-4F39-8CDB-501777AF59C1}" type="pres">
      <dgm:prSet presAssocID="{8E3BF9EE-8638-4FA5-A417-FA30297DEFB3}" presName="thinLine2b" presStyleLbl="callout" presStyleIdx="2" presStyleCnt="4"/>
      <dgm:spPr/>
    </dgm:pt>
    <dgm:pt modelId="{BA89E1D5-7B0C-4ABB-9D6D-DD8CC869396D}" type="pres">
      <dgm:prSet presAssocID="{8E3BF9EE-8638-4FA5-A417-FA30297DEFB3}" presName="vertSpace2b" presStyleCnt="0"/>
      <dgm:spPr/>
    </dgm:pt>
    <dgm:pt modelId="{B9B35F7F-2732-4058-BEFC-B0553E2D484F}" type="pres">
      <dgm:prSet presAssocID="{8BC66975-D5FC-480E-9803-7CE5CD7BAA7B}" presName="thickLine" presStyleLbl="alignNode1" presStyleIdx="3" presStyleCnt="4"/>
      <dgm:spPr/>
    </dgm:pt>
    <dgm:pt modelId="{B48F489D-CB8E-4398-883C-D95B7E3EF9AD}" type="pres">
      <dgm:prSet presAssocID="{8BC66975-D5FC-480E-9803-7CE5CD7BAA7B}" presName="horz1" presStyleCnt="0"/>
      <dgm:spPr/>
    </dgm:pt>
    <dgm:pt modelId="{5F5E96BE-8E40-48A7-8AE4-2E9EE6C01E11}" type="pres">
      <dgm:prSet presAssocID="{8BC66975-D5FC-480E-9803-7CE5CD7BAA7B}" presName="tx1" presStyleLbl="revTx" presStyleIdx="6" presStyleCnt="8"/>
      <dgm:spPr/>
    </dgm:pt>
    <dgm:pt modelId="{91C9DE27-11AD-4769-A829-4BC4934B6953}" type="pres">
      <dgm:prSet presAssocID="{8BC66975-D5FC-480E-9803-7CE5CD7BAA7B}" presName="vert1" presStyleCnt="0"/>
      <dgm:spPr/>
    </dgm:pt>
    <dgm:pt modelId="{4DF6C6D8-CE2F-44DB-B84B-020C143464B5}" type="pres">
      <dgm:prSet presAssocID="{B0EDA20A-4835-4DE3-A8A2-EDB9610D7C7D}" presName="vertSpace2a" presStyleCnt="0"/>
      <dgm:spPr/>
    </dgm:pt>
    <dgm:pt modelId="{C7F5206F-08D7-41B9-8007-9725560F0A40}" type="pres">
      <dgm:prSet presAssocID="{B0EDA20A-4835-4DE3-A8A2-EDB9610D7C7D}" presName="horz2" presStyleCnt="0"/>
      <dgm:spPr/>
    </dgm:pt>
    <dgm:pt modelId="{0302E474-7558-4801-92D1-86D78AE67A76}" type="pres">
      <dgm:prSet presAssocID="{B0EDA20A-4835-4DE3-A8A2-EDB9610D7C7D}" presName="horzSpace2" presStyleCnt="0"/>
      <dgm:spPr/>
    </dgm:pt>
    <dgm:pt modelId="{B16EE556-E5C6-43D0-89E1-E3662A220F32}" type="pres">
      <dgm:prSet presAssocID="{B0EDA20A-4835-4DE3-A8A2-EDB9610D7C7D}" presName="tx2" presStyleLbl="revTx" presStyleIdx="7" presStyleCnt="8"/>
      <dgm:spPr/>
    </dgm:pt>
    <dgm:pt modelId="{57E83EDD-CB10-4117-A3A2-0466B6AA4931}" type="pres">
      <dgm:prSet presAssocID="{B0EDA20A-4835-4DE3-A8A2-EDB9610D7C7D}" presName="vert2" presStyleCnt="0"/>
      <dgm:spPr/>
    </dgm:pt>
    <dgm:pt modelId="{F5FF0AAA-2B38-4686-B03D-CCEF85CCF64A}" type="pres">
      <dgm:prSet presAssocID="{B0EDA20A-4835-4DE3-A8A2-EDB9610D7C7D}" presName="thinLine2b" presStyleLbl="callout" presStyleIdx="3" presStyleCnt="4"/>
      <dgm:spPr/>
    </dgm:pt>
    <dgm:pt modelId="{1FBFAA56-00BD-4D52-A7FE-4FB7635D056A}" type="pres">
      <dgm:prSet presAssocID="{B0EDA20A-4835-4DE3-A8A2-EDB9610D7C7D}" presName="vertSpace2b" presStyleCnt="0"/>
      <dgm:spPr/>
    </dgm:pt>
  </dgm:ptLst>
  <dgm:cxnLst>
    <dgm:cxn modelId="{1A8E8A1C-41F2-487F-ABEC-DE6C78EC70CB}" srcId="{758309F9-409D-43F5-9273-2D70240A0726}" destId="{8BC66975-D5FC-480E-9803-7CE5CD7BAA7B}" srcOrd="3" destOrd="0" parTransId="{4203ADCC-91E0-4DA5-885D-7EC30257A8AF}" sibTransId="{6A7F8534-B596-4500-8A59-FB3B4FDDDDE6}"/>
    <dgm:cxn modelId="{520BA461-8621-4BF7-89DF-D5E0CBEE89A2}" srcId="{C579C5A2-6A43-4690-A120-B18595DD4D4B}" destId="{8E3BF9EE-8638-4FA5-A417-FA30297DEFB3}" srcOrd="0" destOrd="0" parTransId="{12A7F498-A7C8-4B7C-87AA-EAA8B4697A8F}" sibTransId="{54464E49-A7C9-4455-9193-252D17DE2C46}"/>
    <dgm:cxn modelId="{F3892547-7463-4FB4-AC18-07DA78E86256}" type="presOf" srcId="{12818FE5-2019-423C-AD5E-51C186AC198A}" destId="{9855D8D0-1560-4236-B7D5-9B8EDC73E7B8}" srcOrd="0" destOrd="0" presId="urn:microsoft.com/office/officeart/2008/layout/LinedList"/>
    <dgm:cxn modelId="{D1A4F647-D6D9-4944-AE9F-3BAB7FD795F8}" type="presOf" srcId="{8E3BF9EE-8638-4FA5-A417-FA30297DEFB3}" destId="{C5479103-8246-4F21-916E-3AEC5813842E}" srcOrd="0" destOrd="0" presId="urn:microsoft.com/office/officeart/2008/layout/LinedList"/>
    <dgm:cxn modelId="{BA79CD4C-8FD1-4E5F-8B54-D7ACEAEEFD92}" type="presOf" srcId="{4FCC65C0-575D-44B7-87AF-C956E8FC21D5}" destId="{54EACF81-7EEB-47FC-ADCE-796B4D057796}" srcOrd="0" destOrd="0" presId="urn:microsoft.com/office/officeart/2008/layout/LinedList"/>
    <dgm:cxn modelId="{A12B0F6E-566A-4552-BB47-90BFBAD0DF1F}" srcId="{8BC66975-D5FC-480E-9803-7CE5CD7BAA7B}" destId="{B0EDA20A-4835-4DE3-A8A2-EDB9610D7C7D}" srcOrd="0" destOrd="0" parTransId="{C45D2338-CC70-47A3-AAB4-83B3D9102C14}" sibTransId="{B1091242-6CD7-4C08-A823-2DAB966E67F6}"/>
    <dgm:cxn modelId="{2834A876-D8A0-40AE-BE5F-D23A79238D15}" type="presOf" srcId="{C579C5A2-6A43-4690-A120-B18595DD4D4B}" destId="{7C644F4D-51A2-42A6-85FE-D132668F803E}" srcOrd="0" destOrd="0" presId="urn:microsoft.com/office/officeart/2008/layout/LinedList"/>
    <dgm:cxn modelId="{579B3A7B-C785-44C2-96BE-DC30316391AF}" type="presOf" srcId="{758309F9-409D-43F5-9273-2D70240A0726}" destId="{3DD98951-676D-41CE-9183-E2D55A9B28E5}" srcOrd="0" destOrd="0" presId="urn:microsoft.com/office/officeart/2008/layout/LinedList"/>
    <dgm:cxn modelId="{68E40F83-0797-4E4C-82D2-F8231113E27B}" type="presOf" srcId="{F2812F58-3A2B-4D40-88D6-DD9E507754A3}" destId="{44EAA4F0-E849-4103-9E6F-8C742E9AED7A}" srcOrd="0" destOrd="0" presId="urn:microsoft.com/office/officeart/2008/layout/LinedList"/>
    <dgm:cxn modelId="{78E1528B-0C33-48EC-801F-97951B8B7819}" srcId="{758309F9-409D-43F5-9273-2D70240A0726}" destId="{C579C5A2-6A43-4690-A120-B18595DD4D4B}" srcOrd="2" destOrd="0" parTransId="{8279FCB6-ED77-40CB-8EB6-4B623C3AC32D}" sibTransId="{F186E508-AA0E-4B32-921D-455D86A86171}"/>
    <dgm:cxn modelId="{1AB24F8D-D1E8-40C1-A455-52DB173E4C88}" type="presOf" srcId="{8BC66975-D5FC-480E-9803-7CE5CD7BAA7B}" destId="{5F5E96BE-8E40-48A7-8AE4-2E9EE6C01E11}" srcOrd="0" destOrd="0" presId="urn:microsoft.com/office/officeart/2008/layout/LinedList"/>
    <dgm:cxn modelId="{C8217C95-04B2-4810-B0A3-00BC2FA5E4A8}" srcId="{758309F9-409D-43F5-9273-2D70240A0726}" destId="{1367A882-8688-4D77-BC0D-CB48495F797C}" srcOrd="1" destOrd="0" parTransId="{973EBE19-5E25-41B3-AA2D-15C03A381F41}" sibTransId="{4DE31D14-8E36-4FC9-8412-911CD3176A53}"/>
    <dgm:cxn modelId="{EE5770A0-A0E3-44B2-9A7D-98AF9B6A8FF4}" srcId="{758309F9-409D-43F5-9273-2D70240A0726}" destId="{4FCC65C0-575D-44B7-87AF-C956E8FC21D5}" srcOrd="0" destOrd="0" parTransId="{28EAEBA0-604A-49F3-A5DA-2789E77081F4}" sibTransId="{C1E290E5-F2E0-4C17-9E88-B92508C4F04E}"/>
    <dgm:cxn modelId="{CEB91CAE-DB67-4442-AC83-D71C3951C782}" srcId="{4FCC65C0-575D-44B7-87AF-C956E8FC21D5}" destId="{F2812F58-3A2B-4D40-88D6-DD9E507754A3}" srcOrd="0" destOrd="0" parTransId="{71A9C59B-BE12-4AF0-AA40-47901C619511}" sibTransId="{16A1A6A9-A9D2-4FC1-A928-814C5CC5D537}"/>
    <dgm:cxn modelId="{03081BDB-066E-43C8-BB34-34C040EAE2A9}" type="presOf" srcId="{B0EDA20A-4835-4DE3-A8A2-EDB9610D7C7D}" destId="{B16EE556-E5C6-43D0-89E1-E3662A220F32}" srcOrd="0" destOrd="0" presId="urn:microsoft.com/office/officeart/2008/layout/LinedList"/>
    <dgm:cxn modelId="{78AAEEE2-C4C5-428D-9912-2653A7ABCDCB}" type="presOf" srcId="{1367A882-8688-4D77-BC0D-CB48495F797C}" destId="{CB07CA21-04C6-41D1-9F38-C6255F90CAF2}" srcOrd="0" destOrd="0" presId="urn:microsoft.com/office/officeart/2008/layout/LinedList"/>
    <dgm:cxn modelId="{AFD36BFD-A5D1-4046-AC44-DCFE92817B76}" srcId="{1367A882-8688-4D77-BC0D-CB48495F797C}" destId="{12818FE5-2019-423C-AD5E-51C186AC198A}" srcOrd="0" destOrd="0" parTransId="{38A2A366-F376-48EB-9F11-38FAA991F0B1}" sibTransId="{FC130E2A-593B-4691-AD95-924528D1753F}"/>
    <dgm:cxn modelId="{43998980-7DD7-4BC0-A5A6-610C5157DBDA}" type="presParOf" srcId="{3DD98951-676D-41CE-9183-E2D55A9B28E5}" destId="{24488D4F-D140-4035-AAEE-7FA714DC8E8B}" srcOrd="0" destOrd="0" presId="urn:microsoft.com/office/officeart/2008/layout/LinedList"/>
    <dgm:cxn modelId="{7BB67EE5-07B9-48A8-809A-31A68B4D5F5D}" type="presParOf" srcId="{3DD98951-676D-41CE-9183-E2D55A9B28E5}" destId="{C01FF1D0-5C02-4E6C-AC50-A6166D647C7E}" srcOrd="1" destOrd="0" presId="urn:microsoft.com/office/officeart/2008/layout/LinedList"/>
    <dgm:cxn modelId="{3D62B157-0596-4C94-8986-B6371BF0DB51}" type="presParOf" srcId="{C01FF1D0-5C02-4E6C-AC50-A6166D647C7E}" destId="{54EACF81-7EEB-47FC-ADCE-796B4D057796}" srcOrd="0" destOrd="0" presId="urn:microsoft.com/office/officeart/2008/layout/LinedList"/>
    <dgm:cxn modelId="{A0CDA240-901C-4F4E-B89E-2C8C2DBBAD51}" type="presParOf" srcId="{C01FF1D0-5C02-4E6C-AC50-A6166D647C7E}" destId="{D3DB8D6B-246A-4864-9BEF-19A2A04EC1E8}" srcOrd="1" destOrd="0" presId="urn:microsoft.com/office/officeart/2008/layout/LinedList"/>
    <dgm:cxn modelId="{CFAAEC8D-712B-451F-8B88-2FC736E4B026}" type="presParOf" srcId="{D3DB8D6B-246A-4864-9BEF-19A2A04EC1E8}" destId="{C726DC45-93D1-410B-8501-B1AE04625E43}" srcOrd="0" destOrd="0" presId="urn:microsoft.com/office/officeart/2008/layout/LinedList"/>
    <dgm:cxn modelId="{12EB5B26-764B-4D2E-9743-3D5C3A6B52B2}" type="presParOf" srcId="{D3DB8D6B-246A-4864-9BEF-19A2A04EC1E8}" destId="{8FBF31F1-B05C-4678-86B9-C9CC567B24E3}" srcOrd="1" destOrd="0" presId="urn:microsoft.com/office/officeart/2008/layout/LinedList"/>
    <dgm:cxn modelId="{9E7F9A91-87F2-4C63-B659-BA75CBABEB78}" type="presParOf" srcId="{8FBF31F1-B05C-4678-86B9-C9CC567B24E3}" destId="{67B48BE2-36FF-42D2-9C86-6EE5B3DB1358}" srcOrd="0" destOrd="0" presId="urn:microsoft.com/office/officeart/2008/layout/LinedList"/>
    <dgm:cxn modelId="{81AEE215-6803-4CF1-B0A3-BBDA60B825B7}" type="presParOf" srcId="{8FBF31F1-B05C-4678-86B9-C9CC567B24E3}" destId="{44EAA4F0-E849-4103-9E6F-8C742E9AED7A}" srcOrd="1" destOrd="0" presId="urn:microsoft.com/office/officeart/2008/layout/LinedList"/>
    <dgm:cxn modelId="{CE0C0D4D-DCEF-4A7B-9D32-AE2597009D36}" type="presParOf" srcId="{8FBF31F1-B05C-4678-86B9-C9CC567B24E3}" destId="{11E11F83-4D32-4B5B-ACD3-4B7273F88853}" srcOrd="2" destOrd="0" presId="urn:microsoft.com/office/officeart/2008/layout/LinedList"/>
    <dgm:cxn modelId="{C299AA5E-CC27-4296-AAD4-3070AF7361C9}" type="presParOf" srcId="{D3DB8D6B-246A-4864-9BEF-19A2A04EC1E8}" destId="{FBBD26FC-A995-47BD-8F93-08D9FD356E05}" srcOrd="2" destOrd="0" presId="urn:microsoft.com/office/officeart/2008/layout/LinedList"/>
    <dgm:cxn modelId="{49FEA276-4E35-46FB-9B80-ED6FFFDD295B}" type="presParOf" srcId="{D3DB8D6B-246A-4864-9BEF-19A2A04EC1E8}" destId="{3D54AD8E-8ADB-451F-8616-ED6EA30A93E5}" srcOrd="3" destOrd="0" presId="urn:microsoft.com/office/officeart/2008/layout/LinedList"/>
    <dgm:cxn modelId="{95244EB9-527C-43F8-8F44-164B206C2387}" type="presParOf" srcId="{3DD98951-676D-41CE-9183-E2D55A9B28E5}" destId="{73E471DC-1264-49E2-B294-B73DDDD3F0DD}" srcOrd="2" destOrd="0" presId="urn:microsoft.com/office/officeart/2008/layout/LinedList"/>
    <dgm:cxn modelId="{2507C6EB-D0D4-428E-A1CF-F6A1AE47F77C}" type="presParOf" srcId="{3DD98951-676D-41CE-9183-E2D55A9B28E5}" destId="{59F7AC47-451C-4BD6-B594-E4FC49B87A2C}" srcOrd="3" destOrd="0" presId="urn:microsoft.com/office/officeart/2008/layout/LinedList"/>
    <dgm:cxn modelId="{223726B2-3814-4618-A582-E5BFBC1E2743}" type="presParOf" srcId="{59F7AC47-451C-4BD6-B594-E4FC49B87A2C}" destId="{CB07CA21-04C6-41D1-9F38-C6255F90CAF2}" srcOrd="0" destOrd="0" presId="urn:microsoft.com/office/officeart/2008/layout/LinedList"/>
    <dgm:cxn modelId="{17CFF93B-920E-48A0-8B58-C8E6F155F87B}" type="presParOf" srcId="{59F7AC47-451C-4BD6-B594-E4FC49B87A2C}" destId="{A445CA2E-82F4-4F72-A957-E148D93793A3}" srcOrd="1" destOrd="0" presId="urn:microsoft.com/office/officeart/2008/layout/LinedList"/>
    <dgm:cxn modelId="{6A795270-543B-415A-BBFF-84A481079A7C}" type="presParOf" srcId="{A445CA2E-82F4-4F72-A957-E148D93793A3}" destId="{902BC03F-D74E-4FAB-8CCA-057541A0CA95}" srcOrd="0" destOrd="0" presId="urn:microsoft.com/office/officeart/2008/layout/LinedList"/>
    <dgm:cxn modelId="{CD38B8B2-9125-407F-9BE2-FBD8C58B0BCD}" type="presParOf" srcId="{A445CA2E-82F4-4F72-A957-E148D93793A3}" destId="{E531E2BF-C05C-484B-A87A-35923DB1776A}" srcOrd="1" destOrd="0" presId="urn:microsoft.com/office/officeart/2008/layout/LinedList"/>
    <dgm:cxn modelId="{0243E16E-2D29-4F9D-B2C7-587FBB7DF1A1}" type="presParOf" srcId="{E531E2BF-C05C-484B-A87A-35923DB1776A}" destId="{AB0C775E-6A3C-4B69-8CB7-BF7B13370616}" srcOrd="0" destOrd="0" presId="urn:microsoft.com/office/officeart/2008/layout/LinedList"/>
    <dgm:cxn modelId="{0DE4A360-381C-470B-922B-F8875F74092D}" type="presParOf" srcId="{E531E2BF-C05C-484B-A87A-35923DB1776A}" destId="{9855D8D0-1560-4236-B7D5-9B8EDC73E7B8}" srcOrd="1" destOrd="0" presId="urn:microsoft.com/office/officeart/2008/layout/LinedList"/>
    <dgm:cxn modelId="{3919EA95-A6B8-4938-9948-C9AC3F731F97}" type="presParOf" srcId="{E531E2BF-C05C-484B-A87A-35923DB1776A}" destId="{1A71F91B-C59D-490C-AB57-4251D058500A}" srcOrd="2" destOrd="0" presId="urn:microsoft.com/office/officeart/2008/layout/LinedList"/>
    <dgm:cxn modelId="{2BD978ED-315B-4DCE-AD5F-EDCEB6ECF855}" type="presParOf" srcId="{A445CA2E-82F4-4F72-A957-E148D93793A3}" destId="{B65F34C4-104D-41C3-BB8B-8FB124C92E93}" srcOrd="2" destOrd="0" presId="urn:microsoft.com/office/officeart/2008/layout/LinedList"/>
    <dgm:cxn modelId="{6F525CEF-2D5F-4D33-9BC3-9C545D679FF2}" type="presParOf" srcId="{A445CA2E-82F4-4F72-A957-E148D93793A3}" destId="{33D881F2-74F3-4F88-8D72-D383011A5951}" srcOrd="3" destOrd="0" presId="urn:microsoft.com/office/officeart/2008/layout/LinedList"/>
    <dgm:cxn modelId="{B439C62C-D4F6-46BC-814F-781F0908C156}" type="presParOf" srcId="{3DD98951-676D-41CE-9183-E2D55A9B28E5}" destId="{4830E3D1-48F4-4D06-9061-76FA278B1B9F}" srcOrd="4" destOrd="0" presId="urn:microsoft.com/office/officeart/2008/layout/LinedList"/>
    <dgm:cxn modelId="{8F1070EC-09C6-4010-B0B6-9B80AAFC61C8}" type="presParOf" srcId="{3DD98951-676D-41CE-9183-E2D55A9B28E5}" destId="{7A4143C4-C121-46F3-A96C-DB9EE19B799F}" srcOrd="5" destOrd="0" presId="urn:microsoft.com/office/officeart/2008/layout/LinedList"/>
    <dgm:cxn modelId="{A5EAD459-208F-49A6-82FF-A09AC024B624}" type="presParOf" srcId="{7A4143C4-C121-46F3-A96C-DB9EE19B799F}" destId="{7C644F4D-51A2-42A6-85FE-D132668F803E}" srcOrd="0" destOrd="0" presId="urn:microsoft.com/office/officeart/2008/layout/LinedList"/>
    <dgm:cxn modelId="{4EF5700D-DBB7-4A5C-96DD-B5C955A0B5DE}" type="presParOf" srcId="{7A4143C4-C121-46F3-A96C-DB9EE19B799F}" destId="{7F71F622-4222-4D14-AF70-754AABF4D022}" srcOrd="1" destOrd="0" presId="urn:microsoft.com/office/officeart/2008/layout/LinedList"/>
    <dgm:cxn modelId="{A8843EA7-1493-4152-9857-C05C924C2F80}" type="presParOf" srcId="{7F71F622-4222-4D14-AF70-754AABF4D022}" destId="{B97D7C43-C68F-462B-A9F4-F7235FEE9386}" srcOrd="0" destOrd="0" presId="urn:microsoft.com/office/officeart/2008/layout/LinedList"/>
    <dgm:cxn modelId="{99A1C55F-4CDA-408F-8DB2-F28FA6F483E4}" type="presParOf" srcId="{7F71F622-4222-4D14-AF70-754AABF4D022}" destId="{AB275C16-EB87-41C4-AF45-6C28DB02838E}" srcOrd="1" destOrd="0" presId="urn:microsoft.com/office/officeart/2008/layout/LinedList"/>
    <dgm:cxn modelId="{4CEE74E5-9823-47DD-A880-C3AC4EA7F7F7}" type="presParOf" srcId="{AB275C16-EB87-41C4-AF45-6C28DB02838E}" destId="{1CFA325C-F6C1-4879-A642-19489BD50E8A}" srcOrd="0" destOrd="0" presId="urn:microsoft.com/office/officeart/2008/layout/LinedList"/>
    <dgm:cxn modelId="{FFEBFBE9-D997-4D0D-ADD5-1C5019557BF0}" type="presParOf" srcId="{AB275C16-EB87-41C4-AF45-6C28DB02838E}" destId="{C5479103-8246-4F21-916E-3AEC5813842E}" srcOrd="1" destOrd="0" presId="urn:microsoft.com/office/officeart/2008/layout/LinedList"/>
    <dgm:cxn modelId="{8FFED5A8-AA2A-42EF-8D4C-758706BF972F}" type="presParOf" srcId="{AB275C16-EB87-41C4-AF45-6C28DB02838E}" destId="{B62BD7E6-6995-461D-B2DB-CD942260C28B}" srcOrd="2" destOrd="0" presId="urn:microsoft.com/office/officeart/2008/layout/LinedList"/>
    <dgm:cxn modelId="{1DE1BD3D-E4A8-4C9E-A190-5594B779FA91}" type="presParOf" srcId="{7F71F622-4222-4D14-AF70-754AABF4D022}" destId="{26351671-CC4A-4F39-8CDB-501777AF59C1}" srcOrd="2" destOrd="0" presId="urn:microsoft.com/office/officeart/2008/layout/LinedList"/>
    <dgm:cxn modelId="{DF88639C-684C-4D5F-8AAF-61881B4C0ECB}" type="presParOf" srcId="{7F71F622-4222-4D14-AF70-754AABF4D022}" destId="{BA89E1D5-7B0C-4ABB-9D6D-DD8CC869396D}" srcOrd="3" destOrd="0" presId="urn:microsoft.com/office/officeart/2008/layout/LinedList"/>
    <dgm:cxn modelId="{8E2E09D9-B556-4D5A-A7C5-6F3A3B820675}" type="presParOf" srcId="{3DD98951-676D-41CE-9183-E2D55A9B28E5}" destId="{B9B35F7F-2732-4058-BEFC-B0553E2D484F}" srcOrd="6" destOrd="0" presId="urn:microsoft.com/office/officeart/2008/layout/LinedList"/>
    <dgm:cxn modelId="{6B560BD1-2B7A-4A8C-B160-312C59042C17}" type="presParOf" srcId="{3DD98951-676D-41CE-9183-E2D55A9B28E5}" destId="{B48F489D-CB8E-4398-883C-D95B7E3EF9AD}" srcOrd="7" destOrd="0" presId="urn:microsoft.com/office/officeart/2008/layout/LinedList"/>
    <dgm:cxn modelId="{D2722E98-9BAD-4C21-A45B-A7AE641EF3D9}" type="presParOf" srcId="{B48F489D-CB8E-4398-883C-D95B7E3EF9AD}" destId="{5F5E96BE-8E40-48A7-8AE4-2E9EE6C01E11}" srcOrd="0" destOrd="0" presId="urn:microsoft.com/office/officeart/2008/layout/LinedList"/>
    <dgm:cxn modelId="{AC40FCDF-A1A3-4896-8932-C14760AED656}" type="presParOf" srcId="{B48F489D-CB8E-4398-883C-D95B7E3EF9AD}" destId="{91C9DE27-11AD-4769-A829-4BC4934B6953}" srcOrd="1" destOrd="0" presId="urn:microsoft.com/office/officeart/2008/layout/LinedList"/>
    <dgm:cxn modelId="{754F9499-E0D9-4A2F-8C21-725B215C2EA8}" type="presParOf" srcId="{91C9DE27-11AD-4769-A829-4BC4934B6953}" destId="{4DF6C6D8-CE2F-44DB-B84B-020C143464B5}" srcOrd="0" destOrd="0" presId="urn:microsoft.com/office/officeart/2008/layout/LinedList"/>
    <dgm:cxn modelId="{0D138FB1-6161-40F2-8377-E070B9B1465A}" type="presParOf" srcId="{91C9DE27-11AD-4769-A829-4BC4934B6953}" destId="{C7F5206F-08D7-41B9-8007-9725560F0A40}" srcOrd="1" destOrd="0" presId="urn:microsoft.com/office/officeart/2008/layout/LinedList"/>
    <dgm:cxn modelId="{58A40442-1C63-418A-AE49-FEC54448C7F0}" type="presParOf" srcId="{C7F5206F-08D7-41B9-8007-9725560F0A40}" destId="{0302E474-7558-4801-92D1-86D78AE67A76}" srcOrd="0" destOrd="0" presId="urn:microsoft.com/office/officeart/2008/layout/LinedList"/>
    <dgm:cxn modelId="{ED145722-C159-494B-933F-F5F72C52D392}" type="presParOf" srcId="{C7F5206F-08D7-41B9-8007-9725560F0A40}" destId="{B16EE556-E5C6-43D0-89E1-E3662A220F32}" srcOrd="1" destOrd="0" presId="urn:microsoft.com/office/officeart/2008/layout/LinedList"/>
    <dgm:cxn modelId="{086D2E12-F262-4553-AE3C-A9CD5F7EF69B}" type="presParOf" srcId="{C7F5206F-08D7-41B9-8007-9725560F0A40}" destId="{57E83EDD-CB10-4117-A3A2-0466B6AA4931}" srcOrd="2" destOrd="0" presId="urn:microsoft.com/office/officeart/2008/layout/LinedList"/>
    <dgm:cxn modelId="{D3A33C99-568A-4F82-BAAD-FAECD1F11D3E}" type="presParOf" srcId="{91C9DE27-11AD-4769-A829-4BC4934B6953}" destId="{F5FF0AAA-2B38-4686-B03D-CCEF85CCF64A}" srcOrd="2" destOrd="0" presId="urn:microsoft.com/office/officeart/2008/layout/LinedList"/>
    <dgm:cxn modelId="{6FFD08E0-4AC9-4311-BD13-F30C7391AA72}" type="presParOf" srcId="{91C9DE27-11AD-4769-A829-4BC4934B6953}" destId="{1FBFAA56-00BD-4D52-A7FE-4FB7635D056A}"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115FE06-68B7-4B4F-8D41-DE41DD1E48EB}"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CA"/>
        </a:p>
      </dgm:t>
    </dgm:pt>
    <dgm:pt modelId="{F4F01AF1-8F96-4602-A615-E2D9D89FBE1D}">
      <dgm:prSet/>
      <dgm:spPr/>
      <dgm:t>
        <a:bodyPr/>
        <a:lstStyle/>
        <a:p>
          <a:r>
            <a:rPr lang="en-US" baseline="0"/>
            <a:t>Valuable: </a:t>
          </a:r>
          <a:endParaRPr lang="en-CA"/>
        </a:p>
      </dgm:t>
    </dgm:pt>
    <dgm:pt modelId="{3590BD7F-551E-422A-A05C-1CCFBC134EE3}" type="parTrans" cxnId="{50C9094F-9FD8-4611-8F3A-46084F578ACF}">
      <dgm:prSet/>
      <dgm:spPr/>
      <dgm:t>
        <a:bodyPr/>
        <a:lstStyle/>
        <a:p>
          <a:endParaRPr lang="en-CA"/>
        </a:p>
      </dgm:t>
    </dgm:pt>
    <dgm:pt modelId="{31CFA416-0E9A-44BC-8835-BCB4753FDA17}" type="sibTrans" cxnId="{50C9094F-9FD8-4611-8F3A-46084F578ACF}">
      <dgm:prSet/>
      <dgm:spPr/>
      <dgm:t>
        <a:bodyPr/>
        <a:lstStyle/>
        <a:p>
          <a:endParaRPr lang="en-CA"/>
        </a:p>
      </dgm:t>
    </dgm:pt>
    <dgm:pt modelId="{888ECEA8-370A-4F1E-BDB1-ADCE00814B5C}">
      <dgm:prSet/>
      <dgm:spPr/>
      <dgm:t>
        <a:bodyPr/>
        <a:lstStyle/>
        <a:p>
          <a:r>
            <a:rPr lang="en-US" baseline="0" dirty="0"/>
            <a:t>Yes: Using their experience with high quality performance textiles, they can develop comfortable and stylish Athleisure clothing.</a:t>
          </a:r>
          <a:endParaRPr lang="en-CA" dirty="0"/>
        </a:p>
      </dgm:t>
    </dgm:pt>
    <dgm:pt modelId="{F2A60C1B-14C0-4DA3-89A9-E208D1D50CB2}" type="parTrans" cxnId="{E0E72287-1DE4-4DE7-9DE3-DA0842C72B39}">
      <dgm:prSet/>
      <dgm:spPr/>
      <dgm:t>
        <a:bodyPr/>
        <a:lstStyle/>
        <a:p>
          <a:endParaRPr lang="en-CA"/>
        </a:p>
      </dgm:t>
    </dgm:pt>
    <dgm:pt modelId="{5F5A61BF-BA9B-47B4-BE7C-A7DF93DB43FA}" type="sibTrans" cxnId="{E0E72287-1DE4-4DE7-9DE3-DA0842C72B39}">
      <dgm:prSet/>
      <dgm:spPr/>
      <dgm:t>
        <a:bodyPr/>
        <a:lstStyle/>
        <a:p>
          <a:endParaRPr lang="en-CA"/>
        </a:p>
      </dgm:t>
    </dgm:pt>
    <dgm:pt modelId="{EE670D77-438B-41C6-BDD0-94AD3F65CD37}">
      <dgm:prSet/>
      <dgm:spPr/>
      <dgm:t>
        <a:bodyPr/>
        <a:lstStyle/>
        <a:p>
          <a:r>
            <a:rPr lang="en-US" baseline="0"/>
            <a:t>Rare: </a:t>
          </a:r>
          <a:endParaRPr lang="en-CA"/>
        </a:p>
      </dgm:t>
    </dgm:pt>
    <dgm:pt modelId="{FDA0E28A-E58C-453E-9EF5-98839EC7015F}" type="parTrans" cxnId="{C04CFB1E-EB7E-4236-90B6-8B621E440D8A}">
      <dgm:prSet/>
      <dgm:spPr/>
      <dgm:t>
        <a:bodyPr/>
        <a:lstStyle/>
        <a:p>
          <a:endParaRPr lang="en-CA"/>
        </a:p>
      </dgm:t>
    </dgm:pt>
    <dgm:pt modelId="{19D976B5-0843-48C7-BA9B-9BA212EB2DE3}" type="sibTrans" cxnId="{C04CFB1E-EB7E-4236-90B6-8B621E440D8A}">
      <dgm:prSet/>
      <dgm:spPr/>
      <dgm:t>
        <a:bodyPr/>
        <a:lstStyle/>
        <a:p>
          <a:endParaRPr lang="en-CA"/>
        </a:p>
      </dgm:t>
    </dgm:pt>
    <dgm:pt modelId="{C13E168B-2DAE-4E51-BC44-7FA64B2F95F6}">
      <dgm:prSet/>
      <dgm:spPr/>
      <dgm:t>
        <a:bodyPr/>
        <a:lstStyle/>
        <a:p>
          <a:r>
            <a:rPr lang="en-US" baseline="0"/>
            <a:t>Yes: Not many companies are able to provide high quality clothing.</a:t>
          </a:r>
          <a:endParaRPr lang="en-CA"/>
        </a:p>
      </dgm:t>
    </dgm:pt>
    <dgm:pt modelId="{2AD35A1D-7C7F-4B3E-BF28-13DD41E12825}" type="parTrans" cxnId="{349C1FD8-6F5B-4035-B21D-3112A934FFBF}">
      <dgm:prSet/>
      <dgm:spPr/>
      <dgm:t>
        <a:bodyPr/>
        <a:lstStyle/>
        <a:p>
          <a:endParaRPr lang="en-CA"/>
        </a:p>
      </dgm:t>
    </dgm:pt>
    <dgm:pt modelId="{8C0D7DC0-93D8-43DE-8CD1-915F34F6E78B}" type="sibTrans" cxnId="{349C1FD8-6F5B-4035-B21D-3112A934FFBF}">
      <dgm:prSet/>
      <dgm:spPr/>
      <dgm:t>
        <a:bodyPr/>
        <a:lstStyle/>
        <a:p>
          <a:endParaRPr lang="en-CA"/>
        </a:p>
      </dgm:t>
    </dgm:pt>
    <dgm:pt modelId="{8E18DCE5-C78E-47B3-9E8C-5549E7803835}">
      <dgm:prSet/>
      <dgm:spPr/>
      <dgm:t>
        <a:bodyPr/>
        <a:lstStyle/>
        <a:p>
          <a:r>
            <a:rPr lang="en-US" baseline="0"/>
            <a:t>Inimitable: </a:t>
          </a:r>
          <a:endParaRPr lang="en-CA"/>
        </a:p>
      </dgm:t>
    </dgm:pt>
    <dgm:pt modelId="{D451C7F3-C7BF-444A-8924-F88222ED2EB8}" type="parTrans" cxnId="{E441C99C-14BD-4E00-8906-D42054E504C5}">
      <dgm:prSet/>
      <dgm:spPr/>
      <dgm:t>
        <a:bodyPr/>
        <a:lstStyle/>
        <a:p>
          <a:endParaRPr lang="en-CA"/>
        </a:p>
      </dgm:t>
    </dgm:pt>
    <dgm:pt modelId="{F6CAC3FB-7A0A-42B1-8892-A55FE07F9791}" type="sibTrans" cxnId="{E441C99C-14BD-4E00-8906-D42054E504C5}">
      <dgm:prSet/>
      <dgm:spPr/>
      <dgm:t>
        <a:bodyPr/>
        <a:lstStyle/>
        <a:p>
          <a:endParaRPr lang="en-CA"/>
        </a:p>
      </dgm:t>
    </dgm:pt>
    <dgm:pt modelId="{CCBF0DC1-C427-4509-B294-B678408967B5}">
      <dgm:prSet/>
      <dgm:spPr/>
      <dgm:t>
        <a:bodyPr/>
        <a:lstStyle/>
        <a:p>
          <a:r>
            <a:rPr lang="en-US" baseline="0"/>
            <a:t>No: Is possible to imitate but will be costly to do so. </a:t>
          </a:r>
          <a:endParaRPr lang="en-CA"/>
        </a:p>
      </dgm:t>
    </dgm:pt>
    <dgm:pt modelId="{9B61AE56-56F7-4918-A285-E98266201056}" type="parTrans" cxnId="{92A547CE-6942-47D3-AF71-B421E1EAE98B}">
      <dgm:prSet/>
      <dgm:spPr/>
      <dgm:t>
        <a:bodyPr/>
        <a:lstStyle/>
        <a:p>
          <a:endParaRPr lang="en-CA"/>
        </a:p>
      </dgm:t>
    </dgm:pt>
    <dgm:pt modelId="{C8684DD1-7A9A-4ACE-BD6B-9C29DB60C389}" type="sibTrans" cxnId="{92A547CE-6942-47D3-AF71-B421E1EAE98B}">
      <dgm:prSet/>
      <dgm:spPr/>
      <dgm:t>
        <a:bodyPr/>
        <a:lstStyle/>
        <a:p>
          <a:endParaRPr lang="en-CA"/>
        </a:p>
      </dgm:t>
    </dgm:pt>
    <dgm:pt modelId="{A09ECE99-5FC1-46A8-A6F2-40EAA97A2FA6}">
      <dgm:prSet/>
      <dgm:spPr/>
      <dgm:t>
        <a:bodyPr/>
        <a:lstStyle/>
        <a:p>
          <a:r>
            <a:rPr lang="en-US" baseline="0"/>
            <a:t>Non-Substitutable: </a:t>
          </a:r>
          <a:endParaRPr lang="en-CA"/>
        </a:p>
      </dgm:t>
    </dgm:pt>
    <dgm:pt modelId="{A441B170-398B-457B-924E-B610C51E8148}" type="parTrans" cxnId="{ADE139EB-E0FE-41AC-9E8B-4694A698C95B}">
      <dgm:prSet/>
      <dgm:spPr/>
      <dgm:t>
        <a:bodyPr/>
        <a:lstStyle/>
        <a:p>
          <a:endParaRPr lang="en-CA"/>
        </a:p>
      </dgm:t>
    </dgm:pt>
    <dgm:pt modelId="{147A1B2E-9B3F-4809-9582-AE1F56CC1B8A}" type="sibTrans" cxnId="{ADE139EB-E0FE-41AC-9E8B-4694A698C95B}">
      <dgm:prSet/>
      <dgm:spPr/>
      <dgm:t>
        <a:bodyPr/>
        <a:lstStyle/>
        <a:p>
          <a:endParaRPr lang="en-CA"/>
        </a:p>
      </dgm:t>
    </dgm:pt>
    <dgm:pt modelId="{94261F4B-C172-431B-83B8-2C87C884D9F9}">
      <dgm:prSet/>
      <dgm:spPr/>
      <dgm:t>
        <a:bodyPr/>
        <a:lstStyle/>
        <a:p>
          <a:r>
            <a:rPr lang="en-US" baseline="0" dirty="0"/>
            <a:t>No: Easily substitutable if manufacturers sacrifice quality of the product. </a:t>
          </a:r>
          <a:endParaRPr lang="en-CA" dirty="0"/>
        </a:p>
      </dgm:t>
    </dgm:pt>
    <dgm:pt modelId="{6B68A484-6A25-4B28-B661-665B889C14E7}" type="parTrans" cxnId="{2977EF75-61CF-4748-9A43-290AA206FDFE}">
      <dgm:prSet/>
      <dgm:spPr/>
      <dgm:t>
        <a:bodyPr/>
        <a:lstStyle/>
        <a:p>
          <a:endParaRPr lang="en-CA"/>
        </a:p>
      </dgm:t>
    </dgm:pt>
    <dgm:pt modelId="{5DD92C27-3F37-4991-B905-9B9DA521B549}" type="sibTrans" cxnId="{2977EF75-61CF-4748-9A43-290AA206FDFE}">
      <dgm:prSet/>
      <dgm:spPr/>
      <dgm:t>
        <a:bodyPr/>
        <a:lstStyle/>
        <a:p>
          <a:endParaRPr lang="en-CA"/>
        </a:p>
      </dgm:t>
    </dgm:pt>
    <dgm:pt modelId="{CDA7557B-0F3B-4E7F-A040-632B59B92CFB}" type="pres">
      <dgm:prSet presAssocID="{5115FE06-68B7-4B4F-8D41-DE41DD1E48EB}" presName="vert0" presStyleCnt="0">
        <dgm:presLayoutVars>
          <dgm:dir/>
          <dgm:animOne val="branch"/>
          <dgm:animLvl val="lvl"/>
        </dgm:presLayoutVars>
      </dgm:prSet>
      <dgm:spPr/>
    </dgm:pt>
    <dgm:pt modelId="{9CD9F665-58BE-4E9C-91ED-263330072236}" type="pres">
      <dgm:prSet presAssocID="{F4F01AF1-8F96-4602-A615-E2D9D89FBE1D}" presName="thickLine" presStyleLbl="alignNode1" presStyleIdx="0" presStyleCnt="4"/>
      <dgm:spPr/>
    </dgm:pt>
    <dgm:pt modelId="{3914FA50-A78E-4B7E-83BE-74D05192070F}" type="pres">
      <dgm:prSet presAssocID="{F4F01AF1-8F96-4602-A615-E2D9D89FBE1D}" presName="horz1" presStyleCnt="0"/>
      <dgm:spPr/>
    </dgm:pt>
    <dgm:pt modelId="{E503BF4B-357A-43AF-9812-E8E040C03AF0}" type="pres">
      <dgm:prSet presAssocID="{F4F01AF1-8F96-4602-A615-E2D9D89FBE1D}" presName="tx1" presStyleLbl="revTx" presStyleIdx="0" presStyleCnt="8"/>
      <dgm:spPr/>
    </dgm:pt>
    <dgm:pt modelId="{04235DEC-34CC-4AFD-A772-6338C91911FE}" type="pres">
      <dgm:prSet presAssocID="{F4F01AF1-8F96-4602-A615-E2D9D89FBE1D}" presName="vert1" presStyleCnt="0"/>
      <dgm:spPr/>
    </dgm:pt>
    <dgm:pt modelId="{3070D5F3-550E-4E9C-B5F1-897ADAB49545}" type="pres">
      <dgm:prSet presAssocID="{888ECEA8-370A-4F1E-BDB1-ADCE00814B5C}" presName="vertSpace2a" presStyleCnt="0"/>
      <dgm:spPr/>
    </dgm:pt>
    <dgm:pt modelId="{49F26822-6980-4CA0-8AF5-0D3183F633B3}" type="pres">
      <dgm:prSet presAssocID="{888ECEA8-370A-4F1E-BDB1-ADCE00814B5C}" presName="horz2" presStyleCnt="0"/>
      <dgm:spPr/>
    </dgm:pt>
    <dgm:pt modelId="{FD0D8005-D8C2-4912-ABCF-504D744539A1}" type="pres">
      <dgm:prSet presAssocID="{888ECEA8-370A-4F1E-BDB1-ADCE00814B5C}" presName="horzSpace2" presStyleCnt="0"/>
      <dgm:spPr/>
    </dgm:pt>
    <dgm:pt modelId="{1EE05FDD-7299-4682-85D2-845674FDDD31}" type="pres">
      <dgm:prSet presAssocID="{888ECEA8-370A-4F1E-BDB1-ADCE00814B5C}" presName="tx2" presStyleLbl="revTx" presStyleIdx="1" presStyleCnt="8"/>
      <dgm:spPr/>
    </dgm:pt>
    <dgm:pt modelId="{96DEF36D-6BEE-48D3-8686-CF8675C76FE0}" type="pres">
      <dgm:prSet presAssocID="{888ECEA8-370A-4F1E-BDB1-ADCE00814B5C}" presName="vert2" presStyleCnt="0"/>
      <dgm:spPr/>
    </dgm:pt>
    <dgm:pt modelId="{4A53AB42-9C04-4C84-AEB0-4B266FFCC98C}" type="pres">
      <dgm:prSet presAssocID="{888ECEA8-370A-4F1E-BDB1-ADCE00814B5C}" presName="thinLine2b" presStyleLbl="callout" presStyleIdx="0" presStyleCnt="4"/>
      <dgm:spPr/>
    </dgm:pt>
    <dgm:pt modelId="{CF46AFAA-6524-4630-AE22-FE7D84C16427}" type="pres">
      <dgm:prSet presAssocID="{888ECEA8-370A-4F1E-BDB1-ADCE00814B5C}" presName="vertSpace2b" presStyleCnt="0"/>
      <dgm:spPr/>
    </dgm:pt>
    <dgm:pt modelId="{E5DBE226-7FB8-40A3-AD7C-65E9CC02B7EF}" type="pres">
      <dgm:prSet presAssocID="{EE670D77-438B-41C6-BDD0-94AD3F65CD37}" presName="thickLine" presStyleLbl="alignNode1" presStyleIdx="1" presStyleCnt="4"/>
      <dgm:spPr/>
    </dgm:pt>
    <dgm:pt modelId="{D97976CA-2AFC-4DD9-8A95-7F03E8207E11}" type="pres">
      <dgm:prSet presAssocID="{EE670D77-438B-41C6-BDD0-94AD3F65CD37}" presName="horz1" presStyleCnt="0"/>
      <dgm:spPr/>
    </dgm:pt>
    <dgm:pt modelId="{EE700232-6D4D-465C-9E15-C248869F4604}" type="pres">
      <dgm:prSet presAssocID="{EE670D77-438B-41C6-BDD0-94AD3F65CD37}" presName="tx1" presStyleLbl="revTx" presStyleIdx="2" presStyleCnt="8"/>
      <dgm:spPr/>
    </dgm:pt>
    <dgm:pt modelId="{C29B2FCD-8681-4636-9CF4-3397B5A09C25}" type="pres">
      <dgm:prSet presAssocID="{EE670D77-438B-41C6-BDD0-94AD3F65CD37}" presName="vert1" presStyleCnt="0"/>
      <dgm:spPr/>
    </dgm:pt>
    <dgm:pt modelId="{25DA2BF3-E625-4FA5-9521-B28A316100D2}" type="pres">
      <dgm:prSet presAssocID="{C13E168B-2DAE-4E51-BC44-7FA64B2F95F6}" presName="vertSpace2a" presStyleCnt="0"/>
      <dgm:spPr/>
    </dgm:pt>
    <dgm:pt modelId="{723DB3C9-66CB-4B3B-9567-623A062835BA}" type="pres">
      <dgm:prSet presAssocID="{C13E168B-2DAE-4E51-BC44-7FA64B2F95F6}" presName="horz2" presStyleCnt="0"/>
      <dgm:spPr/>
    </dgm:pt>
    <dgm:pt modelId="{7C6188BE-9919-449E-96DB-31040D698CDB}" type="pres">
      <dgm:prSet presAssocID="{C13E168B-2DAE-4E51-BC44-7FA64B2F95F6}" presName="horzSpace2" presStyleCnt="0"/>
      <dgm:spPr/>
    </dgm:pt>
    <dgm:pt modelId="{D03807D3-ABF4-4C83-B1C3-DECAEB4CCB4E}" type="pres">
      <dgm:prSet presAssocID="{C13E168B-2DAE-4E51-BC44-7FA64B2F95F6}" presName="tx2" presStyleLbl="revTx" presStyleIdx="3" presStyleCnt="8"/>
      <dgm:spPr/>
    </dgm:pt>
    <dgm:pt modelId="{4070E6E8-A48D-4C65-AB93-18F7C3EB76F6}" type="pres">
      <dgm:prSet presAssocID="{C13E168B-2DAE-4E51-BC44-7FA64B2F95F6}" presName="vert2" presStyleCnt="0"/>
      <dgm:spPr/>
    </dgm:pt>
    <dgm:pt modelId="{3D01EFF7-C29D-46AA-BB86-29D5D5DCA908}" type="pres">
      <dgm:prSet presAssocID="{C13E168B-2DAE-4E51-BC44-7FA64B2F95F6}" presName="thinLine2b" presStyleLbl="callout" presStyleIdx="1" presStyleCnt="4"/>
      <dgm:spPr/>
    </dgm:pt>
    <dgm:pt modelId="{3E8327D3-0239-4A52-BD10-3CF87C2523BD}" type="pres">
      <dgm:prSet presAssocID="{C13E168B-2DAE-4E51-BC44-7FA64B2F95F6}" presName="vertSpace2b" presStyleCnt="0"/>
      <dgm:spPr/>
    </dgm:pt>
    <dgm:pt modelId="{2A69DA09-DC21-40AC-B592-D545FF84AF22}" type="pres">
      <dgm:prSet presAssocID="{8E18DCE5-C78E-47B3-9E8C-5549E7803835}" presName="thickLine" presStyleLbl="alignNode1" presStyleIdx="2" presStyleCnt="4"/>
      <dgm:spPr/>
    </dgm:pt>
    <dgm:pt modelId="{8B9AFD2A-0A15-4515-AB7D-AAD799974C1E}" type="pres">
      <dgm:prSet presAssocID="{8E18DCE5-C78E-47B3-9E8C-5549E7803835}" presName="horz1" presStyleCnt="0"/>
      <dgm:spPr/>
    </dgm:pt>
    <dgm:pt modelId="{42490707-000C-499B-8BF7-5D667A7E85F9}" type="pres">
      <dgm:prSet presAssocID="{8E18DCE5-C78E-47B3-9E8C-5549E7803835}" presName="tx1" presStyleLbl="revTx" presStyleIdx="4" presStyleCnt="8"/>
      <dgm:spPr/>
    </dgm:pt>
    <dgm:pt modelId="{4D11277E-3052-4DAD-BBF9-9C3AD76972DD}" type="pres">
      <dgm:prSet presAssocID="{8E18DCE5-C78E-47B3-9E8C-5549E7803835}" presName="vert1" presStyleCnt="0"/>
      <dgm:spPr/>
    </dgm:pt>
    <dgm:pt modelId="{3CD22D41-3AA2-4317-AC1C-3A3555599281}" type="pres">
      <dgm:prSet presAssocID="{CCBF0DC1-C427-4509-B294-B678408967B5}" presName="vertSpace2a" presStyleCnt="0"/>
      <dgm:spPr/>
    </dgm:pt>
    <dgm:pt modelId="{90677E70-FFA1-4EE8-A6A6-9A733F0AA5D6}" type="pres">
      <dgm:prSet presAssocID="{CCBF0DC1-C427-4509-B294-B678408967B5}" presName="horz2" presStyleCnt="0"/>
      <dgm:spPr/>
    </dgm:pt>
    <dgm:pt modelId="{56447464-9FE2-4836-A848-882B57D7D8C3}" type="pres">
      <dgm:prSet presAssocID="{CCBF0DC1-C427-4509-B294-B678408967B5}" presName="horzSpace2" presStyleCnt="0"/>
      <dgm:spPr/>
    </dgm:pt>
    <dgm:pt modelId="{56B4D3FF-D96C-4999-894C-8453D69F43D9}" type="pres">
      <dgm:prSet presAssocID="{CCBF0DC1-C427-4509-B294-B678408967B5}" presName="tx2" presStyleLbl="revTx" presStyleIdx="5" presStyleCnt="8"/>
      <dgm:spPr/>
    </dgm:pt>
    <dgm:pt modelId="{2A3E505D-5887-4BD4-B3E6-71FD0E75EDBA}" type="pres">
      <dgm:prSet presAssocID="{CCBF0DC1-C427-4509-B294-B678408967B5}" presName="vert2" presStyleCnt="0"/>
      <dgm:spPr/>
    </dgm:pt>
    <dgm:pt modelId="{1BC71C6F-C299-4A94-BFA3-3F51DEF4673E}" type="pres">
      <dgm:prSet presAssocID="{CCBF0DC1-C427-4509-B294-B678408967B5}" presName="thinLine2b" presStyleLbl="callout" presStyleIdx="2" presStyleCnt="4"/>
      <dgm:spPr/>
    </dgm:pt>
    <dgm:pt modelId="{C86414EB-61BE-4166-A9BF-5F3B86C8920B}" type="pres">
      <dgm:prSet presAssocID="{CCBF0DC1-C427-4509-B294-B678408967B5}" presName="vertSpace2b" presStyleCnt="0"/>
      <dgm:spPr/>
    </dgm:pt>
    <dgm:pt modelId="{EAE76B6B-99FA-49AD-8EFE-99B6BA7F377C}" type="pres">
      <dgm:prSet presAssocID="{A09ECE99-5FC1-46A8-A6F2-40EAA97A2FA6}" presName="thickLine" presStyleLbl="alignNode1" presStyleIdx="3" presStyleCnt="4"/>
      <dgm:spPr/>
    </dgm:pt>
    <dgm:pt modelId="{5700CA20-3D07-4864-B140-2EF402817F85}" type="pres">
      <dgm:prSet presAssocID="{A09ECE99-5FC1-46A8-A6F2-40EAA97A2FA6}" presName="horz1" presStyleCnt="0"/>
      <dgm:spPr/>
    </dgm:pt>
    <dgm:pt modelId="{608FD503-E34B-43EA-B462-785EDACAD168}" type="pres">
      <dgm:prSet presAssocID="{A09ECE99-5FC1-46A8-A6F2-40EAA97A2FA6}" presName="tx1" presStyleLbl="revTx" presStyleIdx="6" presStyleCnt="8"/>
      <dgm:spPr/>
    </dgm:pt>
    <dgm:pt modelId="{E8FCD236-1786-4C2E-8D4C-C7A6A7944E73}" type="pres">
      <dgm:prSet presAssocID="{A09ECE99-5FC1-46A8-A6F2-40EAA97A2FA6}" presName="vert1" presStyleCnt="0"/>
      <dgm:spPr/>
    </dgm:pt>
    <dgm:pt modelId="{AAE85A01-B062-4CB9-9EDA-8AE918645FE4}" type="pres">
      <dgm:prSet presAssocID="{94261F4B-C172-431B-83B8-2C87C884D9F9}" presName="vertSpace2a" presStyleCnt="0"/>
      <dgm:spPr/>
    </dgm:pt>
    <dgm:pt modelId="{0EEFF25F-B4F9-439D-9122-46F67D7E2854}" type="pres">
      <dgm:prSet presAssocID="{94261F4B-C172-431B-83B8-2C87C884D9F9}" presName="horz2" presStyleCnt="0"/>
      <dgm:spPr/>
    </dgm:pt>
    <dgm:pt modelId="{590D164B-D33D-4355-B920-69DDDD18F050}" type="pres">
      <dgm:prSet presAssocID="{94261F4B-C172-431B-83B8-2C87C884D9F9}" presName="horzSpace2" presStyleCnt="0"/>
      <dgm:spPr/>
    </dgm:pt>
    <dgm:pt modelId="{4560EDE1-6104-4A35-A56A-5F5D92F60BE8}" type="pres">
      <dgm:prSet presAssocID="{94261F4B-C172-431B-83B8-2C87C884D9F9}" presName="tx2" presStyleLbl="revTx" presStyleIdx="7" presStyleCnt="8"/>
      <dgm:spPr/>
    </dgm:pt>
    <dgm:pt modelId="{6A456E0F-FD54-4C47-B0B6-6862E7F309EC}" type="pres">
      <dgm:prSet presAssocID="{94261F4B-C172-431B-83B8-2C87C884D9F9}" presName="vert2" presStyleCnt="0"/>
      <dgm:spPr/>
    </dgm:pt>
    <dgm:pt modelId="{A4B241C3-7B1A-4212-AC3A-FEFC85AAA284}" type="pres">
      <dgm:prSet presAssocID="{94261F4B-C172-431B-83B8-2C87C884D9F9}" presName="thinLine2b" presStyleLbl="callout" presStyleIdx="3" presStyleCnt="4"/>
      <dgm:spPr/>
    </dgm:pt>
    <dgm:pt modelId="{EA292AD4-0F0B-468A-9358-AAF3875C385F}" type="pres">
      <dgm:prSet presAssocID="{94261F4B-C172-431B-83B8-2C87C884D9F9}" presName="vertSpace2b" presStyleCnt="0"/>
      <dgm:spPr/>
    </dgm:pt>
  </dgm:ptLst>
  <dgm:cxnLst>
    <dgm:cxn modelId="{E81C6E0F-FE77-4A32-9543-C810D12BB25A}" type="presOf" srcId="{A09ECE99-5FC1-46A8-A6F2-40EAA97A2FA6}" destId="{608FD503-E34B-43EA-B462-785EDACAD168}" srcOrd="0" destOrd="0" presId="urn:microsoft.com/office/officeart/2008/layout/LinedList"/>
    <dgm:cxn modelId="{C04CFB1E-EB7E-4236-90B6-8B621E440D8A}" srcId="{5115FE06-68B7-4B4F-8D41-DE41DD1E48EB}" destId="{EE670D77-438B-41C6-BDD0-94AD3F65CD37}" srcOrd="1" destOrd="0" parTransId="{FDA0E28A-E58C-453E-9EF5-98839EC7015F}" sibTransId="{19D976B5-0843-48C7-BA9B-9BA212EB2DE3}"/>
    <dgm:cxn modelId="{99C57A22-7ACB-46F9-A122-D7FE09F726A7}" type="presOf" srcId="{C13E168B-2DAE-4E51-BC44-7FA64B2F95F6}" destId="{D03807D3-ABF4-4C83-B1C3-DECAEB4CCB4E}" srcOrd="0" destOrd="0" presId="urn:microsoft.com/office/officeart/2008/layout/LinedList"/>
    <dgm:cxn modelId="{D6118D5C-CBC1-4084-9B1A-21AF9590B9ED}" type="presOf" srcId="{CCBF0DC1-C427-4509-B294-B678408967B5}" destId="{56B4D3FF-D96C-4999-894C-8453D69F43D9}" srcOrd="0" destOrd="0" presId="urn:microsoft.com/office/officeart/2008/layout/LinedList"/>
    <dgm:cxn modelId="{50C9094F-9FD8-4611-8F3A-46084F578ACF}" srcId="{5115FE06-68B7-4B4F-8D41-DE41DD1E48EB}" destId="{F4F01AF1-8F96-4602-A615-E2D9D89FBE1D}" srcOrd="0" destOrd="0" parTransId="{3590BD7F-551E-422A-A05C-1CCFBC134EE3}" sibTransId="{31CFA416-0E9A-44BC-8835-BCB4753FDA17}"/>
    <dgm:cxn modelId="{B3575972-BBDA-4A94-A32A-D9C0E2A5644D}" type="presOf" srcId="{8E18DCE5-C78E-47B3-9E8C-5549E7803835}" destId="{42490707-000C-499B-8BF7-5D667A7E85F9}" srcOrd="0" destOrd="0" presId="urn:microsoft.com/office/officeart/2008/layout/LinedList"/>
    <dgm:cxn modelId="{21BBDB53-FB63-4037-8DEA-3DED8E9B4321}" type="presOf" srcId="{94261F4B-C172-431B-83B8-2C87C884D9F9}" destId="{4560EDE1-6104-4A35-A56A-5F5D92F60BE8}" srcOrd="0" destOrd="0" presId="urn:microsoft.com/office/officeart/2008/layout/LinedList"/>
    <dgm:cxn modelId="{2977EF75-61CF-4748-9A43-290AA206FDFE}" srcId="{A09ECE99-5FC1-46A8-A6F2-40EAA97A2FA6}" destId="{94261F4B-C172-431B-83B8-2C87C884D9F9}" srcOrd="0" destOrd="0" parTransId="{6B68A484-6A25-4B28-B661-665B889C14E7}" sibTransId="{5DD92C27-3F37-4991-B905-9B9DA521B549}"/>
    <dgm:cxn modelId="{8F5C3E77-F244-45DE-9061-47BF502FF53F}" type="presOf" srcId="{EE670D77-438B-41C6-BDD0-94AD3F65CD37}" destId="{EE700232-6D4D-465C-9E15-C248869F4604}" srcOrd="0" destOrd="0" presId="urn:microsoft.com/office/officeart/2008/layout/LinedList"/>
    <dgm:cxn modelId="{1810C07D-93AB-4D39-B5AA-775430ADBD1C}" type="presOf" srcId="{F4F01AF1-8F96-4602-A615-E2D9D89FBE1D}" destId="{E503BF4B-357A-43AF-9812-E8E040C03AF0}" srcOrd="0" destOrd="0" presId="urn:microsoft.com/office/officeart/2008/layout/LinedList"/>
    <dgm:cxn modelId="{E0E72287-1DE4-4DE7-9DE3-DA0842C72B39}" srcId="{F4F01AF1-8F96-4602-A615-E2D9D89FBE1D}" destId="{888ECEA8-370A-4F1E-BDB1-ADCE00814B5C}" srcOrd="0" destOrd="0" parTransId="{F2A60C1B-14C0-4DA3-89A9-E208D1D50CB2}" sibTransId="{5F5A61BF-BA9B-47B4-BE7C-A7DF93DB43FA}"/>
    <dgm:cxn modelId="{49A80E8E-CE11-498A-A501-83FDF1DE1F56}" type="presOf" srcId="{888ECEA8-370A-4F1E-BDB1-ADCE00814B5C}" destId="{1EE05FDD-7299-4682-85D2-845674FDDD31}" srcOrd="0" destOrd="0" presId="urn:microsoft.com/office/officeart/2008/layout/LinedList"/>
    <dgm:cxn modelId="{E441C99C-14BD-4E00-8906-D42054E504C5}" srcId="{5115FE06-68B7-4B4F-8D41-DE41DD1E48EB}" destId="{8E18DCE5-C78E-47B3-9E8C-5549E7803835}" srcOrd="2" destOrd="0" parTransId="{D451C7F3-C7BF-444A-8924-F88222ED2EB8}" sibTransId="{F6CAC3FB-7A0A-42B1-8892-A55FE07F9791}"/>
    <dgm:cxn modelId="{92A547CE-6942-47D3-AF71-B421E1EAE98B}" srcId="{8E18DCE5-C78E-47B3-9E8C-5549E7803835}" destId="{CCBF0DC1-C427-4509-B294-B678408967B5}" srcOrd="0" destOrd="0" parTransId="{9B61AE56-56F7-4918-A285-E98266201056}" sibTransId="{C8684DD1-7A9A-4ACE-BD6B-9C29DB60C389}"/>
    <dgm:cxn modelId="{349C1FD8-6F5B-4035-B21D-3112A934FFBF}" srcId="{EE670D77-438B-41C6-BDD0-94AD3F65CD37}" destId="{C13E168B-2DAE-4E51-BC44-7FA64B2F95F6}" srcOrd="0" destOrd="0" parTransId="{2AD35A1D-7C7F-4B3E-BF28-13DD41E12825}" sibTransId="{8C0D7DC0-93D8-43DE-8CD1-915F34F6E78B}"/>
    <dgm:cxn modelId="{F77C86E4-1E8D-49A1-B842-F8DAB0E5C671}" type="presOf" srcId="{5115FE06-68B7-4B4F-8D41-DE41DD1E48EB}" destId="{CDA7557B-0F3B-4E7F-A040-632B59B92CFB}" srcOrd="0" destOrd="0" presId="urn:microsoft.com/office/officeart/2008/layout/LinedList"/>
    <dgm:cxn modelId="{ADE139EB-E0FE-41AC-9E8B-4694A698C95B}" srcId="{5115FE06-68B7-4B4F-8D41-DE41DD1E48EB}" destId="{A09ECE99-5FC1-46A8-A6F2-40EAA97A2FA6}" srcOrd="3" destOrd="0" parTransId="{A441B170-398B-457B-924E-B610C51E8148}" sibTransId="{147A1B2E-9B3F-4809-9582-AE1F56CC1B8A}"/>
    <dgm:cxn modelId="{E8895ACD-E84D-425B-BC25-E745A3E3F7CD}" type="presParOf" srcId="{CDA7557B-0F3B-4E7F-A040-632B59B92CFB}" destId="{9CD9F665-58BE-4E9C-91ED-263330072236}" srcOrd="0" destOrd="0" presId="urn:microsoft.com/office/officeart/2008/layout/LinedList"/>
    <dgm:cxn modelId="{A8E2A6B4-46A6-45AF-9D66-B4639E0CCBDC}" type="presParOf" srcId="{CDA7557B-0F3B-4E7F-A040-632B59B92CFB}" destId="{3914FA50-A78E-4B7E-83BE-74D05192070F}" srcOrd="1" destOrd="0" presId="urn:microsoft.com/office/officeart/2008/layout/LinedList"/>
    <dgm:cxn modelId="{FCC64929-55B4-4460-9404-8E52EFE6573D}" type="presParOf" srcId="{3914FA50-A78E-4B7E-83BE-74D05192070F}" destId="{E503BF4B-357A-43AF-9812-E8E040C03AF0}" srcOrd="0" destOrd="0" presId="urn:microsoft.com/office/officeart/2008/layout/LinedList"/>
    <dgm:cxn modelId="{9778EB2C-0F98-4BD8-98B7-BC0E8ADE9FFF}" type="presParOf" srcId="{3914FA50-A78E-4B7E-83BE-74D05192070F}" destId="{04235DEC-34CC-4AFD-A772-6338C91911FE}" srcOrd="1" destOrd="0" presId="urn:microsoft.com/office/officeart/2008/layout/LinedList"/>
    <dgm:cxn modelId="{4D7973F4-78C0-4CD9-B7B6-CE6EBC634BDA}" type="presParOf" srcId="{04235DEC-34CC-4AFD-A772-6338C91911FE}" destId="{3070D5F3-550E-4E9C-B5F1-897ADAB49545}" srcOrd="0" destOrd="0" presId="urn:microsoft.com/office/officeart/2008/layout/LinedList"/>
    <dgm:cxn modelId="{0FBBCC50-ED71-461C-A040-1F62D22AB740}" type="presParOf" srcId="{04235DEC-34CC-4AFD-A772-6338C91911FE}" destId="{49F26822-6980-4CA0-8AF5-0D3183F633B3}" srcOrd="1" destOrd="0" presId="urn:microsoft.com/office/officeart/2008/layout/LinedList"/>
    <dgm:cxn modelId="{31DEF053-4942-4C8D-A734-3E806DF570B6}" type="presParOf" srcId="{49F26822-6980-4CA0-8AF5-0D3183F633B3}" destId="{FD0D8005-D8C2-4912-ABCF-504D744539A1}" srcOrd="0" destOrd="0" presId="urn:microsoft.com/office/officeart/2008/layout/LinedList"/>
    <dgm:cxn modelId="{BE21AE45-87DA-47CA-9D03-BBCF9D4803AF}" type="presParOf" srcId="{49F26822-6980-4CA0-8AF5-0D3183F633B3}" destId="{1EE05FDD-7299-4682-85D2-845674FDDD31}" srcOrd="1" destOrd="0" presId="urn:microsoft.com/office/officeart/2008/layout/LinedList"/>
    <dgm:cxn modelId="{EE5C934D-0824-4E6D-9C4D-D5212FC77AE2}" type="presParOf" srcId="{49F26822-6980-4CA0-8AF5-0D3183F633B3}" destId="{96DEF36D-6BEE-48D3-8686-CF8675C76FE0}" srcOrd="2" destOrd="0" presId="urn:microsoft.com/office/officeart/2008/layout/LinedList"/>
    <dgm:cxn modelId="{FE5AE3A4-BE28-494B-832F-4233C0DC5F08}" type="presParOf" srcId="{04235DEC-34CC-4AFD-A772-6338C91911FE}" destId="{4A53AB42-9C04-4C84-AEB0-4B266FFCC98C}" srcOrd="2" destOrd="0" presId="urn:microsoft.com/office/officeart/2008/layout/LinedList"/>
    <dgm:cxn modelId="{F1072634-6F57-486B-9ABB-22B52323E63B}" type="presParOf" srcId="{04235DEC-34CC-4AFD-A772-6338C91911FE}" destId="{CF46AFAA-6524-4630-AE22-FE7D84C16427}" srcOrd="3" destOrd="0" presId="urn:microsoft.com/office/officeart/2008/layout/LinedList"/>
    <dgm:cxn modelId="{357C931D-067B-4C87-93C2-A7B18DF68692}" type="presParOf" srcId="{CDA7557B-0F3B-4E7F-A040-632B59B92CFB}" destId="{E5DBE226-7FB8-40A3-AD7C-65E9CC02B7EF}" srcOrd="2" destOrd="0" presId="urn:microsoft.com/office/officeart/2008/layout/LinedList"/>
    <dgm:cxn modelId="{CEEA530C-D10D-4DBA-8CAD-26EC4AA7022D}" type="presParOf" srcId="{CDA7557B-0F3B-4E7F-A040-632B59B92CFB}" destId="{D97976CA-2AFC-4DD9-8A95-7F03E8207E11}" srcOrd="3" destOrd="0" presId="urn:microsoft.com/office/officeart/2008/layout/LinedList"/>
    <dgm:cxn modelId="{9AD8C068-F483-46F6-A3F3-B49119B5F4DD}" type="presParOf" srcId="{D97976CA-2AFC-4DD9-8A95-7F03E8207E11}" destId="{EE700232-6D4D-465C-9E15-C248869F4604}" srcOrd="0" destOrd="0" presId="urn:microsoft.com/office/officeart/2008/layout/LinedList"/>
    <dgm:cxn modelId="{3FA29D59-897C-4BE4-9CF8-3CDFF0C725C0}" type="presParOf" srcId="{D97976CA-2AFC-4DD9-8A95-7F03E8207E11}" destId="{C29B2FCD-8681-4636-9CF4-3397B5A09C25}" srcOrd="1" destOrd="0" presId="urn:microsoft.com/office/officeart/2008/layout/LinedList"/>
    <dgm:cxn modelId="{7573A843-BBB9-48DA-B62A-37B64B4A3593}" type="presParOf" srcId="{C29B2FCD-8681-4636-9CF4-3397B5A09C25}" destId="{25DA2BF3-E625-4FA5-9521-B28A316100D2}" srcOrd="0" destOrd="0" presId="urn:microsoft.com/office/officeart/2008/layout/LinedList"/>
    <dgm:cxn modelId="{B56A8223-94E3-49C9-AB68-02CB9704457D}" type="presParOf" srcId="{C29B2FCD-8681-4636-9CF4-3397B5A09C25}" destId="{723DB3C9-66CB-4B3B-9567-623A062835BA}" srcOrd="1" destOrd="0" presId="urn:microsoft.com/office/officeart/2008/layout/LinedList"/>
    <dgm:cxn modelId="{6FA353B2-84B4-47DA-9D63-E1DAF19C98B3}" type="presParOf" srcId="{723DB3C9-66CB-4B3B-9567-623A062835BA}" destId="{7C6188BE-9919-449E-96DB-31040D698CDB}" srcOrd="0" destOrd="0" presId="urn:microsoft.com/office/officeart/2008/layout/LinedList"/>
    <dgm:cxn modelId="{30AC8E87-2E22-4236-8A5D-3735D72075A7}" type="presParOf" srcId="{723DB3C9-66CB-4B3B-9567-623A062835BA}" destId="{D03807D3-ABF4-4C83-B1C3-DECAEB4CCB4E}" srcOrd="1" destOrd="0" presId="urn:microsoft.com/office/officeart/2008/layout/LinedList"/>
    <dgm:cxn modelId="{877BA878-091C-4AF9-B9A9-D885C02CC784}" type="presParOf" srcId="{723DB3C9-66CB-4B3B-9567-623A062835BA}" destId="{4070E6E8-A48D-4C65-AB93-18F7C3EB76F6}" srcOrd="2" destOrd="0" presId="urn:microsoft.com/office/officeart/2008/layout/LinedList"/>
    <dgm:cxn modelId="{1939BFA9-8121-4AFD-8617-6CDE4E682574}" type="presParOf" srcId="{C29B2FCD-8681-4636-9CF4-3397B5A09C25}" destId="{3D01EFF7-C29D-46AA-BB86-29D5D5DCA908}" srcOrd="2" destOrd="0" presId="urn:microsoft.com/office/officeart/2008/layout/LinedList"/>
    <dgm:cxn modelId="{844B315E-19F6-4ED5-AB0F-F78CE557A271}" type="presParOf" srcId="{C29B2FCD-8681-4636-9CF4-3397B5A09C25}" destId="{3E8327D3-0239-4A52-BD10-3CF87C2523BD}" srcOrd="3" destOrd="0" presId="urn:microsoft.com/office/officeart/2008/layout/LinedList"/>
    <dgm:cxn modelId="{55255625-0930-44C4-92D2-E58C2FE9B1C6}" type="presParOf" srcId="{CDA7557B-0F3B-4E7F-A040-632B59B92CFB}" destId="{2A69DA09-DC21-40AC-B592-D545FF84AF22}" srcOrd="4" destOrd="0" presId="urn:microsoft.com/office/officeart/2008/layout/LinedList"/>
    <dgm:cxn modelId="{C43870C4-6EE9-472B-9C9C-C2C7B2C23101}" type="presParOf" srcId="{CDA7557B-0F3B-4E7F-A040-632B59B92CFB}" destId="{8B9AFD2A-0A15-4515-AB7D-AAD799974C1E}" srcOrd="5" destOrd="0" presId="urn:microsoft.com/office/officeart/2008/layout/LinedList"/>
    <dgm:cxn modelId="{2706AE58-8AE6-4D2A-96B2-B9DAF0BF021B}" type="presParOf" srcId="{8B9AFD2A-0A15-4515-AB7D-AAD799974C1E}" destId="{42490707-000C-499B-8BF7-5D667A7E85F9}" srcOrd="0" destOrd="0" presId="urn:microsoft.com/office/officeart/2008/layout/LinedList"/>
    <dgm:cxn modelId="{CCF1E7DE-BD36-47C5-A5F4-1EF169C28668}" type="presParOf" srcId="{8B9AFD2A-0A15-4515-AB7D-AAD799974C1E}" destId="{4D11277E-3052-4DAD-BBF9-9C3AD76972DD}" srcOrd="1" destOrd="0" presId="urn:microsoft.com/office/officeart/2008/layout/LinedList"/>
    <dgm:cxn modelId="{365E9E34-21BD-4F6C-8FC5-F2136BFF4616}" type="presParOf" srcId="{4D11277E-3052-4DAD-BBF9-9C3AD76972DD}" destId="{3CD22D41-3AA2-4317-AC1C-3A3555599281}" srcOrd="0" destOrd="0" presId="urn:microsoft.com/office/officeart/2008/layout/LinedList"/>
    <dgm:cxn modelId="{5FDE5CD0-38E3-4187-B3A5-E9F52F6B9EF0}" type="presParOf" srcId="{4D11277E-3052-4DAD-BBF9-9C3AD76972DD}" destId="{90677E70-FFA1-4EE8-A6A6-9A733F0AA5D6}" srcOrd="1" destOrd="0" presId="urn:microsoft.com/office/officeart/2008/layout/LinedList"/>
    <dgm:cxn modelId="{93D3723A-9AC6-42F8-8E3D-D5B213E52D7F}" type="presParOf" srcId="{90677E70-FFA1-4EE8-A6A6-9A733F0AA5D6}" destId="{56447464-9FE2-4836-A848-882B57D7D8C3}" srcOrd="0" destOrd="0" presId="urn:microsoft.com/office/officeart/2008/layout/LinedList"/>
    <dgm:cxn modelId="{12E9F467-1C2A-42E7-86DD-1F37FFAAA54E}" type="presParOf" srcId="{90677E70-FFA1-4EE8-A6A6-9A733F0AA5D6}" destId="{56B4D3FF-D96C-4999-894C-8453D69F43D9}" srcOrd="1" destOrd="0" presId="urn:microsoft.com/office/officeart/2008/layout/LinedList"/>
    <dgm:cxn modelId="{1DBEB6D5-821E-4AAA-BA27-A046C7833F16}" type="presParOf" srcId="{90677E70-FFA1-4EE8-A6A6-9A733F0AA5D6}" destId="{2A3E505D-5887-4BD4-B3E6-71FD0E75EDBA}" srcOrd="2" destOrd="0" presId="urn:microsoft.com/office/officeart/2008/layout/LinedList"/>
    <dgm:cxn modelId="{35D05EBB-550C-497D-889E-06FEF891F491}" type="presParOf" srcId="{4D11277E-3052-4DAD-BBF9-9C3AD76972DD}" destId="{1BC71C6F-C299-4A94-BFA3-3F51DEF4673E}" srcOrd="2" destOrd="0" presId="urn:microsoft.com/office/officeart/2008/layout/LinedList"/>
    <dgm:cxn modelId="{CE8ABBFA-1B98-4318-9FEB-EAFB22798FDC}" type="presParOf" srcId="{4D11277E-3052-4DAD-BBF9-9C3AD76972DD}" destId="{C86414EB-61BE-4166-A9BF-5F3B86C8920B}" srcOrd="3" destOrd="0" presId="urn:microsoft.com/office/officeart/2008/layout/LinedList"/>
    <dgm:cxn modelId="{B4F694B2-58A8-4FCF-83C0-6C4341E6793F}" type="presParOf" srcId="{CDA7557B-0F3B-4E7F-A040-632B59B92CFB}" destId="{EAE76B6B-99FA-49AD-8EFE-99B6BA7F377C}" srcOrd="6" destOrd="0" presId="urn:microsoft.com/office/officeart/2008/layout/LinedList"/>
    <dgm:cxn modelId="{CB3ABEB6-636B-4BC7-AA47-F3A504BBAE71}" type="presParOf" srcId="{CDA7557B-0F3B-4E7F-A040-632B59B92CFB}" destId="{5700CA20-3D07-4864-B140-2EF402817F85}" srcOrd="7" destOrd="0" presId="urn:microsoft.com/office/officeart/2008/layout/LinedList"/>
    <dgm:cxn modelId="{4378A7D4-395A-49FB-9F7E-CFCDF453F892}" type="presParOf" srcId="{5700CA20-3D07-4864-B140-2EF402817F85}" destId="{608FD503-E34B-43EA-B462-785EDACAD168}" srcOrd="0" destOrd="0" presId="urn:microsoft.com/office/officeart/2008/layout/LinedList"/>
    <dgm:cxn modelId="{4D547A1E-C24A-4634-BB8B-32D342A752A7}" type="presParOf" srcId="{5700CA20-3D07-4864-B140-2EF402817F85}" destId="{E8FCD236-1786-4C2E-8D4C-C7A6A7944E73}" srcOrd="1" destOrd="0" presId="urn:microsoft.com/office/officeart/2008/layout/LinedList"/>
    <dgm:cxn modelId="{95C1F885-D647-4D9F-BE5A-BE24A4BF8637}" type="presParOf" srcId="{E8FCD236-1786-4C2E-8D4C-C7A6A7944E73}" destId="{AAE85A01-B062-4CB9-9EDA-8AE918645FE4}" srcOrd="0" destOrd="0" presId="urn:microsoft.com/office/officeart/2008/layout/LinedList"/>
    <dgm:cxn modelId="{9263252C-55C0-4311-99B0-229A8D475DBB}" type="presParOf" srcId="{E8FCD236-1786-4C2E-8D4C-C7A6A7944E73}" destId="{0EEFF25F-B4F9-439D-9122-46F67D7E2854}" srcOrd="1" destOrd="0" presId="urn:microsoft.com/office/officeart/2008/layout/LinedList"/>
    <dgm:cxn modelId="{13DBFC3C-6EF9-45FD-A010-94A25D01CACF}" type="presParOf" srcId="{0EEFF25F-B4F9-439D-9122-46F67D7E2854}" destId="{590D164B-D33D-4355-B920-69DDDD18F050}" srcOrd="0" destOrd="0" presId="urn:microsoft.com/office/officeart/2008/layout/LinedList"/>
    <dgm:cxn modelId="{2B5B5DAA-247C-4595-BD9C-A8D58E2CE637}" type="presParOf" srcId="{0EEFF25F-B4F9-439D-9122-46F67D7E2854}" destId="{4560EDE1-6104-4A35-A56A-5F5D92F60BE8}" srcOrd="1" destOrd="0" presId="urn:microsoft.com/office/officeart/2008/layout/LinedList"/>
    <dgm:cxn modelId="{9DC8F423-9788-4BDA-8EBF-2FE694CB7789}" type="presParOf" srcId="{0EEFF25F-B4F9-439D-9122-46F67D7E2854}" destId="{6A456E0F-FD54-4C47-B0B6-6862E7F309EC}" srcOrd="2" destOrd="0" presId="urn:microsoft.com/office/officeart/2008/layout/LinedList"/>
    <dgm:cxn modelId="{2BC93E4D-8E2A-4FD8-BA2C-74B9E91EDC7E}" type="presParOf" srcId="{E8FCD236-1786-4C2E-8D4C-C7A6A7944E73}" destId="{A4B241C3-7B1A-4212-AC3A-FEFC85AAA284}" srcOrd="2" destOrd="0" presId="urn:microsoft.com/office/officeart/2008/layout/LinedList"/>
    <dgm:cxn modelId="{660EE938-54BE-49D4-AB22-68FECB88730F}" type="presParOf" srcId="{E8FCD236-1786-4C2E-8D4C-C7A6A7944E73}" destId="{EA292AD4-0F0B-468A-9358-AAF3875C385F}"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D6F4777-362E-401A-9E60-DF6EEE55EB6A}"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CA"/>
        </a:p>
      </dgm:t>
    </dgm:pt>
    <dgm:pt modelId="{CAAB8F23-E5C3-45D0-BDA6-D1C8FE928119}">
      <dgm:prSet/>
      <dgm:spPr/>
      <dgm:t>
        <a:bodyPr/>
        <a:lstStyle/>
        <a:p>
          <a:r>
            <a:rPr lang="en-US" baseline="0" dirty="0"/>
            <a:t>Valuable:</a:t>
          </a:r>
          <a:endParaRPr lang="en-CA" dirty="0"/>
        </a:p>
      </dgm:t>
    </dgm:pt>
    <dgm:pt modelId="{FC700E59-3A22-4FE8-8386-2A318762CFB8}" type="parTrans" cxnId="{23757740-83F1-4EED-8BC1-2EADEC12B288}">
      <dgm:prSet/>
      <dgm:spPr/>
      <dgm:t>
        <a:bodyPr/>
        <a:lstStyle/>
        <a:p>
          <a:endParaRPr lang="en-CA"/>
        </a:p>
      </dgm:t>
    </dgm:pt>
    <dgm:pt modelId="{81CB8DEB-FEFC-4407-9358-F0BCF82CB435}" type="sibTrans" cxnId="{23757740-83F1-4EED-8BC1-2EADEC12B288}">
      <dgm:prSet/>
      <dgm:spPr/>
      <dgm:t>
        <a:bodyPr/>
        <a:lstStyle/>
        <a:p>
          <a:endParaRPr lang="en-CA"/>
        </a:p>
      </dgm:t>
    </dgm:pt>
    <dgm:pt modelId="{AD2C22FB-7B61-4D22-B839-A596B50FC500}">
      <dgm:prSet/>
      <dgm:spPr/>
      <dgm:t>
        <a:bodyPr/>
        <a:lstStyle/>
        <a:p>
          <a:r>
            <a:rPr lang="en-US" baseline="0"/>
            <a:t>Yes: Having a mixture of Comfort/Utility and Marketability to all ages provides high value.</a:t>
          </a:r>
          <a:endParaRPr lang="en-CA"/>
        </a:p>
      </dgm:t>
    </dgm:pt>
    <dgm:pt modelId="{29648C5A-E1A4-41CE-B21C-6E689F46B47C}" type="parTrans" cxnId="{3CCC3088-B365-40C4-89C1-98BDABED21F9}">
      <dgm:prSet/>
      <dgm:spPr/>
      <dgm:t>
        <a:bodyPr/>
        <a:lstStyle/>
        <a:p>
          <a:endParaRPr lang="en-CA"/>
        </a:p>
      </dgm:t>
    </dgm:pt>
    <dgm:pt modelId="{84AE3993-3E90-4F4F-9FFF-E49E784B7913}" type="sibTrans" cxnId="{3CCC3088-B365-40C4-89C1-98BDABED21F9}">
      <dgm:prSet/>
      <dgm:spPr/>
      <dgm:t>
        <a:bodyPr/>
        <a:lstStyle/>
        <a:p>
          <a:endParaRPr lang="en-CA"/>
        </a:p>
      </dgm:t>
    </dgm:pt>
    <dgm:pt modelId="{E21F936D-0206-44A1-BC0C-4704A4E16F8B}">
      <dgm:prSet/>
      <dgm:spPr/>
      <dgm:t>
        <a:bodyPr/>
        <a:lstStyle/>
        <a:p>
          <a:r>
            <a:rPr lang="en-US" baseline="0"/>
            <a:t>Rare:</a:t>
          </a:r>
          <a:endParaRPr lang="en-CA"/>
        </a:p>
      </dgm:t>
    </dgm:pt>
    <dgm:pt modelId="{D1FDB826-2410-4B13-83D9-3F7C3F487EFB}" type="parTrans" cxnId="{F056764B-86A1-4D4F-B9EE-224D0E61CA82}">
      <dgm:prSet/>
      <dgm:spPr/>
      <dgm:t>
        <a:bodyPr/>
        <a:lstStyle/>
        <a:p>
          <a:endParaRPr lang="en-CA"/>
        </a:p>
      </dgm:t>
    </dgm:pt>
    <dgm:pt modelId="{3C7B3360-7DE5-42A7-9F23-6820227F90EB}" type="sibTrans" cxnId="{F056764B-86A1-4D4F-B9EE-224D0E61CA82}">
      <dgm:prSet/>
      <dgm:spPr/>
      <dgm:t>
        <a:bodyPr/>
        <a:lstStyle/>
        <a:p>
          <a:endParaRPr lang="en-CA"/>
        </a:p>
      </dgm:t>
    </dgm:pt>
    <dgm:pt modelId="{71BF6DC5-3642-42CD-9A34-C529ACB63C98}">
      <dgm:prSet/>
      <dgm:spPr/>
      <dgm:t>
        <a:bodyPr/>
        <a:lstStyle/>
        <a:p>
          <a:r>
            <a:rPr lang="en-US" baseline="0"/>
            <a:t>Yes: Rare because usually companies usually focus on only one of these aspects rather multiple at once.</a:t>
          </a:r>
          <a:endParaRPr lang="en-CA"/>
        </a:p>
      </dgm:t>
    </dgm:pt>
    <dgm:pt modelId="{B13C96AF-E71E-4A82-BB34-3F7F032F1AA0}" type="parTrans" cxnId="{AB90EB43-2AF4-443F-9B40-202446933BEC}">
      <dgm:prSet/>
      <dgm:spPr/>
      <dgm:t>
        <a:bodyPr/>
        <a:lstStyle/>
        <a:p>
          <a:endParaRPr lang="en-CA"/>
        </a:p>
      </dgm:t>
    </dgm:pt>
    <dgm:pt modelId="{61C5ABBF-64F9-49F4-85DC-A2D4CADAD7E9}" type="sibTrans" cxnId="{AB90EB43-2AF4-443F-9B40-202446933BEC}">
      <dgm:prSet/>
      <dgm:spPr/>
      <dgm:t>
        <a:bodyPr/>
        <a:lstStyle/>
        <a:p>
          <a:endParaRPr lang="en-CA"/>
        </a:p>
      </dgm:t>
    </dgm:pt>
    <dgm:pt modelId="{472A449F-0193-4A90-AC9E-538D14F583B3}">
      <dgm:prSet/>
      <dgm:spPr/>
      <dgm:t>
        <a:bodyPr/>
        <a:lstStyle/>
        <a:p>
          <a:r>
            <a:rPr lang="en-US" baseline="0"/>
            <a:t>Inimitable:</a:t>
          </a:r>
          <a:endParaRPr lang="en-CA"/>
        </a:p>
      </dgm:t>
    </dgm:pt>
    <dgm:pt modelId="{5237846F-5231-4E3F-B59D-CDF5C9ECC800}" type="parTrans" cxnId="{4A0A65CC-17A7-448F-9735-DB618AC2954C}">
      <dgm:prSet/>
      <dgm:spPr/>
      <dgm:t>
        <a:bodyPr/>
        <a:lstStyle/>
        <a:p>
          <a:endParaRPr lang="en-CA"/>
        </a:p>
      </dgm:t>
    </dgm:pt>
    <dgm:pt modelId="{3B16528C-05B9-4C88-AEFF-61BD12AE3C40}" type="sibTrans" cxnId="{4A0A65CC-17A7-448F-9735-DB618AC2954C}">
      <dgm:prSet/>
      <dgm:spPr/>
      <dgm:t>
        <a:bodyPr/>
        <a:lstStyle/>
        <a:p>
          <a:endParaRPr lang="en-CA"/>
        </a:p>
      </dgm:t>
    </dgm:pt>
    <dgm:pt modelId="{CFCE883E-EC81-4529-9167-75F51E9C4868}">
      <dgm:prSet/>
      <dgm:spPr/>
      <dgm:t>
        <a:bodyPr/>
        <a:lstStyle/>
        <a:p>
          <a:r>
            <a:rPr lang="en-US" baseline="0" dirty="0"/>
            <a:t>Yes: Although other companies like Nike and Adidas develop products for all ages, they fail to focus on providing niche performance products at a high quality.</a:t>
          </a:r>
          <a:endParaRPr lang="en-CA" dirty="0"/>
        </a:p>
      </dgm:t>
    </dgm:pt>
    <dgm:pt modelId="{0B9FE164-525D-4169-9543-7C760300E4E8}" type="parTrans" cxnId="{ABB25665-D4F9-4C6E-81A7-527A1F7EDBB6}">
      <dgm:prSet/>
      <dgm:spPr/>
      <dgm:t>
        <a:bodyPr/>
        <a:lstStyle/>
        <a:p>
          <a:endParaRPr lang="en-CA"/>
        </a:p>
      </dgm:t>
    </dgm:pt>
    <dgm:pt modelId="{D0C8EB2D-38E8-40B0-814B-A152E5B96A4E}" type="sibTrans" cxnId="{ABB25665-D4F9-4C6E-81A7-527A1F7EDBB6}">
      <dgm:prSet/>
      <dgm:spPr/>
      <dgm:t>
        <a:bodyPr/>
        <a:lstStyle/>
        <a:p>
          <a:endParaRPr lang="en-CA"/>
        </a:p>
      </dgm:t>
    </dgm:pt>
    <dgm:pt modelId="{533F0E93-E084-4F56-94FC-AA6D5D585A51}">
      <dgm:prSet/>
      <dgm:spPr/>
      <dgm:t>
        <a:bodyPr/>
        <a:lstStyle/>
        <a:p>
          <a:r>
            <a:rPr lang="en-US" baseline="0"/>
            <a:t>Non-Substitutable:</a:t>
          </a:r>
          <a:endParaRPr lang="en-CA"/>
        </a:p>
      </dgm:t>
    </dgm:pt>
    <dgm:pt modelId="{B1264140-1E80-4CB4-AB30-28BA81A108F3}" type="parTrans" cxnId="{FF4ABC6B-E197-4324-BA90-70F41AB45628}">
      <dgm:prSet/>
      <dgm:spPr/>
      <dgm:t>
        <a:bodyPr/>
        <a:lstStyle/>
        <a:p>
          <a:endParaRPr lang="en-CA"/>
        </a:p>
      </dgm:t>
    </dgm:pt>
    <dgm:pt modelId="{94B82D8A-868D-46A9-AABE-82F4E6F7A7EE}" type="sibTrans" cxnId="{FF4ABC6B-E197-4324-BA90-70F41AB45628}">
      <dgm:prSet/>
      <dgm:spPr/>
      <dgm:t>
        <a:bodyPr/>
        <a:lstStyle/>
        <a:p>
          <a:endParaRPr lang="en-CA"/>
        </a:p>
      </dgm:t>
    </dgm:pt>
    <dgm:pt modelId="{E8FDBFB2-419B-4725-B519-DB0A47A6222B}">
      <dgm:prSet/>
      <dgm:spPr/>
      <dgm:t>
        <a:bodyPr/>
        <a:lstStyle/>
        <a:p>
          <a:r>
            <a:rPr lang="en-US" baseline="0"/>
            <a:t>Yes/No: It may be substituted but at the cost of lowering the quality of the products provided.</a:t>
          </a:r>
          <a:endParaRPr lang="en-CA"/>
        </a:p>
      </dgm:t>
    </dgm:pt>
    <dgm:pt modelId="{6FEEBE6A-E5D0-486B-9B55-1B56327C6477}" type="parTrans" cxnId="{28D7BD04-0AD4-4AD8-A50D-5ACCE4429C24}">
      <dgm:prSet/>
      <dgm:spPr/>
      <dgm:t>
        <a:bodyPr/>
        <a:lstStyle/>
        <a:p>
          <a:endParaRPr lang="en-CA"/>
        </a:p>
      </dgm:t>
    </dgm:pt>
    <dgm:pt modelId="{B5D13822-B3BD-4F19-B6E3-B4359666DFDD}" type="sibTrans" cxnId="{28D7BD04-0AD4-4AD8-A50D-5ACCE4429C24}">
      <dgm:prSet/>
      <dgm:spPr/>
      <dgm:t>
        <a:bodyPr/>
        <a:lstStyle/>
        <a:p>
          <a:endParaRPr lang="en-CA"/>
        </a:p>
      </dgm:t>
    </dgm:pt>
    <dgm:pt modelId="{0FFF7998-A9DB-4142-83C9-BBF708C2D039}" type="pres">
      <dgm:prSet presAssocID="{ED6F4777-362E-401A-9E60-DF6EEE55EB6A}" presName="vert0" presStyleCnt="0">
        <dgm:presLayoutVars>
          <dgm:dir/>
          <dgm:animOne val="branch"/>
          <dgm:animLvl val="lvl"/>
        </dgm:presLayoutVars>
      </dgm:prSet>
      <dgm:spPr/>
    </dgm:pt>
    <dgm:pt modelId="{7D05A016-3F44-4D03-BBF5-B64726313708}" type="pres">
      <dgm:prSet presAssocID="{CAAB8F23-E5C3-45D0-BDA6-D1C8FE928119}" presName="thickLine" presStyleLbl="alignNode1" presStyleIdx="0" presStyleCnt="4"/>
      <dgm:spPr/>
    </dgm:pt>
    <dgm:pt modelId="{036DEADD-1B2C-4FC3-AC01-D3CE38A7540E}" type="pres">
      <dgm:prSet presAssocID="{CAAB8F23-E5C3-45D0-BDA6-D1C8FE928119}" presName="horz1" presStyleCnt="0"/>
      <dgm:spPr/>
    </dgm:pt>
    <dgm:pt modelId="{5C912E8E-2CD3-44E0-A4CE-89C5389036C9}" type="pres">
      <dgm:prSet presAssocID="{CAAB8F23-E5C3-45D0-BDA6-D1C8FE928119}" presName="tx1" presStyleLbl="revTx" presStyleIdx="0" presStyleCnt="8"/>
      <dgm:spPr/>
    </dgm:pt>
    <dgm:pt modelId="{757F921B-CEAC-4936-A7B2-061CC662172C}" type="pres">
      <dgm:prSet presAssocID="{CAAB8F23-E5C3-45D0-BDA6-D1C8FE928119}" presName="vert1" presStyleCnt="0"/>
      <dgm:spPr/>
    </dgm:pt>
    <dgm:pt modelId="{018E1372-72A0-4000-9ECE-5CAA9E2EF165}" type="pres">
      <dgm:prSet presAssocID="{AD2C22FB-7B61-4D22-B839-A596B50FC500}" presName="vertSpace2a" presStyleCnt="0"/>
      <dgm:spPr/>
    </dgm:pt>
    <dgm:pt modelId="{92D490FB-55C3-4DB4-9E5F-7279FBD980A0}" type="pres">
      <dgm:prSet presAssocID="{AD2C22FB-7B61-4D22-B839-A596B50FC500}" presName="horz2" presStyleCnt="0"/>
      <dgm:spPr/>
    </dgm:pt>
    <dgm:pt modelId="{860E095D-5778-4FA7-8EBB-2B8882102F64}" type="pres">
      <dgm:prSet presAssocID="{AD2C22FB-7B61-4D22-B839-A596B50FC500}" presName="horzSpace2" presStyleCnt="0"/>
      <dgm:spPr/>
    </dgm:pt>
    <dgm:pt modelId="{3C64C9F9-5496-475D-A5E4-5831E148B54D}" type="pres">
      <dgm:prSet presAssocID="{AD2C22FB-7B61-4D22-B839-A596B50FC500}" presName="tx2" presStyleLbl="revTx" presStyleIdx="1" presStyleCnt="8"/>
      <dgm:spPr/>
    </dgm:pt>
    <dgm:pt modelId="{8D8F3D23-7845-435F-BE48-A01644B6447D}" type="pres">
      <dgm:prSet presAssocID="{AD2C22FB-7B61-4D22-B839-A596B50FC500}" presName="vert2" presStyleCnt="0"/>
      <dgm:spPr/>
    </dgm:pt>
    <dgm:pt modelId="{F833FF9C-05BC-45FB-9D84-359852C2FE3B}" type="pres">
      <dgm:prSet presAssocID="{AD2C22FB-7B61-4D22-B839-A596B50FC500}" presName="thinLine2b" presStyleLbl="callout" presStyleIdx="0" presStyleCnt="4"/>
      <dgm:spPr/>
    </dgm:pt>
    <dgm:pt modelId="{762651FA-19B1-4175-B2E5-3A0BA5472C0C}" type="pres">
      <dgm:prSet presAssocID="{AD2C22FB-7B61-4D22-B839-A596B50FC500}" presName="vertSpace2b" presStyleCnt="0"/>
      <dgm:spPr/>
    </dgm:pt>
    <dgm:pt modelId="{A0E1FE59-1A9A-4C83-9ACC-9B1D3CE4F2DC}" type="pres">
      <dgm:prSet presAssocID="{E21F936D-0206-44A1-BC0C-4704A4E16F8B}" presName="thickLine" presStyleLbl="alignNode1" presStyleIdx="1" presStyleCnt="4"/>
      <dgm:spPr/>
    </dgm:pt>
    <dgm:pt modelId="{5B47D768-86DD-47E9-AE0D-3B14AAA3C615}" type="pres">
      <dgm:prSet presAssocID="{E21F936D-0206-44A1-BC0C-4704A4E16F8B}" presName="horz1" presStyleCnt="0"/>
      <dgm:spPr/>
    </dgm:pt>
    <dgm:pt modelId="{D1E80677-7612-40D7-A7D9-961818C60AD1}" type="pres">
      <dgm:prSet presAssocID="{E21F936D-0206-44A1-BC0C-4704A4E16F8B}" presName="tx1" presStyleLbl="revTx" presStyleIdx="2" presStyleCnt="8"/>
      <dgm:spPr/>
    </dgm:pt>
    <dgm:pt modelId="{88518E11-A26F-452C-8BC1-D498990B272D}" type="pres">
      <dgm:prSet presAssocID="{E21F936D-0206-44A1-BC0C-4704A4E16F8B}" presName="vert1" presStyleCnt="0"/>
      <dgm:spPr/>
    </dgm:pt>
    <dgm:pt modelId="{5E646F7E-CEAB-40FE-AD5E-937773627A04}" type="pres">
      <dgm:prSet presAssocID="{71BF6DC5-3642-42CD-9A34-C529ACB63C98}" presName="vertSpace2a" presStyleCnt="0"/>
      <dgm:spPr/>
    </dgm:pt>
    <dgm:pt modelId="{5DF24E47-439C-4174-B8C1-8E9F01E73E0D}" type="pres">
      <dgm:prSet presAssocID="{71BF6DC5-3642-42CD-9A34-C529ACB63C98}" presName="horz2" presStyleCnt="0"/>
      <dgm:spPr/>
    </dgm:pt>
    <dgm:pt modelId="{B74F7C97-DC1E-447C-B150-8CFB94ECED9F}" type="pres">
      <dgm:prSet presAssocID="{71BF6DC5-3642-42CD-9A34-C529ACB63C98}" presName="horzSpace2" presStyleCnt="0"/>
      <dgm:spPr/>
    </dgm:pt>
    <dgm:pt modelId="{5F867269-2864-461E-832B-29FA3C6C1DA8}" type="pres">
      <dgm:prSet presAssocID="{71BF6DC5-3642-42CD-9A34-C529ACB63C98}" presName="tx2" presStyleLbl="revTx" presStyleIdx="3" presStyleCnt="8"/>
      <dgm:spPr/>
    </dgm:pt>
    <dgm:pt modelId="{8812DD46-9C48-4F81-BC92-4D5DA882E31F}" type="pres">
      <dgm:prSet presAssocID="{71BF6DC5-3642-42CD-9A34-C529ACB63C98}" presName="vert2" presStyleCnt="0"/>
      <dgm:spPr/>
    </dgm:pt>
    <dgm:pt modelId="{F947896D-E6FF-4BA1-9196-DCD1B7C9FA02}" type="pres">
      <dgm:prSet presAssocID="{71BF6DC5-3642-42CD-9A34-C529ACB63C98}" presName="thinLine2b" presStyleLbl="callout" presStyleIdx="1" presStyleCnt="4"/>
      <dgm:spPr/>
    </dgm:pt>
    <dgm:pt modelId="{0C4DA094-C268-4B7D-94D1-7AD9C8563235}" type="pres">
      <dgm:prSet presAssocID="{71BF6DC5-3642-42CD-9A34-C529ACB63C98}" presName="vertSpace2b" presStyleCnt="0"/>
      <dgm:spPr/>
    </dgm:pt>
    <dgm:pt modelId="{034D058B-FE7D-40EF-8D2E-24FAFBD98202}" type="pres">
      <dgm:prSet presAssocID="{472A449F-0193-4A90-AC9E-538D14F583B3}" presName="thickLine" presStyleLbl="alignNode1" presStyleIdx="2" presStyleCnt="4"/>
      <dgm:spPr/>
    </dgm:pt>
    <dgm:pt modelId="{0A96AB98-184F-4EB8-B8BB-80A179DFD36C}" type="pres">
      <dgm:prSet presAssocID="{472A449F-0193-4A90-AC9E-538D14F583B3}" presName="horz1" presStyleCnt="0"/>
      <dgm:spPr/>
    </dgm:pt>
    <dgm:pt modelId="{85444885-B4CC-4AE5-9118-6D30AEBBB773}" type="pres">
      <dgm:prSet presAssocID="{472A449F-0193-4A90-AC9E-538D14F583B3}" presName="tx1" presStyleLbl="revTx" presStyleIdx="4" presStyleCnt="8"/>
      <dgm:spPr/>
    </dgm:pt>
    <dgm:pt modelId="{AC283307-DED8-4882-ABA7-53B6ABA88BAA}" type="pres">
      <dgm:prSet presAssocID="{472A449F-0193-4A90-AC9E-538D14F583B3}" presName="vert1" presStyleCnt="0"/>
      <dgm:spPr/>
    </dgm:pt>
    <dgm:pt modelId="{FFC2D7E7-5F85-47BD-BE38-42DF1DF74EE4}" type="pres">
      <dgm:prSet presAssocID="{CFCE883E-EC81-4529-9167-75F51E9C4868}" presName="vertSpace2a" presStyleCnt="0"/>
      <dgm:spPr/>
    </dgm:pt>
    <dgm:pt modelId="{EF3F64D6-E9A7-4951-8C9F-F7A9C986FD5D}" type="pres">
      <dgm:prSet presAssocID="{CFCE883E-EC81-4529-9167-75F51E9C4868}" presName="horz2" presStyleCnt="0"/>
      <dgm:spPr/>
    </dgm:pt>
    <dgm:pt modelId="{6ACCCA11-E563-4C7B-8D74-743BBEA12B9F}" type="pres">
      <dgm:prSet presAssocID="{CFCE883E-EC81-4529-9167-75F51E9C4868}" presName="horzSpace2" presStyleCnt="0"/>
      <dgm:spPr/>
    </dgm:pt>
    <dgm:pt modelId="{A749F8CC-863A-4C70-96DF-89C57A300E47}" type="pres">
      <dgm:prSet presAssocID="{CFCE883E-EC81-4529-9167-75F51E9C4868}" presName="tx2" presStyleLbl="revTx" presStyleIdx="5" presStyleCnt="8"/>
      <dgm:spPr/>
    </dgm:pt>
    <dgm:pt modelId="{C5E5C6D6-92EF-444C-ADC2-D2E0D5C429B7}" type="pres">
      <dgm:prSet presAssocID="{CFCE883E-EC81-4529-9167-75F51E9C4868}" presName="vert2" presStyleCnt="0"/>
      <dgm:spPr/>
    </dgm:pt>
    <dgm:pt modelId="{CBEEE5E3-EFB9-4617-9C92-D6872AC5B816}" type="pres">
      <dgm:prSet presAssocID="{CFCE883E-EC81-4529-9167-75F51E9C4868}" presName="thinLine2b" presStyleLbl="callout" presStyleIdx="2" presStyleCnt="4"/>
      <dgm:spPr/>
    </dgm:pt>
    <dgm:pt modelId="{30BD3B28-9636-403F-9EBC-C4D2361FF243}" type="pres">
      <dgm:prSet presAssocID="{CFCE883E-EC81-4529-9167-75F51E9C4868}" presName="vertSpace2b" presStyleCnt="0"/>
      <dgm:spPr/>
    </dgm:pt>
    <dgm:pt modelId="{7961763B-122F-4DF0-9AB5-E386CDF39ED9}" type="pres">
      <dgm:prSet presAssocID="{533F0E93-E084-4F56-94FC-AA6D5D585A51}" presName="thickLine" presStyleLbl="alignNode1" presStyleIdx="3" presStyleCnt="4"/>
      <dgm:spPr/>
    </dgm:pt>
    <dgm:pt modelId="{750F9349-B76B-46FB-9B22-30D0F66FCAF4}" type="pres">
      <dgm:prSet presAssocID="{533F0E93-E084-4F56-94FC-AA6D5D585A51}" presName="horz1" presStyleCnt="0"/>
      <dgm:spPr/>
    </dgm:pt>
    <dgm:pt modelId="{B850355A-D27C-4B26-862F-54A279E39168}" type="pres">
      <dgm:prSet presAssocID="{533F0E93-E084-4F56-94FC-AA6D5D585A51}" presName="tx1" presStyleLbl="revTx" presStyleIdx="6" presStyleCnt="8"/>
      <dgm:spPr/>
    </dgm:pt>
    <dgm:pt modelId="{85E32C04-EA43-4B93-B4D8-30A56514BFAB}" type="pres">
      <dgm:prSet presAssocID="{533F0E93-E084-4F56-94FC-AA6D5D585A51}" presName="vert1" presStyleCnt="0"/>
      <dgm:spPr/>
    </dgm:pt>
    <dgm:pt modelId="{B7B17DBE-6FDA-4551-9EC2-30E955F2FEB2}" type="pres">
      <dgm:prSet presAssocID="{E8FDBFB2-419B-4725-B519-DB0A47A6222B}" presName="vertSpace2a" presStyleCnt="0"/>
      <dgm:spPr/>
    </dgm:pt>
    <dgm:pt modelId="{BE9D340F-6260-46E8-9498-9AB4AF49A07E}" type="pres">
      <dgm:prSet presAssocID="{E8FDBFB2-419B-4725-B519-DB0A47A6222B}" presName="horz2" presStyleCnt="0"/>
      <dgm:spPr/>
    </dgm:pt>
    <dgm:pt modelId="{A9999382-CF1B-4A45-8AE3-18719D9F19EF}" type="pres">
      <dgm:prSet presAssocID="{E8FDBFB2-419B-4725-B519-DB0A47A6222B}" presName="horzSpace2" presStyleCnt="0"/>
      <dgm:spPr/>
    </dgm:pt>
    <dgm:pt modelId="{41883650-0B94-4568-AA70-611B96E49A20}" type="pres">
      <dgm:prSet presAssocID="{E8FDBFB2-419B-4725-B519-DB0A47A6222B}" presName="tx2" presStyleLbl="revTx" presStyleIdx="7" presStyleCnt="8"/>
      <dgm:spPr/>
    </dgm:pt>
    <dgm:pt modelId="{545A69EC-01D4-401F-B72B-4DAB578756E8}" type="pres">
      <dgm:prSet presAssocID="{E8FDBFB2-419B-4725-B519-DB0A47A6222B}" presName="vert2" presStyleCnt="0"/>
      <dgm:spPr/>
    </dgm:pt>
    <dgm:pt modelId="{047CA9C3-3ED7-4226-B3DB-B46B5595E151}" type="pres">
      <dgm:prSet presAssocID="{E8FDBFB2-419B-4725-B519-DB0A47A6222B}" presName="thinLine2b" presStyleLbl="callout" presStyleIdx="3" presStyleCnt="4"/>
      <dgm:spPr/>
    </dgm:pt>
    <dgm:pt modelId="{2115A24B-F120-4DED-B0D3-E2CBD54CF3CE}" type="pres">
      <dgm:prSet presAssocID="{E8FDBFB2-419B-4725-B519-DB0A47A6222B}" presName="vertSpace2b" presStyleCnt="0"/>
      <dgm:spPr/>
    </dgm:pt>
  </dgm:ptLst>
  <dgm:cxnLst>
    <dgm:cxn modelId="{28D7BD04-0AD4-4AD8-A50D-5ACCE4429C24}" srcId="{533F0E93-E084-4F56-94FC-AA6D5D585A51}" destId="{E8FDBFB2-419B-4725-B519-DB0A47A6222B}" srcOrd="0" destOrd="0" parTransId="{6FEEBE6A-E5D0-486B-9B55-1B56327C6477}" sibTransId="{B5D13822-B3BD-4F19-B6E3-B4359666DFDD}"/>
    <dgm:cxn modelId="{28F9F71F-5041-49B7-8064-E5BED926FF1D}" type="presOf" srcId="{ED6F4777-362E-401A-9E60-DF6EEE55EB6A}" destId="{0FFF7998-A9DB-4142-83C9-BBF708C2D039}" srcOrd="0" destOrd="0" presId="urn:microsoft.com/office/officeart/2008/layout/LinedList"/>
    <dgm:cxn modelId="{8C352024-D382-4F37-B6E3-E2BBFECBCB1F}" type="presOf" srcId="{533F0E93-E084-4F56-94FC-AA6D5D585A51}" destId="{B850355A-D27C-4B26-862F-54A279E39168}" srcOrd="0" destOrd="0" presId="urn:microsoft.com/office/officeart/2008/layout/LinedList"/>
    <dgm:cxn modelId="{83D6993D-AFFE-43DF-8698-F88EED20BA61}" type="presOf" srcId="{CAAB8F23-E5C3-45D0-BDA6-D1C8FE928119}" destId="{5C912E8E-2CD3-44E0-A4CE-89C5389036C9}" srcOrd="0" destOrd="0" presId="urn:microsoft.com/office/officeart/2008/layout/LinedList"/>
    <dgm:cxn modelId="{23757740-83F1-4EED-8BC1-2EADEC12B288}" srcId="{ED6F4777-362E-401A-9E60-DF6EEE55EB6A}" destId="{CAAB8F23-E5C3-45D0-BDA6-D1C8FE928119}" srcOrd="0" destOrd="0" parTransId="{FC700E59-3A22-4FE8-8386-2A318762CFB8}" sibTransId="{81CB8DEB-FEFC-4407-9358-F0BCF82CB435}"/>
    <dgm:cxn modelId="{00A8DC61-E259-4080-AF3A-2CE2744A6296}" type="presOf" srcId="{472A449F-0193-4A90-AC9E-538D14F583B3}" destId="{85444885-B4CC-4AE5-9118-6D30AEBBB773}" srcOrd="0" destOrd="0" presId="urn:microsoft.com/office/officeart/2008/layout/LinedList"/>
    <dgm:cxn modelId="{AB90EB43-2AF4-443F-9B40-202446933BEC}" srcId="{E21F936D-0206-44A1-BC0C-4704A4E16F8B}" destId="{71BF6DC5-3642-42CD-9A34-C529ACB63C98}" srcOrd="0" destOrd="0" parTransId="{B13C96AF-E71E-4A82-BB34-3F7F032F1AA0}" sibTransId="{61C5ABBF-64F9-49F4-85DC-A2D4CADAD7E9}"/>
    <dgm:cxn modelId="{ABB25665-D4F9-4C6E-81A7-527A1F7EDBB6}" srcId="{472A449F-0193-4A90-AC9E-538D14F583B3}" destId="{CFCE883E-EC81-4529-9167-75F51E9C4868}" srcOrd="0" destOrd="0" parTransId="{0B9FE164-525D-4169-9543-7C760300E4E8}" sibTransId="{D0C8EB2D-38E8-40B0-814B-A152E5B96A4E}"/>
    <dgm:cxn modelId="{4EB38D46-C2C0-4288-A617-23EC98987E14}" type="presOf" srcId="{71BF6DC5-3642-42CD-9A34-C529ACB63C98}" destId="{5F867269-2864-461E-832B-29FA3C6C1DA8}" srcOrd="0" destOrd="0" presId="urn:microsoft.com/office/officeart/2008/layout/LinedList"/>
    <dgm:cxn modelId="{F5B54167-5239-4D37-9720-9490123F3582}" type="presOf" srcId="{E21F936D-0206-44A1-BC0C-4704A4E16F8B}" destId="{D1E80677-7612-40D7-A7D9-961818C60AD1}" srcOrd="0" destOrd="0" presId="urn:microsoft.com/office/officeart/2008/layout/LinedList"/>
    <dgm:cxn modelId="{F056764B-86A1-4D4F-B9EE-224D0E61CA82}" srcId="{ED6F4777-362E-401A-9E60-DF6EEE55EB6A}" destId="{E21F936D-0206-44A1-BC0C-4704A4E16F8B}" srcOrd="1" destOrd="0" parTransId="{D1FDB826-2410-4B13-83D9-3F7C3F487EFB}" sibTransId="{3C7B3360-7DE5-42A7-9F23-6820227F90EB}"/>
    <dgm:cxn modelId="{FF4ABC6B-E197-4324-BA90-70F41AB45628}" srcId="{ED6F4777-362E-401A-9E60-DF6EEE55EB6A}" destId="{533F0E93-E084-4F56-94FC-AA6D5D585A51}" srcOrd="3" destOrd="0" parTransId="{B1264140-1E80-4CB4-AB30-28BA81A108F3}" sibTransId="{94B82D8A-868D-46A9-AABE-82F4E6F7A7EE}"/>
    <dgm:cxn modelId="{3CCC3088-B365-40C4-89C1-98BDABED21F9}" srcId="{CAAB8F23-E5C3-45D0-BDA6-D1C8FE928119}" destId="{AD2C22FB-7B61-4D22-B839-A596B50FC500}" srcOrd="0" destOrd="0" parTransId="{29648C5A-E1A4-41CE-B21C-6E689F46B47C}" sibTransId="{84AE3993-3E90-4F4F-9FFF-E49E784B7913}"/>
    <dgm:cxn modelId="{23C56FA7-54E3-4ADB-9B3F-AA24A353B4E0}" type="presOf" srcId="{AD2C22FB-7B61-4D22-B839-A596B50FC500}" destId="{3C64C9F9-5496-475D-A5E4-5831E148B54D}" srcOrd="0" destOrd="0" presId="urn:microsoft.com/office/officeart/2008/layout/LinedList"/>
    <dgm:cxn modelId="{F1921EAE-AEAD-414A-AB6B-7D46809AE051}" type="presOf" srcId="{CFCE883E-EC81-4529-9167-75F51E9C4868}" destId="{A749F8CC-863A-4C70-96DF-89C57A300E47}" srcOrd="0" destOrd="0" presId="urn:microsoft.com/office/officeart/2008/layout/LinedList"/>
    <dgm:cxn modelId="{508DD2BC-FE4D-4A96-92F7-DD4DB2C94CF6}" type="presOf" srcId="{E8FDBFB2-419B-4725-B519-DB0A47A6222B}" destId="{41883650-0B94-4568-AA70-611B96E49A20}" srcOrd="0" destOrd="0" presId="urn:microsoft.com/office/officeart/2008/layout/LinedList"/>
    <dgm:cxn modelId="{4A0A65CC-17A7-448F-9735-DB618AC2954C}" srcId="{ED6F4777-362E-401A-9E60-DF6EEE55EB6A}" destId="{472A449F-0193-4A90-AC9E-538D14F583B3}" srcOrd="2" destOrd="0" parTransId="{5237846F-5231-4E3F-B59D-CDF5C9ECC800}" sibTransId="{3B16528C-05B9-4C88-AEFF-61BD12AE3C40}"/>
    <dgm:cxn modelId="{307DE88C-1422-4856-8D3B-09E4BAA53173}" type="presParOf" srcId="{0FFF7998-A9DB-4142-83C9-BBF708C2D039}" destId="{7D05A016-3F44-4D03-BBF5-B64726313708}" srcOrd="0" destOrd="0" presId="urn:microsoft.com/office/officeart/2008/layout/LinedList"/>
    <dgm:cxn modelId="{C9E0B90B-B20F-469D-8B78-2947419233D6}" type="presParOf" srcId="{0FFF7998-A9DB-4142-83C9-BBF708C2D039}" destId="{036DEADD-1B2C-4FC3-AC01-D3CE38A7540E}" srcOrd="1" destOrd="0" presId="urn:microsoft.com/office/officeart/2008/layout/LinedList"/>
    <dgm:cxn modelId="{6205D4B5-7B91-4646-BC65-0B205FA566E5}" type="presParOf" srcId="{036DEADD-1B2C-4FC3-AC01-D3CE38A7540E}" destId="{5C912E8E-2CD3-44E0-A4CE-89C5389036C9}" srcOrd="0" destOrd="0" presId="urn:microsoft.com/office/officeart/2008/layout/LinedList"/>
    <dgm:cxn modelId="{95E15E4D-AE7D-458C-A792-FD83914089FE}" type="presParOf" srcId="{036DEADD-1B2C-4FC3-AC01-D3CE38A7540E}" destId="{757F921B-CEAC-4936-A7B2-061CC662172C}" srcOrd="1" destOrd="0" presId="urn:microsoft.com/office/officeart/2008/layout/LinedList"/>
    <dgm:cxn modelId="{499C1B3B-259A-4022-893D-7D43C850B61C}" type="presParOf" srcId="{757F921B-CEAC-4936-A7B2-061CC662172C}" destId="{018E1372-72A0-4000-9ECE-5CAA9E2EF165}" srcOrd="0" destOrd="0" presId="urn:microsoft.com/office/officeart/2008/layout/LinedList"/>
    <dgm:cxn modelId="{ACA32771-AB28-4393-A8C4-DD81D519B54A}" type="presParOf" srcId="{757F921B-CEAC-4936-A7B2-061CC662172C}" destId="{92D490FB-55C3-4DB4-9E5F-7279FBD980A0}" srcOrd="1" destOrd="0" presId="urn:microsoft.com/office/officeart/2008/layout/LinedList"/>
    <dgm:cxn modelId="{B0DD33E6-76CA-4403-83FB-3ED047C97EF5}" type="presParOf" srcId="{92D490FB-55C3-4DB4-9E5F-7279FBD980A0}" destId="{860E095D-5778-4FA7-8EBB-2B8882102F64}" srcOrd="0" destOrd="0" presId="urn:microsoft.com/office/officeart/2008/layout/LinedList"/>
    <dgm:cxn modelId="{BE7AF9C0-41D6-46F1-81D3-D4E97A11A2D6}" type="presParOf" srcId="{92D490FB-55C3-4DB4-9E5F-7279FBD980A0}" destId="{3C64C9F9-5496-475D-A5E4-5831E148B54D}" srcOrd="1" destOrd="0" presId="urn:microsoft.com/office/officeart/2008/layout/LinedList"/>
    <dgm:cxn modelId="{3535ACBA-1496-4225-90B2-0910B5A5FB99}" type="presParOf" srcId="{92D490FB-55C3-4DB4-9E5F-7279FBD980A0}" destId="{8D8F3D23-7845-435F-BE48-A01644B6447D}" srcOrd="2" destOrd="0" presId="urn:microsoft.com/office/officeart/2008/layout/LinedList"/>
    <dgm:cxn modelId="{62814E63-5104-4F21-843E-B71BE3D33CB9}" type="presParOf" srcId="{757F921B-CEAC-4936-A7B2-061CC662172C}" destId="{F833FF9C-05BC-45FB-9D84-359852C2FE3B}" srcOrd="2" destOrd="0" presId="urn:microsoft.com/office/officeart/2008/layout/LinedList"/>
    <dgm:cxn modelId="{BA45A0C3-1E0D-41BD-BDA2-7F232E9093B9}" type="presParOf" srcId="{757F921B-CEAC-4936-A7B2-061CC662172C}" destId="{762651FA-19B1-4175-B2E5-3A0BA5472C0C}" srcOrd="3" destOrd="0" presId="urn:microsoft.com/office/officeart/2008/layout/LinedList"/>
    <dgm:cxn modelId="{3FE84E23-B756-40F0-840F-375C70F5897A}" type="presParOf" srcId="{0FFF7998-A9DB-4142-83C9-BBF708C2D039}" destId="{A0E1FE59-1A9A-4C83-9ACC-9B1D3CE4F2DC}" srcOrd="2" destOrd="0" presId="urn:microsoft.com/office/officeart/2008/layout/LinedList"/>
    <dgm:cxn modelId="{5EDB2DBA-3005-4F6A-8309-9D1251C9F80E}" type="presParOf" srcId="{0FFF7998-A9DB-4142-83C9-BBF708C2D039}" destId="{5B47D768-86DD-47E9-AE0D-3B14AAA3C615}" srcOrd="3" destOrd="0" presId="urn:microsoft.com/office/officeart/2008/layout/LinedList"/>
    <dgm:cxn modelId="{2FAD7CEF-8009-4435-9FC5-90915E8A0065}" type="presParOf" srcId="{5B47D768-86DD-47E9-AE0D-3B14AAA3C615}" destId="{D1E80677-7612-40D7-A7D9-961818C60AD1}" srcOrd="0" destOrd="0" presId="urn:microsoft.com/office/officeart/2008/layout/LinedList"/>
    <dgm:cxn modelId="{E9DB0225-6C71-467D-85A9-5CC940ACCB8F}" type="presParOf" srcId="{5B47D768-86DD-47E9-AE0D-3B14AAA3C615}" destId="{88518E11-A26F-452C-8BC1-D498990B272D}" srcOrd="1" destOrd="0" presId="urn:microsoft.com/office/officeart/2008/layout/LinedList"/>
    <dgm:cxn modelId="{646A93AF-9AFD-463D-9CD0-E8F6E4D2AA98}" type="presParOf" srcId="{88518E11-A26F-452C-8BC1-D498990B272D}" destId="{5E646F7E-CEAB-40FE-AD5E-937773627A04}" srcOrd="0" destOrd="0" presId="urn:microsoft.com/office/officeart/2008/layout/LinedList"/>
    <dgm:cxn modelId="{08D26774-8120-4437-81E2-0714466ACC4B}" type="presParOf" srcId="{88518E11-A26F-452C-8BC1-D498990B272D}" destId="{5DF24E47-439C-4174-B8C1-8E9F01E73E0D}" srcOrd="1" destOrd="0" presId="urn:microsoft.com/office/officeart/2008/layout/LinedList"/>
    <dgm:cxn modelId="{6BBEFCC2-FD62-4B94-9F7C-28D49DC3ABC0}" type="presParOf" srcId="{5DF24E47-439C-4174-B8C1-8E9F01E73E0D}" destId="{B74F7C97-DC1E-447C-B150-8CFB94ECED9F}" srcOrd="0" destOrd="0" presId="urn:microsoft.com/office/officeart/2008/layout/LinedList"/>
    <dgm:cxn modelId="{CF104F7C-0127-4A4E-979D-BD8C90F42B7A}" type="presParOf" srcId="{5DF24E47-439C-4174-B8C1-8E9F01E73E0D}" destId="{5F867269-2864-461E-832B-29FA3C6C1DA8}" srcOrd="1" destOrd="0" presId="urn:microsoft.com/office/officeart/2008/layout/LinedList"/>
    <dgm:cxn modelId="{E9A310FB-E413-4A6F-AA4C-AA0A1350C226}" type="presParOf" srcId="{5DF24E47-439C-4174-B8C1-8E9F01E73E0D}" destId="{8812DD46-9C48-4F81-BC92-4D5DA882E31F}" srcOrd="2" destOrd="0" presId="urn:microsoft.com/office/officeart/2008/layout/LinedList"/>
    <dgm:cxn modelId="{25388AC6-957C-4C4C-8124-38AF40D1367C}" type="presParOf" srcId="{88518E11-A26F-452C-8BC1-D498990B272D}" destId="{F947896D-E6FF-4BA1-9196-DCD1B7C9FA02}" srcOrd="2" destOrd="0" presId="urn:microsoft.com/office/officeart/2008/layout/LinedList"/>
    <dgm:cxn modelId="{68A3FAA3-E865-4D1A-B634-590C78713E0E}" type="presParOf" srcId="{88518E11-A26F-452C-8BC1-D498990B272D}" destId="{0C4DA094-C268-4B7D-94D1-7AD9C8563235}" srcOrd="3" destOrd="0" presId="urn:microsoft.com/office/officeart/2008/layout/LinedList"/>
    <dgm:cxn modelId="{9760736F-A063-411F-91DB-7F906E725BF8}" type="presParOf" srcId="{0FFF7998-A9DB-4142-83C9-BBF708C2D039}" destId="{034D058B-FE7D-40EF-8D2E-24FAFBD98202}" srcOrd="4" destOrd="0" presId="urn:microsoft.com/office/officeart/2008/layout/LinedList"/>
    <dgm:cxn modelId="{BCB1DFEE-1BD8-47CF-B78E-0C1C0ACABDF4}" type="presParOf" srcId="{0FFF7998-A9DB-4142-83C9-BBF708C2D039}" destId="{0A96AB98-184F-4EB8-B8BB-80A179DFD36C}" srcOrd="5" destOrd="0" presId="urn:microsoft.com/office/officeart/2008/layout/LinedList"/>
    <dgm:cxn modelId="{9537C053-DCDD-462B-BE1F-1040059AC990}" type="presParOf" srcId="{0A96AB98-184F-4EB8-B8BB-80A179DFD36C}" destId="{85444885-B4CC-4AE5-9118-6D30AEBBB773}" srcOrd="0" destOrd="0" presId="urn:microsoft.com/office/officeart/2008/layout/LinedList"/>
    <dgm:cxn modelId="{8E8F0BB4-DE07-46D1-BFCF-ACE3F5867CE2}" type="presParOf" srcId="{0A96AB98-184F-4EB8-B8BB-80A179DFD36C}" destId="{AC283307-DED8-4882-ABA7-53B6ABA88BAA}" srcOrd="1" destOrd="0" presId="urn:microsoft.com/office/officeart/2008/layout/LinedList"/>
    <dgm:cxn modelId="{321B85E2-1159-4FB3-BAF8-8D1AC69DD6DE}" type="presParOf" srcId="{AC283307-DED8-4882-ABA7-53B6ABA88BAA}" destId="{FFC2D7E7-5F85-47BD-BE38-42DF1DF74EE4}" srcOrd="0" destOrd="0" presId="urn:microsoft.com/office/officeart/2008/layout/LinedList"/>
    <dgm:cxn modelId="{A7123A56-AC24-46B9-9BBE-C30F6F082BA3}" type="presParOf" srcId="{AC283307-DED8-4882-ABA7-53B6ABA88BAA}" destId="{EF3F64D6-E9A7-4951-8C9F-F7A9C986FD5D}" srcOrd="1" destOrd="0" presId="urn:microsoft.com/office/officeart/2008/layout/LinedList"/>
    <dgm:cxn modelId="{0AF9ED5B-E56A-49F5-A029-42F632AF4C3A}" type="presParOf" srcId="{EF3F64D6-E9A7-4951-8C9F-F7A9C986FD5D}" destId="{6ACCCA11-E563-4C7B-8D74-743BBEA12B9F}" srcOrd="0" destOrd="0" presId="urn:microsoft.com/office/officeart/2008/layout/LinedList"/>
    <dgm:cxn modelId="{F2783426-1DCA-4880-B013-EC34B4B4E632}" type="presParOf" srcId="{EF3F64D6-E9A7-4951-8C9F-F7A9C986FD5D}" destId="{A749F8CC-863A-4C70-96DF-89C57A300E47}" srcOrd="1" destOrd="0" presId="urn:microsoft.com/office/officeart/2008/layout/LinedList"/>
    <dgm:cxn modelId="{B1A8200A-EA19-4ACD-A713-D7F5E6134E23}" type="presParOf" srcId="{EF3F64D6-E9A7-4951-8C9F-F7A9C986FD5D}" destId="{C5E5C6D6-92EF-444C-ADC2-D2E0D5C429B7}" srcOrd="2" destOrd="0" presId="urn:microsoft.com/office/officeart/2008/layout/LinedList"/>
    <dgm:cxn modelId="{5883BE0F-FB4C-44EB-ADA6-0FD5F711B824}" type="presParOf" srcId="{AC283307-DED8-4882-ABA7-53B6ABA88BAA}" destId="{CBEEE5E3-EFB9-4617-9C92-D6872AC5B816}" srcOrd="2" destOrd="0" presId="urn:microsoft.com/office/officeart/2008/layout/LinedList"/>
    <dgm:cxn modelId="{18523E3B-5CC4-4581-BE4B-A89416179624}" type="presParOf" srcId="{AC283307-DED8-4882-ABA7-53B6ABA88BAA}" destId="{30BD3B28-9636-403F-9EBC-C4D2361FF243}" srcOrd="3" destOrd="0" presId="urn:microsoft.com/office/officeart/2008/layout/LinedList"/>
    <dgm:cxn modelId="{90D4FCCE-A939-4002-B91C-3424360769DA}" type="presParOf" srcId="{0FFF7998-A9DB-4142-83C9-BBF708C2D039}" destId="{7961763B-122F-4DF0-9AB5-E386CDF39ED9}" srcOrd="6" destOrd="0" presId="urn:microsoft.com/office/officeart/2008/layout/LinedList"/>
    <dgm:cxn modelId="{456316D5-4FF9-412A-87C3-3BE7A7793E05}" type="presParOf" srcId="{0FFF7998-A9DB-4142-83C9-BBF708C2D039}" destId="{750F9349-B76B-46FB-9B22-30D0F66FCAF4}" srcOrd="7" destOrd="0" presId="urn:microsoft.com/office/officeart/2008/layout/LinedList"/>
    <dgm:cxn modelId="{9A55BB72-C4D4-4F16-A10C-BF70A7A45107}" type="presParOf" srcId="{750F9349-B76B-46FB-9B22-30D0F66FCAF4}" destId="{B850355A-D27C-4B26-862F-54A279E39168}" srcOrd="0" destOrd="0" presId="urn:microsoft.com/office/officeart/2008/layout/LinedList"/>
    <dgm:cxn modelId="{C4E3E491-EB0F-4920-9BA5-57F5072320EA}" type="presParOf" srcId="{750F9349-B76B-46FB-9B22-30D0F66FCAF4}" destId="{85E32C04-EA43-4B93-B4D8-30A56514BFAB}" srcOrd="1" destOrd="0" presId="urn:microsoft.com/office/officeart/2008/layout/LinedList"/>
    <dgm:cxn modelId="{585148DB-E62F-4BEE-B44F-B1529C297806}" type="presParOf" srcId="{85E32C04-EA43-4B93-B4D8-30A56514BFAB}" destId="{B7B17DBE-6FDA-4551-9EC2-30E955F2FEB2}" srcOrd="0" destOrd="0" presId="urn:microsoft.com/office/officeart/2008/layout/LinedList"/>
    <dgm:cxn modelId="{185A63FD-8A97-445F-B129-1327FC81AF2A}" type="presParOf" srcId="{85E32C04-EA43-4B93-B4D8-30A56514BFAB}" destId="{BE9D340F-6260-46E8-9498-9AB4AF49A07E}" srcOrd="1" destOrd="0" presId="urn:microsoft.com/office/officeart/2008/layout/LinedList"/>
    <dgm:cxn modelId="{021FA0DA-DB98-4270-B2E9-D143E70B547F}" type="presParOf" srcId="{BE9D340F-6260-46E8-9498-9AB4AF49A07E}" destId="{A9999382-CF1B-4A45-8AE3-18719D9F19EF}" srcOrd="0" destOrd="0" presId="urn:microsoft.com/office/officeart/2008/layout/LinedList"/>
    <dgm:cxn modelId="{47557E6A-6371-4439-86F0-7C0B36A72B2F}" type="presParOf" srcId="{BE9D340F-6260-46E8-9498-9AB4AF49A07E}" destId="{41883650-0B94-4568-AA70-611B96E49A20}" srcOrd="1" destOrd="0" presId="urn:microsoft.com/office/officeart/2008/layout/LinedList"/>
    <dgm:cxn modelId="{E49E9472-FADA-4DAE-934D-B20EE1BC9BF4}" type="presParOf" srcId="{BE9D340F-6260-46E8-9498-9AB4AF49A07E}" destId="{545A69EC-01D4-401F-B72B-4DAB578756E8}" srcOrd="2" destOrd="0" presId="urn:microsoft.com/office/officeart/2008/layout/LinedList"/>
    <dgm:cxn modelId="{A6C293C5-6D39-46A3-95BB-C78BD656BCD4}" type="presParOf" srcId="{85E32C04-EA43-4B93-B4D8-30A56514BFAB}" destId="{047CA9C3-3ED7-4226-B3DB-B46B5595E151}" srcOrd="2" destOrd="0" presId="urn:microsoft.com/office/officeart/2008/layout/LinedList"/>
    <dgm:cxn modelId="{2061F624-52EA-47C9-AEAF-3ECD53E95E8C}" type="presParOf" srcId="{85E32C04-EA43-4B93-B4D8-30A56514BFAB}" destId="{2115A24B-F120-4DED-B0D3-E2CBD54CF3CE}"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AA1207D-A29C-4D3C-9D87-F13FCEB5B8DB}"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CA"/>
        </a:p>
      </dgm:t>
    </dgm:pt>
    <dgm:pt modelId="{E8525988-6D6D-4050-A35A-A7E9C347555D}">
      <dgm:prSet/>
      <dgm:spPr/>
      <dgm:t>
        <a:bodyPr/>
        <a:lstStyle/>
        <a:p>
          <a:r>
            <a:rPr lang="en-US" dirty="0"/>
            <a:t>Capability to keep their product quality high &amp; adaptive for all levels of youth as well as professionals.</a:t>
          </a:r>
          <a:endParaRPr lang="en-CA" dirty="0"/>
        </a:p>
      </dgm:t>
    </dgm:pt>
    <dgm:pt modelId="{053927E8-D0E4-46F1-B627-AA10F93BC1A7}" type="parTrans" cxnId="{4D47FFBA-2670-447D-B197-746890719469}">
      <dgm:prSet/>
      <dgm:spPr/>
      <dgm:t>
        <a:bodyPr/>
        <a:lstStyle/>
        <a:p>
          <a:endParaRPr lang="en-CA"/>
        </a:p>
      </dgm:t>
    </dgm:pt>
    <dgm:pt modelId="{348D4C6B-A8EF-4D91-9B18-303C344513BD}" type="sibTrans" cxnId="{4D47FFBA-2670-447D-B197-746890719469}">
      <dgm:prSet/>
      <dgm:spPr/>
      <dgm:t>
        <a:bodyPr/>
        <a:lstStyle/>
        <a:p>
          <a:endParaRPr lang="en-CA"/>
        </a:p>
      </dgm:t>
    </dgm:pt>
    <dgm:pt modelId="{4E556B60-3468-4BBD-831D-3FC633B99953}" type="pres">
      <dgm:prSet presAssocID="{2AA1207D-A29C-4D3C-9D87-F13FCEB5B8DB}" presName="linear" presStyleCnt="0">
        <dgm:presLayoutVars>
          <dgm:animLvl val="lvl"/>
          <dgm:resizeHandles val="exact"/>
        </dgm:presLayoutVars>
      </dgm:prSet>
      <dgm:spPr/>
    </dgm:pt>
    <dgm:pt modelId="{E11C1346-73FA-4EF0-99CE-55AD2E5BA0F8}" type="pres">
      <dgm:prSet presAssocID="{E8525988-6D6D-4050-A35A-A7E9C347555D}" presName="parentText" presStyleLbl="node1" presStyleIdx="0" presStyleCnt="1" custLinFactNeighborX="-14791" custLinFactNeighborY="-98042">
        <dgm:presLayoutVars>
          <dgm:chMax val="0"/>
          <dgm:bulletEnabled val="1"/>
        </dgm:presLayoutVars>
      </dgm:prSet>
      <dgm:spPr/>
    </dgm:pt>
  </dgm:ptLst>
  <dgm:cxnLst>
    <dgm:cxn modelId="{C757896B-F43B-4773-9EF8-D764B87DEBDB}" type="presOf" srcId="{E8525988-6D6D-4050-A35A-A7E9C347555D}" destId="{E11C1346-73FA-4EF0-99CE-55AD2E5BA0F8}" srcOrd="0" destOrd="0" presId="urn:microsoft.com/office/officeart/2005/8/layout/vList2"/>
    <dgm:cxn modelId="{4D47FFBA-2670-447D-B197-746890719469}" srcId="{2AA1207D-A29C-4D3C-9D87-F13FCEB5B8DB}" destId="{E8525988-6D6D-4050-A35A-A7E9C347555D}" srcOrd="0" destOrd="0" parTransId="{053927E8-D0E4-46F1-B627-AA10F93BC1A7}" sibTransId="{348D4C6B-A8EF-4D91-9B18-303C344513BD}"/>
    <dgm:cxn modelId="{0C924ECD-2F39-44C0-9D87-CF08D97740F2}" type="presOf" srcId="{2AA1207D-A29C-4D3C-9D87-F13FCEB5B8DB}" destId="{4E556B60-3468-4BBD-831D-3FC633B99953}" srcOrd="0" destOrd="0" presId="urn:microsoft.com/office/officeart/2005/8/layout/vList2"/>
    <dgm:cxn modelId="{CA9FF62F-AB2F-4AE4-8CFF-A6F013435B50}" type="presParOf" srcId="{4E556B60-3468-4BBD-831D-3FC633B99953}" destId="{E11C1346-73FA-4EF0-99CE-55AD2E5BA0F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9139DB-537B-4EBE-8C19-B1DC856CBC88}"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CA"/>
        </a:p>
      </dgm:t>
    </dgm:pt>
    <dgm:pt modelId="{8DA3689C-A612-47CE-B1D3-64557F9DC24D}">
      <dgm:prSet/>
      <dgm:spPr/>
      <dgm:t>
        <a:bodyPr/>
        <a:lstStyle/>
        <a:p>
          <a:r>
            <a:rPr lang="en-CA" baseline="0" dirty="0"/>
            <a:t>Pros</a:t>
          </a:r>
          <a:endParaRPr lang="en-CA" dirty="0"/>
        </a:p>
      </dgm:t>
    </dgm:pt>
    <dgm:pt modelId="{9F553C5B-4BDD-4DE2-B2ED-26679BEE73C9}" type="parTrans" cxnId="{58625D68-50F5-462C-A3F8-855DEB82C3D1}">
      <dgm:prSet/>
      <dgm:spPr/>
      <dgm:t>
        <a:bodyPr/>
        <a:lstStyle/>
        <a:p>
          <a:endParaRPr lang="en-CA"/>
        </a:p>
      </dgm:t>
    </dgm:pt>
    <dgm:pt modelId="{80E3E3E7-4AA6-4DE8-B245-A7584A947D3E}" type="sibTrans" cxnId="{58625D68-50F5-462C-A3F8-855DEB82C3D1}">
      <dgm:prSet/>
      <dgm:spPr/>
      <dgm:t>
        <a:bodyPr/>
        <a:lstStyle/>
        <a:p>
          <a:endParaRPr lang="en-CA"/>
        </a:p>
      </dgm:t>
    </dgm:pt>
    <dgm:pt modelId="{25A352EB-5095-49A2-90EC-0AC1170E3609}">
      <dgm:prSet/>
      <dgm:spPr/>
      <dgm:t>
        <a:bodyPr/>
        <a:lstStyle/>
        <a:p>
          <a:r>
            <a:rPr lang="en-US" baseline="0" dirty="0"/>
            <a:t>They will gain new market share by embracing the athleisure market.</a:t>
          </a:r>
          <a:endParaRPr lang="en-CA" dirty="0"/>
        </a:p>
      </dgm:t>
    </dgm:pt>
    <dgm:pt modelId="{E9011130-A3D2-4D9E-86EA-3697D6C68743}" type="parTrans" cxnId="{DD4C7904-40DA-4DB7-946E-8931619A87D0}">
      <dgm:prSet/>
      <dgm:spPr/>
      <dgm:t>
        <a:bodyPr/>
        <a:lstStyle/>
        <a:p>
          <a:endParaRPr lang="en-CA"/>
        </a:p>
      </dgm:t>
    </dgm:pt>
    <dgm:pt modelId="{9134A8C7-09E9-40C4-A585-A29CE8A11D3B}" type="sibTrans" cxnId="{DD4C7904-40DA-4DB7-946E-8931619A87D0}">
      <dgm:prSet/>
      <dgm:spPr/>
      <dgm:t>
        <a:bodyPr/>
        <a:lstStyle/>
        <a:p>
          <a:endParaRPr lang="en-CA"/>
        </a:p>
      </dgm:t>
    </dgm:pt>
    <dgm:pt modelId="{7016D3C4-B01A-413F-979A-F5977D2D3A90}">
      <dgm:prSet/>
      <dgm:spPr/>
      <dgm:t>
        <a:bodyPr/>
        <a:lstStyle/>
        <a:p>
          <a:r>
            <a:rPr lang="en-US" baseline="0" dirty="0"/>
            <a:t>Regain momentum for the Under </a:t>
          </a:r>
          <a:r>
            <a:rPr lang="en-US" baseline="0" dirty="0" err="1"/>
            <a:t>Armour</a:t>
          </a:r>
          <a:r>
            <a:rPr lang="en-US" baseline="0" dirty="0"/>
            <a:t> brand.</a:t>
          </a:r>
          <a:endParaRPr lang="en-CA" dirty="0"/>
        </a:p>
      </dgm:t>
    </dgm:pt>
    <dgm:pt modelId="{002AD0D0-1995-4CB4-BB43-3846EF4676FC}" type="parTrans" cxnId="{2BE28B81-DD74-4E59-A215-1D58A2ED801C}">
      <dgm:prSet/>
      <dgm:spPr/>
      <dgm:t>
        <a:bodyPr/>
        <a:lstStyle/>
        <a:p>
          <a:endParaRPr lang="en-CA"/>
        </a:p>
      </dgm:t>
    </dgm:pt>
    <dgm:pt modelId="{D7014E15-D670-40BE-AEC7-3C6A723ECCDD}" type="sibTrans" cxnId="{2BE28B81-DD74-4E59-A215-1D58A2ED801C}">
      <dgm:prSet/>
      <dgm:spPr/>
      <dgm:t>
        <a:bodyPr/>
        <a:lstStyle/>
        <a:p>
          <a:endParaRPr lang="en-CA"/>
        </a:p>
      </dgm:t>
    </dgm:pt>
    <dgm:pt modelId="{7C0B6A2F-14B5-49B4-8D27-FF42E919932C}">
      <dgm:prSet/>
      <dgm:spPr/>
      <dgm:t>
        <a:bodyPr/>
        <a:lstStyle/>
        <a:p>
          <a:r>
            <a:rPr lang="en-US" baseline="0" dirty="0"/>
            <a:t>Athleisure is a growing trend with the market expected to grow ~84 billion USD in the next 5 years.</a:t>
          </a:r>
          <a:endParaRPr lang="en-CA" dirty="0"/>
        </a:p>
      </dgm:t>
    </dgm:pt>
    <dgm:pt modelId="{3CCD924A-6D2A-4C54-B237-3C813A44C213}" type="parTrans" cxnId="{0C29BCD1-0F2D-475A-8D80-E567F772D563}">
      <dgm:prSet/>
      <dgm:spPr/>
      <dgm:t>
        <a:bodyPr/>
        <a:lstStyle/>
        <a:p>
          <a:endParaRPr lang="en-CA"/>
        </a:p>
      </dgm:t>
    </dgm:pt>
    <dgm:pt modelId="{9B991A38-A4CE-46E1-A838-CF3F358FDF4A}" type="sibTrans" cxnId="{0C29BCD1-0F2D-475A-8D80-E567F772D563}">
      <dgm:prSet/>
      <dgm:spPr/>
      <dgm:t>
        <a:bodyPr/>
        <a:lstStyle/>
        <a:p>
          <a:endParaRPr lang="en-CA"/>
        </a:p>
      </dgm:t>
    </dgm:pt>
    <dgm:pt modelId="{D3E30769-018F-47E4-A5AB-9E492352F797}">
      <dgm:prSet/>
      <dgm:spPr/>
      <dgm:t>
        <a:bodyPr/>
        <a:lstStyle/>
        <a:p>
          <a:r>
            <a:rPr lang="en-US" baseline="0" dirty="0"/>
            <a:t>Widens the ability to provide a variety of products.</a:t>
          </a:r>
          <a:endParaRPr lang="en-CA" dirty="0"/>
        </a:p>
      </dgm:t>
    </dgm:pt>
    <dgm:pt modelId="{CCA29A1A-5662-4036-AE0E-DC29E68809FC}" type="parTrans" cxnId="{62249B5B-7001-4B8F-B304-FCE43E3ABA18}">
      <dgm:prSet/>
      <dgm:spPr/>
      <dgm:t>
        <a:bodyPr/>
        <a:lstStyle/>
        <a:p>
          <a:endParaRPr lang="en-CA"/>
        </a:p>
      </dgm:t>
    </dgm:pt>
    <dgm:pt modelId="{4D3DA382-A12A-4323-A006-F901A73A5116}" type="sibTrans" cxnId="{62249B5B-7001-4B8F-B304-FCE43E3ABA18}">
      <dgm:prSet/>
      <dgm:spPr/>
      <dgm:t>
        <a:bodyPr/>
        <a:lstStyle/>
        <a:p>
          <a:endParaRPr lang="en-CA"/>
        </a:p>
      </dgm:t>
    </dgm:pt>
    <dgm:pt modelId="{C6EA5CB3-5974-4CF5-B27B-33EF728B266C}">
      <dgm:prSet/>
      <dgm:spPr/>
      <dgm:t>
        <a:bodyPr/>
        <a:lstStyle/>
        <a:p>
          <a:r>
            <a:rPr lang="en-US" baseline="0" dirty="0"/>
            <a:t>One-stop shop for Athleisure and performance clothing. (Increase foot traffic in retail stores)</a:t>
          </a:r>
          <a:endParaRPr lang="en-CA" dirty="0"/>
        </a:p>
      </dgm:t>
    </dgm:pt>
    <dgm:pt modelId="{885E2028-7751-40CC-A4E8-E74A8F1290C8}" type="parTrans" cxnId="{D4733DF6-4229-4B73-9688-37475D07D541}">
      <dgm:prSet/>
      <dgm:spPr/>
      <dgm:t>
        <a:bodyPr/>
        <a:lstStyle/>
        <a:p>
          <a:endParaRPr lang="en-CA"/>
        </a:p>
      </dgm:t>
    </dgm:pt>
    <dgm:pt modelId="{30025237-EF1B-45AD-93A0-E0369D9A035C}" type="sibTrans" cxnId="{D4733DF6-4229-4B73-9688-37475D07D541}">
      <dgm:prSet/>
      <dgm:spPr/>
      <dgm:t>
        <a:bodyPr/>
        <a:lstStyle/>
        <a:p>
          <a:endParaRPr lang="en-CA"/>
        </a:p>
      </dgm:t>
    </dgm:pt>
    <dgm:pt modelId="{734CDE6B-D637-4DD6-A2C9-458469893AFE}" type="pres">
      <dgm:prSet presAssocID="{6E9139DB-537B-4EBE-8C19-B1DC856CBC88}" presName="vert0" presStyleCnt="0">
        <dgm:presLayoutVars>
          <dgm:dir/>
          <dgm:animOne val="branch"/>
          <dgm:animLvl val="lvl"/>
        </dgm:presLayoutVars>
      </dgm:prSet>
      <dgm:spPr/>
    </dgm:pt>
    <dgm:pt modelId="{E694943F-641C-455B-92B3-E2C94BA8ECE9}" type="pres">
      <dgm:prSet presAssocID="{8DA3689C-A612-47CE-B1D3-64557F9DC24D}" presName="thickLine" presStyleLbl="alignNode1" presStyleIdx="0" presStyleCnt="1"/>
      <dgm:spPr/>
    </dgm:pt>
    <dgm:pt modelId="{7426A703-3004-46DC-BD8D-881797205FB7}" type="pres">
      <dgm:prSet presAssocID="{8DA3689C-A612-47CE-B1D3-64557F9DC24D}" presName="horz1" presStyleCnt="0"/>
      <dgm:spPr/>
    </dgm:pt>
    <dgm:pt modelId="{64DBC7D2-0327-4B3C-B1C5-19B2CD634E5D}" type="pres">
      <dgm:prSet presAssocID="{8DA3689C-A612-47CE-B1D3-64557F9DC24D}" presName="tx1" presStyleLbl="revTx" presStyleIdx="0" presStyleCnt="6"/>
      <dgm:spPr/>
    </dgm:pt>
    <dgm:pt modelId="{CCE982BC-B30E-4B5A-8B56-CDE14EF7A5E9}" type="pres">
      <dgm:prSet presAssocID="{8DA3689C-A612-47CE-B1D3-64557F9DC24D}" presName="vert1" presStyleCnt="0"/>
      <dgm:spPr/>
    </dgm:pt>
    <dgm:pt modelId="{101E54FD-BA39-4481-8BAA-77CCA03FFCB3}" type="pres">
      <dgm:prSet presAssocID="{25A352EB-5095-49A2-90EC-0AC1170E3609}" presName="vertSpace2a" presStyleCnt="0"/>
      <dgm:spPr/>
    </dgm:pt>
    <dgm:pt modelId="{14511252-46C3-41DE-B324-2332CF6903A6}" type="pres">
      <dgm:prSet presAssocID="{25A352EB-5095-49A2-90EC-0AC1170E3609}" presName="horz2" presStyleCnt="0"/>
      <dgm:spPr/>
    </dgm:pt>
    <dgm:pt modelId="{25EF2200-63C9-4AC6-A09C-453832CC5D79}" type="pres">
      <dgm:prSet presAssocID="{25A352EB-5095-49A2-90EC-0AC1170E3609}" presName="horzSpace2" presStyleCnt="0"/>
      <dgm:spPr/>
    </dgm:pt>
    <dgm:pt modelId="{C0C56403-3BE2-47C0-9B97-021C2DB69E22}" type="pres">
      <dgm:prSet presAssocID="{25A352EB-5095-49A2-90EC-0AC1170E3609}" presName="tx2" presStyleLbl="revTx" presStyleIdx="1" presStyleCnt="6"/>
      <dgm:spPr/>
    </dgm:pt>
    <dgm:pt modelId="{DEECE055-F5F7-4564-8BC2-72791E4D48F0}" type="pres">
      <dgm:prSet presAssocID="{25A352EB-5095-49A2-90EC-0AC1170E3609}" presName="vert2" presStyleCnt="0"/>
      <dgm:spPr/>
    </dgm:pt>
    <dgm:pt modelId="{47390815-BB14-4D03-9767-86A4FB0E22AC}" type="pres">
      <dgm:prSet presAssocID="{25A352EB-5095-49A2-90EC-0AC1170E3609}" presName="thinLine2b" presStyleLbl="callout" presStyleIdx="0" presStyleCnt="5"/>
      <dgm:spPr/>
    </dgm:pt>
    <dgm:pt modelId="{E14340A0-8C4F-4DF6-9BB3-ED90F988E774}" type="pres">
      <dgm:prSet presAssocID="{25A352EB-5095-49A2-90EC-0AC1170E3609}" presName="vertSpace2b" presStyleCnt="0"/>
      <dgm:spPr/>
    </dgm:pt>
    <dgm:pt modelId="{7005E2F8-4DCA-47BC-B9A5-989F0570BB7E}" type="pres">
      <dgm:prSet presAssocID="{7016D3C4-B01A-413F-979A-F5977D2D3A90}" presName="horz2" presStyleCnt="0"/>
      <dgm:spPr/>
    </dgm:pt>
    <dgm:pt modelId="{915A57AE-67FC-41A0-8A6D-B373ED79D77B}" type="pres">
      <dgm:prSet presAssocID="{7016D3C4-B01A-413F-979A-F5977D2D3A90}" presName="horzSpace2" presStyleCnt="0"/>
      <dgm:spPr/>
    </dgm:pt>
    <dgm:pt modelId="{0BBEBFA8-141D-4AF1-9288-682DC865957E}" type="pres">
      <dgm:prSet presAssocID="{7016D3C4-B01A-413F-979A-F5977D2D3A90}" presName="tx2" presStyleLbl="revTx" presStyleIdx="2" presStyleCnt="6"/>
      <dgm:spPr/>
    </dgm:pt>
    <dgm:pt modelId="{17C66A4A-8477-4316-8F3D-E0691832A497}" type="pres">
      <dgm:prSet presAssocID="{7016D3C4-B01A-413F-979A-F5977D2D3A90}" presName="vert2" presStyleCnt="0"/>
      <dgm:spPr/>
    </dgm:pt>
    <dgm:pt modelId="{3293B590-0539-40B2-8D7B-986C82D229E6}" type="pres">
      <dgm:prSet presAssocID="{7016D3C4-B01A-413F-979A-F5977D2D3A90}" presName="thinLine2b" presStyleLbl="callout" presStyleIdx="1" presStyleCnt="5"/>
      <dgm:spPr/>
    </dgm:pt>
    <dgm:pt modelId="{F51A5559-73DA-47B3-AEA7-650D3F0FD6C2}" type="pres">
      <dgm:prSet presAssocID="{7016D3C4-B01A-413F-979A-F5977D2D3A90}" presName="vertSpace2b" presStyleCnt="0"/>
      <dgm:spPr/>
    </dgm:pt>
    <dgm:pt modelId="{667A1283-BB14-4CAE-88D6-D14E7148DE05}" type="pres">
      <dgm:prSet presAssocID="{7C0B6A2F-14B5-49B4-8D27-FF42E919932C}" presName="horz2" presStyleCnt="0"/>
      <dgm:spPr/>
    </dgm:pt>
    <dgm:pt modelId="{159CE0F3-F519-4AB6-8651-A58F3F9B5767}" type="pres">
      <dgm:prSet presAssocID="{7C0B6A2F-14B5-49B4-8D27-FF42E919932C}" presName="horzSpace2" presStyleCnt="0"/>
      <dgm:spPr/>
    </dgm:pt>
    <dgm:pt modelId="{159677F6-4FC2-44AF-9AA9-E49F8C9A4457}" type="pres">
      <dgm:prSet presAssocID="{7C0B6A2F-14B5-49B4-8D27-FF42E919932C}" presName="tx2" presStyleLbl="revTx" presStyleIdx="3" presStyleCnt="6"/>
      <dgm:spPr/>
    </dgm:pt>
    <dgm:pt modelId="{7D7BDA9D-1841-451D-B433-DE429C7D8890}" type="pres">
      <dgm:prSet presAssocID="{7C0B6A2F-14B5-49B4-8D27-FF42E919932C}" presName="vert2" presStyleCnt="0"/>
      <dgm:spPr/>
    </dgm:pt>
    <dgm:pt modelId="{292E3301-3CCE-41F9-AD4A-847385AE51FF}" type="pres">
      <dgm:prSet presAssocID="{7C0B6A2F-14B5-49B4-8D27-FF42E919932C}" presName="thinLine2b" presStyleLbl="callout" presStyleIdx="2" presStyleCnt="5"/>
      <dgm:spPr/>
    </dgm:pt>
    <dgm:pt modelId="{01CC770D-FE27-4E23-93C0-7CDE08925555}" type="pres">
      <dgm:prSet presAssocID="{7C0B6A2F-14B5-49B4-8D27-FF42E919932C}" presName="vertSpace2b" presStyleCnt="0"/>
      <dgm:spPr/>
    </dgm:pt>
    <dgm:pt modelId="{B9B73B04-CAFE-46E5-969A-69B134875B98}" type="pres">
      <dgm:prSet presAssocID="{D3E30769-018F-47E4-A5AB-9E492352F797}" presName="horz2" presStyleCnt="0"/>
      <dgm:spPr/>
    </dgm:pt>
    <dgm:pt modelId="{F916F7EC-8EBE-4653-9FDE-D2230FBCD256}" type="pres">
      <dgm:prSet presAssocID="{D3E30769-018F-47E4-A5AB-9E492352F797}" presName="horzSpace2" presStyleCnt="0"/>
      <dgm:spPr/>
    </dgm:pt>
    <dgm:pt modelId="{55F32F77-BDDB-4C7C-81D7-60DE5A4C189C}" type="pres">
      <dgm:prSet presAssocID="{D3E30769-018F-47E4-A5AB-9E492352F797}" presName="tx2" presStyleLbl="revTx" presStyleIdx="4" presStyleCnt="6"/>
      <dgm:spPr/>
    </dgm:pt>
    <dgm:pt modelId="{17E57550-87CC-47FA-8505-CAFE1AA5B870}" type="pres">
      <dgm:prSet presAssocID="{D3E30769-018F-47E4-A5AB-9E492352F797}" presName="vert2" presStyleCnt="0"/>
      <dgm:spPr/>
    </dgm:pt>
    <dgm:pt modelId="{0B9DCC6A-4C43-436C-86AE-E09E52D05880}" type="pres">
      <dgm:prSet presAssocID="{D3E30769-018F-47E4-A5AB-9E492352F797}" presName="thinLine2b" presStyleLbl="callout" presStyleIdx="3" presStyleCnt="5"/>
      <dgm:spPr/>
    </dgm:pt>
    <dgm:pt modelId="{3654FAFD-E237-4A21-AA30-F94589397FA8}" type="pres">
      <dgm:prSet presAssocID="{D3E30769-018F-47E4-A5AB-9E492352F797}" presName="vertSpace2b" presStyleCnt="0"/>
      <dgm:spPr/>
    </dgm:pt>
    <dgm:pt modelId="{602F7D2A-0ADC-4694-BD63-A61A9D7E6F51}" type="pres">
      <dgm:prSet presAssocID="{C6EA5CB3-5974-4CF5-B27B-33EF728B266C}" presName="horz2" presStyleCnt="0"/>
      <dgm:spPr/>
    </dgm:pt>
    <dgm:pt modelId="{5EAD639E-103A-44CA-B7E6-5E4551B4B344}" type="pres">
      <dgm:prSet presAssocID="{C6EA5CB3-5974-4CF5-B27B-33EF728B266C}" presName="horzSpace2" presStyleCnt="0"/>
      <dgm:spPr/>
    </dgm:pt>
    <dgm:pt modelId="{E11E7707-BE98-4AF1-B003-594C0BB9E094}" type="pres">
      <dgm:prSet presAssocID="{C6EA5CB3-5974-4CF5-B27B-33EF728B266C}" presName="tx2" presStyleLbl="revTx" presStyleIdx="5" presStyleCnt="6"/>
      <dgm:spPr/>
    </dgm:pt>
    <dgm:pt modelId="{1D69F9AB-523C-4D97-8F13-676679FC649A}" type="pres">
      <dgm:prSet presAssocID="{C6EA5CB3-5974-4CF5-B27B-33EF728B266C}" presName="vert2" presStyleCnt="0"/>
      <dgm:spPr/>
    </dgm:pt>
    <dgm:pt modelId="{50F54DC2-6050-4DB1-83ED-E4F464697270}" type="pres">
      <dgm:prSet presAssocID="{C6EA5CB3-5974-4CF5-B27B-33EF728B266C}" presName="thinLine2b" presStyleLbl="callout" presStyleIdx="4" presStyleCnt="5"/>
      <dgm:spPr/>
    </dgm:pt>
    <dgm:pt modelId="{3AF6C706-4B82-48E6-B6A3-E72E235641E1}" type="pres">
      <dgm:prSet presAssocID="{C6EA5CB3-5974-4CF5-B27B-33EF728B266C}" presName="vertSpace2b" presStyleCnt="0"/>
      <dgm:spPr/>
    </dgm:pt>
  </dgm:ptLst>
  <dgm:cxnLst>
    <dgm:cxn modelId="{DD4C7904-40DA-4DB7-946E-8931619A87D0}" srcId="{8DA3689C-A612-47CE-B1D3-64557F9DC24D}" destId="{25A352EB-5095-49A2-90EC-0AC1170E3609}" srcOrd="0" destOrd="0" parTransId="{E9011130-A3D2-4D9E-86EA-3697D6C68743}" sibTransId="{9134A8C7-09E9-40C4-A585-A29CE8A11D3B}"/>
    <dgm:cxn modelId="{AFAA6216-0694-4E70-A5EC-ED8BD9F9EAA9}" type="presOf" srcId="{8DA3689C-A612-47CE-B1D3-64557F9DC24D}" destId="{64DBC7D2-0327-4B3C-B1C5-19B2CD634E5D}" srcOrd="0" destOrd="0" presId="urn:microsoft.com/office/officeart/2008/layout/LinedList"/>
    <dgm:cxn modelId="{62249B5B-7001-4B8F-B304-FCE43E3ABA18}" srcId="{8DA3689C-A612-47CE-B1D3-64557F9DC24D}" destId="{D3E30769-018F-47E4-A5AB-9E492352F797}" srcOrd="3" destOrd="0" parTransId="{CCA29A1A-5662-4036-AE0E-DC29E68809FC}" sibTransId="{4D3DA382-A12A-4323-A006-F901A73A5116}"/>
    <dgm:cxn modelId="{79D9D542-7328-45B8-83AD-469C70D2040E}" type="presOf" srcId="{C6EA5CB3-5974-4CF5-B27B-33EF728B266C}" destId="{E11E7707-BE98-4AF1-B003-594C0BB9E094}" srcOrd="0" destOrd="0" presId="urn:microsoft.com/office/officeart/2008/layout/LinedList"/>
    <dgm:cxn modelId="{58625D68-50F5-462C-A3F8-855DEB82C3D1}" srcId="{6E9139DB-537B-4EBE-8C19-B1DC856CBC88}" destId="{8DA3689C-A612-47CE-B1D3-64557F9DC24D}" srcOrd="0" destOrd="0" parTransId="{9F553C5B-4BDD-4DE2-B2ED-26679BEE73C9}" sibTransId="{80E3E3E7-4AA6-4DE8-B245-A7584A947D3E}"/>
    <dgm:cxn modelId="{90E01477-18DD-4704-9EC1-0911E6D2ACE3}" type="presOf" srcId="{D3E30769-018F-47E4-A5AB-9E492352F797}" destId="{55F32F77-BDDB-4C7C-81D7-60DE5A4C189C}" srcOrd="0" destOrd="0" presId="urn:microsoft.com/office/officeart/2008/layout/LinedList"/>
    <dgm:cxn modelId="{BF25A657-DEF6-4637-B134-956C3F7927AF}" type="presOf" srcId="{25A352EB-5095-49A2-90EC-0AC1170E3609}" destId="{C0C56403-3BE2-47C0-9B97-021C2DB69E22}" srcOrd="0" destOrd="0" presId="urn:microsoft.com/office/officeart/2008/layout/LinedList"/>
    <dgm:cxn modelId="{2BE28B81-DD74-4E59-A215-1D58A2ED801C}" srcId="{8DA3689C-A612-47CE-B1D3-64557F9DC24D}" destId="{7016D3C4-B01A-413F-979A-F5977D2D3A90}" srcOrd="1" destOrd="0" parTransId="{002AD0D0-1995-4CB4-BB43-3846EF4676FC}" sibTransId="{D7014E15-D670-40BE-AEC7-3C6A723ECCDD}"/>
    <dgm:cxn modelId="{17E2F6AA-E138-45F2-AE5B-B2E3FC2CA482}" type="presOf" srcId="{6E9139DB-537B-4EBE-8C19-B1DC856CBC88}" destId="{734CDE6B-D637-4DD6-A2C9-458469893AFE}" srcOrd="0" destOrd="0" presId="urn:microsoft.com/office/officeart/2008/layout/LinedList"/>
    <dgm:cxn modelId="{B77026B5-597B-47D2-A33E-06A050DF293F}" type="presOf" srcId="{7C0B6A2F-14B5-49B4-8D27-FF42E919932C}" destId="{159677F6-4FC2-44AF-9AA9-E49F8C9A4457}" srcOrd="0" destOrd="0" presId="urn:microsoft.com/office/officeart/2008/layout/LinedList"/>
    <dgm:cxn modelId="{0C29BCD1-0F2D-475A-8D80-E567F772D563}" srcId="{8DA3689C-A612-47CE-B1D3-64557F9DC24D}" destId="{7C0B6A2F-14B5-49B4-8D27-FF42E919932C}" srcOrd="2" destOrd="0" parTransId="{3CCD924A-6D2A-4C54-B237-3C813A44C213}" sibTransId="{9B991A38-A4CE-46E1-A838-CF3F358FDF4A}"/>
    <dgm:cxn modelId="{D4733DF6-4229-4B73-9688-37475D07D541}" srcId="{8DA3689C-A612-47CE-B1D3-64557F9DC24D}" destId="{C6EA5CB3-5974-4CF5-B27B-33EF728B266C}" srcOrd="4" destOrd="0" parTransId="{885E2028-7751-40CC-A4E8-E74A8F1290C8}" sibTransId="{30025237-EF1B-45AD-93A0-E0369D9A035C}"/>
    <dgm:cxn modelId="{48C867F9-158B-4E62-8AB6-6DE649F3EE57}" type="presOf" srcId="{7016D3C4-B01A-413F-979A-F5977D2D3A90}" destId="{0BBEBFA8-141D-4AF1-9288-682DC865957E}" srcOrd="0" destOrd="0" presId="urn:microsoft.com/office/officeart/2008/layout/LinedList"/>
    <dgm:cxn modelId="{3A73A4DD-C33A-47FA-BA52-97C4D31A485D}" type="presParOf" srcId="{734CDE6B-D637-4DD6-A2C9-458469893AFE}" destId="{E694943F-641C-455B-92B3-E2C94BA8ECE9}" srcOrd="0" destOrd="0" presId="urn:microsoft.com/office/officeart/2008/layout/LinedList"/>
    <dgm:cxn modelId="{0C9A9467-1C47-4B0A-899C-F86963669899}" type="presParOf" srcId="{734CDE6B-D637-4DD6-A2C9-458469893AFE}" destId="{7426A703-3004-46DC-BD8D-881797205FB7}" srcOrd="1" destOrd="0" presId="urn:microsoft.com/office/officeart/2008/layout/LinedList"/>
    <dgm:cxn modelId="{0641A897-400B-4D76-A193-9381363DDB60}" type="presParOf" srcId="{7426A703-3004-46DC-BD8D-881797205FB7}" destId="{64DBC7D2-0327-4B3C-B1C5-19B2CD634E5D}" srcOrd="0" destOrd="0" presId="urn:microsoft.com/office/officeart/2008/layout/LinedList"/>
    <dgm:cxn modelId="{C52913EB-48E5-405A-BDB5-188FA3311308}" type="presParOf" srcId="{7426A703-3004-46DC-BD8D-881797205FB7}" destId="{CCE982BC-B30E-4B5A-8B56-CDE14EF7A5E9}" srcOrd="1" destOrd="0" presId="urn:microsoft.com/office/officeart/2008/layout/LinedList"/>
    <dgm:cxn modelId="{AEAFC081-E272-4711-A091-0D8C79961F20}" type="presParOf" srcId="{CCE982BC-B30E-4B5A-8B56-CDE14EF7A5E9}" destId="{101E54FD-BA39-4481-8BAA-77CCA03FFCB3}" srcOrd="0" destOrd="0" presId="urn:microsoft.com/office/officeart/2008/layout/LinedList"/>
    <dgm:cxn modelId="{7B6F2556-BBC2-4A98-BE0A-1478842075B0}" type="presParOf" srcId="{CCE982BC-B30E-4B5A-8B56-CDE14EF7A5E9}" destId="{14511252-46C3-41DE-B324-2332CF6903A6}" srcOrd="1" destOrd="0" presId="urn:microsoft.com/office/officeart/2008/layout/LinedList"/>
    <dgm:cxn modelId="{EBDBBFC0-47E6-40FB-8BEA-ED6606D3D953}" type="presParOf" srcId="{14511252-46C3-41DE-B324-2332CF6903A6}" destId="{25EF2200-63C9-4AC6-A09C-453832CC5D79}" srcOrd="0" destOrd="0" presId="urn:microsoft.com/office/officeart/2008/layout/LinedList"/>
    <dgm:cxn modelId="{19C4AC78-A87B-4358-A99D-999AB0EBBCAF}" type="presParOf" srcId="{14511252-46C3-41DE-B324-2332CF6903A6}" destId="{C0C56403-3BE2-47C0-9B97-021C2DB69E22}" srcOrd="1" destOrd="0" presId="urn:microsoft.com/office/officeart/2008/layout/LinedList"/>
    <dgm:cxn modelId="{4DCEC493-DC53-43F4-8570-405F72E61662}" type="presParOf" srcId="{14511252-46C3-41DE-B324-2332CF6903A6}" destId="{DEECE055-F5F7-4564-8BC2-72791E4D48F0}" srcOrd="2" destOrd="0" presId="urn:microsoft.com/office/officeart/2008/layout/LinedList"/>
    <dgm:cxn modelId="{6EF06012-2FB0-4FC6-8E2A-D32C9AA1878D}" type="presParOf" srcId="{CCE982BC-B30E-4B5A-8B56-CDE14EF7A5E9}" destId="{47390815-BB14-4D03-9767-86A4FB0E22AC}" srcOrd="2" destOrd="0" presId="urn:microsoft.com/office/officeart/2008/layout/LinedList"/>
    <dgm:cxn modelId="{F6F3A535-2A28-42EB-8112-5DCEC24AFE5E}" type="presParOf" srcId="{CCE982BC-B30E-4B5A-8B56-CDE14EF7A5E9}" destId="{E14340A0-8C4F-4DF6-9BB3-ED90F988E774}" srcOrd="3" destOrd="0" presId="urn:microsoft.com/office/officeart/2008/layout/LinedList"/>
    <dgm:cxn modelId="{87796D14-F6FC-4B60-B577-074E89AA7587}" type="presParOf" srcId="{CCE982BC-B30E-4B5A-8B56-CDE14EF7A5E9}" destId="{7005E2F8-4DCA-47BC-B9A5-989F0570BB7E}" srcOrd="4" destOrd="0" presId="urn:microsoft.com/office/officeart/2008/layout/LinedList"/>
    <dgm:cxn modelId="{E1FD190A-B700-4FF8-B3AE-72647A9A56F9}" type="presParOf" srcId="{7005E2F8-4DCA-47BC-B9A5-989F0570BB7E}" destId="{915A57AE-67FC-41A0-8A6D-B373ED79D77B}" srcOrd="0" destOrd="0" presId="urn:microsoft.com/office/officeart/2008/layout/LinedList"/>
    <dgm:cxn modelId="{F2477FF9-A770-492C-8CFB-0DCC0C707063}" type="presParOf" srcId="{7005E2F8-4DCA-47BC-B9A5-989F0570BB7E}" destId="{0BBEBFA8-141D-4AF1-9288-682DC865957E}" srcOrd="1" destOrd="0" presId="urn:microsoft.com/office/officeart/2008/layout/LinedList"/>
    <dgm:cxn modelId="{ACBF124B-8050-46E2-85CD-E1911B4F7584}" type="presParOf" srcId="{7005E2F8-4DCA-47BC-B9A5-989F0570BB7E}" destId="{17C66A4A-8477-4316-8F3D-E0691832A497}" srcOrd="2" destOrd="0" presId="urn:microsoft.com/office/officeart/2008/layout/LinedList"/>
    <dgm:cxn modelId="{3A369ACC-B5C1-4A55-AED3-F01FF9C68FC2}" type="presParOf" srcId="{CCE982BC-B30E-4B5A-8B56-CDE14EF7A5E9}" destId="{3293B590-0539-40B2-8D7B-986C82D229E6}" srcOrd="5" destOrd="0" presId="urn:microsoft.com/office/officeart/2008/layout/LinedList"/>
    <dgm:cxn modelId="{DDBDD2FA-0658-49AF-AAC1-2617FC3EFEBD}" type="presParOf" srcId="{CCE982BC-B30E-4B5A-8B56-CDE14EF7A5E9}" destId="{F51A5559-73DA-47B3-AEA7-650D3F0FD6C2}" srcOrd="6" destOrd="0" presId="urn:microsoft.com/office/officeart/2008/layout/LinedList"/>
    <dgm:cxn modelId="{A0861015-722C-4B2C-94C9-0B79FAEE2351}" type="presParOf" srcId="{CCE982BC-B30E-4B5A-8B56-CDE14EF7A5E9}" destId="{667A1283-BB14-4CAE-88D6-D14E7148DE05}" srcOrd="7" destOrd="0" presId="urn:microsoft.com/office/officeart/2008/layout/LinedList"/>
    <dgm:cxn modelId="{92D4869F-C2C7-4718-81CE-D17623C2659B}" type="presParOf" srcId="{667A1283-BB14-4CAE-88D6-D14E7148DE05}" destId="{159CE0F3-F519-4AB6-8651-A58F3F9B5767}" srcOrd="0" destOrd="0" presId="urn:microsoft.com/office/officeart/2008/layout/LinedList"/>
    <dgm:cxn modelId="{0BA5FF57-F801-4CBB-B67F-04F03CD52A51}" type="presParOf" srcId="{667A1283-BB14-4CAE-88D6-D14E7148DE05}" destId="{159677F6-4FC2-44AF-9AA9-E49F8C9A4457}" srcOrd="1" destOrd="0" presId="urn:microsoft.com/office/officeart/2008/layout/LinedList"/>
    <dgm:cxn modelId="{73D2D40E-E90D-44CC-A915-E78D7457B6E7}" type="presParOf" srcId="{667A1283-BB14-4CAE-88D6-D14E7148DE05}" destId="{7D7BDA9D-1841-451D-B433-DE429C7D8890}" srcOrd="2" destOrd="0" presId="urn:microsoft.com/office/officeart/2008/layout/LinedList"/>
    <dgm:cxn modelId="{8DAECA65-D30D-42EA-9EAE-4A211DEABEB8}" type="presParOf" srcId="{CCE982BC-B30E-4B5A-8B56-CDE14EF7A5E9}" destId="{292E3301-3CCE-41F9-AD4A-847385AE51FF}" srcOrd="8" destOrd="0" presId="urn:microsoft.com/office/officeart/2008/layout/LinedList"/>
    <dgm:cxn modelId="{F1BEBE4F-EE2B-4FD2-AACD-6B87EAD362D8}" type="presParOf" srcId="{CCE982BC-B30E-4B5A-8B56-CDE14EF7A5E9}" destId="{01CC770D-FE27-4E23-93C0-7CDE08925555}" srcOrd="9" destOrd="0" presId="urn:microsoft.com/office/officeart/2008/layout/LinedList"/>
    <dgm:cxn modelId="{A9CCC1CE-405B-4D8D-8DA3-23FE54CF97C1}" type="presParOf" srcId="{CCE982BC-B30E-4B5A-8B56-CDE14EF7A5E9}" destId="{B9B73B04-CAFE-46E5-969A-69B134875B98}" srcOrd="10" destOrd="0" presId="urn:microsoft.com/office/officeart/2008/layout/LinedList"/>
    <dgm:cxn modelId="{C823BD93-FFD9-463F-AFBB-B491C4DDE255}" type="presParOf" srcId="{B9B73B04-CAFE-46E5-969A-69B134875B98}" destId="{F916F7EC-8EBE-4653-9FDE-D2230FBCD256}" srcOrd="0" destOrd="0" presId="urn:microsoft.com/office/officeart/2008/layout/LinedList"/>
    <dgm:cxn modelId="{435E6517-4877-4100-89C8-A2680535E4F2}" type="presParOf" srcId="{B9B73B04-CAFE-46E5-969A-69B134875B98}" destId="{55F32F77-BDDB-4C7C-81D7-60DE5A4C189C}" srcOrd="1" destOrd="0" presId="urn:microsoft.com/office/officeart/2008/layout/LinedList"/>
    <dgm:cxn modelId="{73C458FC-9188-49BC-8A4C-8A46A98585B1}" type="presParOf" srcId="{B9B73B04-CAFE-46E5-969A-69B134875B98}" destId="{17E57550-87CC-47FA-8505-CAFE1AA5B870}" srcOrd="2" destOrd="0" presId="urn:microsoft.com/office/officeart/2008/layout/LinedList"/>
    <dgm:cxn modelId="{7D24969B-4C4A-4C7E-86CF-582A2AA22A14}" type="presParOf" srcId="{CCE982BC-B30E-4B5A-8B56-CDE14EF7A5E9}" destId="{0B9DCC6A-4C43-436C-86AE-E09E52D05880}" srcOrd="11" destOrd="0" presId="urn:microsoft.com/office/officeart/2008/layout/LinedList"/>
    <dgm:cxn modelId="{31BA62B3-20CA-4714-B5E2-B4974ECF8B79}" type="presParOf" srcId="{CCE982BC-B30E-4B5A-8B56-CDE14EF7A5E9}" destId="{3654FAFD-E237-4A21-AA30-F94589397FA8}" srcOrd="12" destOrd="0" presId="urn:microsoft.com/office/officeart/2008/layout/LinedList"/>
    <dgm:cxn modelId="{38F3A242-A2E6-49ED-B97D-2105F1C8BEB7}" type="presParOf" srcId="{CCE982BC-B30E-4B5A-8B56-CDE14EF7A5E9}" destId="{602F7D2A-0ADC-4694-BD63-A61A9D7E6F51}" srcOrd="13" destOrd="0" presId="urn:microsoft.com/office/officeart/2008/layout/LinedList"/>
    <dgm:cxn modelId="{0E0BDCDC-746A-4CB9-AFC8-EF6A95EFBEE1}" type="presParOf" srcId="{602F7D2A-0ADC-4694-BD63-A61A9D7E6F51}" destId="{5EAD639E-103A-44CA-B7E6-5E4551B4B344}" srcOrd="0" destOrd="0" presId="urn:microsoft.com/office/officeart/2008/layout/LinedList"/>
    <dgm:cxn modelId="{56E93477-D07C-4373-8BFA-A272125BEBBE}" type="presParOf" srcId="{602F7D2A-0ADC-4694-BD63-A61A9D7E6F51}" destId="{E11E7707-BE98-4AF1-B003-594C0BB9E094}" srcOrd="1" destOrd="0" presId="urn:microsoft.com/office/officeart/2008/layout/LinedList"/>
    <dgm:cxn modelId="{5B56D24B-CF45-43FE-B39B-50CFFB6F021C}" type="presParOf" srcId="{602F7D2A-0ADC-4694-BD63-A61A9D7E6F51}" destId="{1D69F9AB-523C-4D97-8F13-676679FC649A}" srcOrd="2" destOrd="0" presId="urn:microsoft.com/office/officeart/2008/layout/LinedList"/>
    <dgm:cxn modelId="{1252A06E-1631-477B-A9C1-FE88808D0E1D}" type="presParOf" srcId="{CCE982BC-B30E-4B5A-8B56-CDE14EF7A5E9}" destId="{50F54DC2-6050-4DB1-83ED-E4F464697270}" srcOrd="14" destOrd="0" presId="urn:microsoft.com/office/officeart/2008/layout/LinedList"/>
    <dgm:cxn modelId="{0ECBBAD2-5165-4894-BAC8-9E7B990AFA5A}" type="presParOf" srcId="{CCE982BC-B30E-4B5A-8B56-CDE14EF7A5E9}" destId="{3AF6C706-4B82-48E6-B6A3-E72E235641E1}"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2D64D5C-B4A1-4076-B611-5229384E2B36}" type="doc">
      <dgm:prSet loTypeId="urn:microsoft.com/office/officeart/2008/layout/LinedList" loCatId="list" qsTypeId="urn:microsoft.com/office/officeart/2005/8/quickstyle/simple1" qsCatId="simple" csTypeId="urn:microsoft.com/office/officeart/2005/8/colors/accent6_1" csCatId="accent6" phldr="1"/>
      <dgm:spPr/>
      <dgm:t>
        <a:bodyPr/>
        <a:lstStyle/>
        <a:p>
          <a:endParaRPr lang="en-CA"/>
        </a:p>
      </dgm:t>
    </dgm:pt>
    <dgm:pt modelId="{7780E2F2-BB37-44AE-9F54-F4816F2C8C1C}">
      <dgm:prSet/>
      <dgm:spPr/>
      <dgm:t>
        <a:bodyPr/>
        <a:lstStyle/>
        <a:p>
          <a:r>
            <a:rPr lang="en-US" baseline="0"/>
            <a:t>Cons</a:t>
          </a:r>
          <a:endParaRPr lang="en-CA"/>
        </a:p>
      </dgm:t>
    </dgm:pt>
    <dgm:pt modelId="{84EEFDF6-EFC7-4FFD-8266-7B93D41CC2CF}" type="parTrans" cxnId="{5F5FAED6-E426-42AA-9E5F-BA209B3ACFB4}">
      <dgm:prSet/>
      <dgm:spPr/>
      <dgm:t>
        <a:bodyPr/>
        <a:lstStyle/>
        <a:p>
          <a:endParaRPr lang="en-CA"/>
        </a:p>
      </dgm:t>
    </dgm:pt>
    <dgm:pt modelId="{D4C13246-D9CF-49F8-9607-10458A575ECA}" type="sibTrans" cxnId="{5F5FAED6-E426-42AA-9E5F-BA209B3ACFB4}">
      <dgm:prSet/>
      <dgm:spPr/>
      <dgm:t>
        <a:bodyPr/>
        <a:lstStyle/>
        <a:p>
          <a:endParaRPr lang="en-CA"/>
        </a:p>
      </dgm:t>
    </dgm:pt>
    <dgm:pt modelId="{19D1D13B-FAA0-40AD-9616-A77CB5A98D10}">
      <dgm:prSet/>
      <dgm:spPr/>
      <dgm:t>
        <a:bodyPr/>
        <a:lstStyle/>
        <a:p>
          <a:r>
            <a:rPr lang="en-US" baseline="0"/>
            <a:t>Might affect their image of performance clothing.</a:t>
          </a:r>
          <a:endParaRPr lang="en-CA"/>
        </a:p>
      </dgm:t>
    </dgm:pt>
    <dgm:pt modelId="{05C9CA69-BF12-4E74-9B07-3C1A648CF14C}" type="parTrans" cxnId="{259E751A-EC54-43FD-A51B-E0BC17449421}">
      <dgm:prSet/>
      <dgm:spPr/>
      <dgm:t>
        <a:bodyPr/>
        <a:lstStyle/>
        <a:p>
          <a:endParaRPr lang="en-CA"/>
        </a:p>
      </dgm:t>
    </dgm:pt>
    <dgm:pt modelId="{85278FF4-7A21-4EDA-95F3-49A29CE50D25}" type="sibTrans" cxnId="{259E751A-EC54-43FD-A51B-E0BC17449421}">
      <dgm:prSet/>
      <dgm:spPr/>
      <dgm:t>
        <a:bodyPr/>
        <a:lstStyle/>
        <a:p>
          <a:endParaRPr lang="en-CA"/>
        </a:p>
      </dgm:t>
    </dgm:pt>
    <dgm:pt modelId="{B7DE5B17-2A42-40B9-9CF7-5555954AC661}">
      <dgm:prSet/>
      <dgm:spPr/>
      <dgm:t>
        <a:bodyPr/>
        <a:lstStyle/>
        <a:p>
          <a:r>
            <a:rPr lang="en-US" baseline="0" dirty="0"/>
            <a:t>Need to implement new marketing strategy to target Athleisure clothing consumers.</a:t>
          </a:r>
          <a:endParaRPr lang="en-CA" dirty="0"/>
        </a:p>
        <a:p>
          <a:endParaRPr lang="en-CA" dirty="0"/>
        </a:p>
      </dgm:t>
    </dgm:pt>
    <dgm:pt modelId="{BC4BEF96-795F-4033-8BF2-FC7C7448FF82}" type="parTrans" cxnId="{4B89233D-6DBC-46E1-9699-4350922ECA60}">
      <dgm:prSet/>
      <dgm:spPr/>
      <dgm:t>
        <a:bodyPr/>
        <a:lstStyle/>
        <a:p>
          <a:endParaRPr lang="en-CA"/>
        </a:p>
      </dgm:t>
    </dgm:pt>
    <dgm:pt modelId="{9F91605F-DEE1-4773-8105-AE708502DEEB}" type="sibTrans" cxnId="{4B89233D-6DBC-46E1-9699-4350922ECA60}">
      <dgm:prSet/>
      <dgm:spPr/>
      <dgm:t>
        <a:bodyPr/>
        <a:lstStyle/>
        <a:p>
          <a:endParaRPr lang="en-CA"/>
        </a:p>
      </dgm:t>
    </dgm:pt>
    <dgm:pt modelId="{A52160AA-1F7B-476C-BF7B-AAC9E5A6B918}" type="pres">
      <dgm:prSet presAssocID="{D2D64D5C-B4A1-4076-B611-5229384E2B36}" presName="vert0" presStyleCnt="0">
        <dgm:presLayoutVars>
          <dgm:dir/>
          <dgm:animOne val="branch"/>
          <dgm:animLvl val="lvl"/>
        </dgm:presLayoutVars>
      </dgm:prSet>
      <dgm:spPr/>
    </dgm:pt>
    <dgm:pt modelId="{68F2530D-B482-407A-97E4-1C4D0ED99F2F}" type="pres">
      <dgm:prSet presAssocID="{7780E2F2-BB37-44AE-9F54-F4816F2C8C1C}" presName="thickLine" presStyleLbl="alignNode1" presStyleIdx="0" presStyleCnt="1"/>
      <dgm:spPr/>
    </dgm:pt>
    <dgm:pt modelId="{A6A22F59-0B3F-4A25-8381-01ACF29BD552}" type="pres">
      <dgm:prSet presAssocID="{7780E2F2-BB37-44AE-9F54-F4816F2C8C1C}" presName="horz1" presStyleCnt="0"/>
      <dgm:spPr/>
    </dgm:pt>
    <dgm:pt modelId="{A44C5488-5971-4AF9-9135-5C38045F00BF}" type="pres">
      <dgm:prSet presAssocID="{7780E2F2-BB37-44AE-9F54-F4816F2C8C1C}" presName="tx1" presStyleLbl="revTx" presStyleIdx="0" presStyleCnt="3"/>
      <dgm:spPr/>
    </dgm:pt>
    <dgm:pt modelId="{B05FA999-F8EA-4DC4-9AFF-6D91D8F2CCE6}" type="pres">
      <dgm:prSet presAssocID="{7780E2F2-BB37-44AE-9F54-F4816F2C8C1C}" presName="vert1" presStyleCnt="0"/>
      <dgm:spPr/>
    </dgm:pt>
    <dgm:pt modelId="{8BB7F5BF-31CD-467C-A6ED-3B97D6A69DA2}" type="pres">
      <dgm:prSet presAssocID="{19D1D13B-FAA0-40AD-9616-A77CB5A98D10}" presName="vertSpace2a" presStyleCnt="0"/>
      <dgm:spPr/>
    </dgm:pt>
    <dgm:pt modelId="{77B671E5-A280-4B6D-8BAF-1FCC59FB6B54}" type="pres">
      <dgm:prSet presAssocID="{19D1D13B-FAA0-40AD-9616-A77CB5A98D10}" presName="horz2" presStyleCnt="0"/>
      <dgm:spPr/>
    </dgm:pt>
    <dgm:pt modelId="{30A57CCA-9CDC-4FDF-8D30-C3C8A6A3CC53}" type="pres">
      <dgm:prSet presAssocID="{19D1D13B-FAA0-40AD-9616-A77CB5A98D10}" presName="horzSpace2" presStyleCnt="0"/>
      <dgm:spPr/>
    </dgm:pt>
    <dgm:pt modelId="{D4D3DDC6-B2E3-42FD-9BA0-14FAA9928AE2}" type="pres">
      <dgm:prSet presAssocID="{19D1D13B-FAA0-40AD-9616-A77CB5A98D10}" presName="tx2" presStyleLbl="revTx" presStyleIdx="1" presStyleCnt="3"/>
      <dgm:spPr/>
    </dgm:pt>
    <dgm:pt modelId="{6606F480-C618-4651-A8C6-536BD7709157}" type="pres">
      <dgm:prSet presAssocID="{19D1D13B-FAA0-40AD-9616-A77CB5A98D10}" presName="vert2" presStyleCnt="0"/>
      <dgm:spPr/>
    </dgm:pt>
    <dgm:pt modelId="{D748B98A-1453-4213-9030-1FA64275FBB8}" type="pres">
      <dgm:prSet presAssocID="{19D1D13B-FAA0-40AD-9616-A77CB5A98D10}" presName="thinLine2b" presStyleLbl="callout" presStyleIdx="0" presStyleCnt="2"/>
      <dgm:spPr/>
    </dgm:pt>
    <dgm:pt modelId="{37603E3C-55DE-4EDC-8111-04CC9AA4DD91}" type="pres">
      <dgm:prSet presAssocID="{19D1D13B-FAA0-40AD-9616-A77CB5A98D10}" presName="vertSpace2b" presStyleCnt="0"/>
      <dgm:spPr/>
    </dgm:pt>
    <dgm:pt modelId="{467E7FBC-9A5B-4C16-B097-559EC63C10C9}" type="pres">
      <dgm:prSet presAssocID="{B7DE5B17-2A42-40B9-9CF7-5555954AC661}" presName="horz2" presStyleCnt="0"/>
      <dgm:spPr/>
    </dgm:pt>
    <dgm:pt modelId="{ABE744D5-FEED-433A-B8BE-FA2785EF459A}" type="pres">
      <dgm:prSet presAssocID="{B7DE5B17-2A42-40B9-9CF7-5555954AC661}" presName="horzSpace2" presStyleCnt="0"/>
      <dgm:spPr/>
    </dgm:pt>
    <dgm:pt modelId="{B05C65E4-A0F4-4113-88A7-29548F3871CE}" type="pres">
      <dgm:prSet presAssocID="{B7DE5B17-2A42-40B9-9CF7-5555954AC661}" presName="tx2" presStyleLbl="revTx" presStyleIdx="2" presStyleCnt="3"/>
      <dgm:spPr/>
    </dgm:pt>
    <dgm:pt modelId="{EDE5AF71-39D2-4EA3-8423-BDF515C83A0E}" type="pres">
      <dgm:prSet presAssocID="{B7DE5B17-2A42-40B9-9CF7-5555954AC661}" presName="vert2" presStyleCnt="0"/>
      <dgm:spPr/>
    </dgm:pt>
    <dgm:pt modelId="{0CB387EA-7BFB-4D0C-A79B-D9A32BE6B8FC}" type="pres">
      <dgm:prSet presAssocID="{B7DE5B17-2A42-40B9-9CF7-5555954AC661}" presName="thinLine2b" presStyleLbl="callout" presStyleIdx="1" presStyleCnt="2"/>
      <dgm:spPr/>
    </dgm:pt>
    <dgm:pt modelId="{D2D1D2A6-64CD-4940-8288-5403E20D86F7}" type="pres">
      <dgm:prSet presAssocID="{B7DE5B17-2A42-40B9-9CF7-5555954AC661}" presName="vertSpace2b" presStyleCnt="0"/>
      <dgm:spPr/>
    </dgm:pt>
  </dgm:ptLst>
  <dgm:cxnLst>
    <dgm:cxn modelId="{259E751A-EC54-43FD-A51B-E0BC17449421}" srcId="{7780E2F2-BB37-44AE-9F54-F4816F2C8C1C}" destId="{19D1D13B-FAA0-40AD-9616-A77CB5A98D10}" srcOrd="0" destOrd="0" parTransId="{05C9CA69-BF12-4E74-9B07-3C1A648CF14C}" sibTransId="{85278FF4-7A21-4EDA-95F3-49A29CE50D25}"/>
    <dgm:cxn modelId="{B1CA422A-BC1F-47FA-890C-5A060DCBBF88}" type="presOf" srcId="{D2D64D5C-B4A1-4076-B611-5229384E2B36}" destId="{A52160AA-1F7B-476C-BF7B-AAC9E5A6B918}" srcOrd="0" destOrd="0" presId="urn:microsoft.com/office/officeart/2008/layout/LinedList"/>
    <dgm:cxn modelId="{4B89233D-6DBC-46E1-9699-4350922ECA60}" srcId="{7780E2F2-BB37-44AE-9F54-F4816F2C8C1C}" destId="{B7DE5B17-2A42-40B9-9CF7-5555954AC661}" srcOrd="1" destOrd="0" parTransId="{BC4BEF96-795F-4033-8BF2-FC7C7448FF82}" sibTransId="{9F91605F-DEE1-4773-8105-AE708502DEEB}"/>
    <dgm:cxn modelId="{D1357571-55BF-495C-BA9F-9F796D818159}" type="presOf" srcId="{19D1D13B-FAA0-40AD-9616-A77CB5A98D10}" destId="{D4D3DDC6-B2E3-42FD-9BA0-14FAA9928AE2}" srcOrd="0" destOrd="0" presId="urn:microsoft.com/office/officeart/2008/layout/LinedList"/>
    <dgm:cxn modelId="{D4862F7B-0394-471F-A574-C427947E6D13}" type="presOf" srcId="{B7DE5B17-2A42-40B9-9CF7-5555954AC661}" destId="{B05C65E4-A0F4-4113-88A7-29548F3871CE}" srcOrd="0" destOrd="0" presId="urn:microsoft.com/office/officeart/2008/layout/LinedList"/>
    <dgm:cxn modelId="{496FB292-EC5D-4D06-B813-B5E8C3BC97A6}" type="presOf" srcId="{7780E2F2-BB37-44AE-9F54-F4816F2C8C1C}" destId="{A44C5488-5971-4AF9-9135-5C38045F00BF}" srcOrd="0" destOrd="0" presId="urn:microsoft.com/office/officeart/2008/layout/LinedList"/>
    <dgm:cxn modelId="{5F5FAED6-E426-42AA-9E5F-BA209B3ACFB4}" srcId="{D2D64D5C-B4A1-4076-B611-5229384E2B36}" destId="{7780E2F2-BB37-44AE-9F54-F4816F2C8C1C}" srcOrd="0" destOrd="0" parTransId="{84EEFDF6-EFC7-4FFD-8266-7B93D41CC2CF}" sibTransId="{D4C13246-D9CF-49F8-9607-10458A575ECA}"/>
    <dgm:cxn modelId="{EFACC561-279E-4BCD-9F5B-6B2F8CC3D1FB}" type="presParOf" srcId="{A52160AA-1F7B-476C-BF7B-AAC9E5A6B918}" destId="{68F2530D-B482-407A-97E4-1C4D0ED99F2F}" srcOrd="0" destOrd="0" presId="urn:microsoft.com/office/officeart/2008/layout/LinedList"/>
    <dgm:cxn modelId="{C7E3660D-AB40-4DD3-A98A-A66B81C957E3}" type="presParOf" srcId="{A52160AA-1F7B-476C-BF7B-AAC9E5A6B918}" destId="{A6A22F59-0B3F-4A25-8381-01ACF29BD552}" srcOrd="1" destOrd="0" presId="urn:microsoft.com/office/officeart/2008/layout/LinedList"/>
    <dgm:cxn modelId="{48AD82A0-7B90-4790-890A-9E3AE1CB7C27}" type="presParOf" srcId="{A6A22F59-0B3F-4A25-8381-01ACF29BD552}" destId="{A44C5488-5971-4AF9-9135-5C38045F00BF}" srcOrd="0" destOrd="0" presId="urn:microsoft.com/office/officeart/2008/layout/LinedList"/>
    <dgm:cxn modelId="{FD26FC9A-2531-44DA-9F50-0AED5EBC8D54}" type="presParOf" srcId="{A6A22F59-0B3F-4A25-8381-01ACF29BD552}" destId="{B05FA999-F8EA-4DC4-9AFF-6D91D8F2CCE6}" srcOrd="1" destOrd="0" presId="urn:microsoft.com/office/officeart/2008/layout/LinedList"/>
    <dgm:cxn modelId="{E7AE315D-2817-4604-B41B-E6B31F21F70B}" type="presParOf" srcId="{B05FA999-F8EA-4DC4-9AFF-6D91D8F2CCE6}" destId="{8BB7F5BF-31CD-467C-A6ED-3B97D6A69DA2}" srcOrd="0" destOrd="0" presId="urn:microsoft.com/office/officeart/2008/layout/LinedList"/>
    <dgm:cxn modelId="{B310137F-7069-4169-80DA-16ACB0EE78F5}" type="presParOf" srcId="{B05FA999-F8EA-4DC4-9AFF-6D91D8F2CCE6}" destId="{77B671E5-A280-4B6D-8BAF-1FCC59FB6B54}" srcOrd="1" destOrd="0" presId="urn:microsoft.com/office/officeart/2008/layout/LinedList"/>
    <dgm:cxn modelId="{F0F62110-AECE-4F87-92F5-E1BCA926DC67}" type="presParOf" srcId="{77B671E5-A280-4B6D-8BAF-1FCC59FB6B54}" destId="{30A57CCA-9CDC-4FDF-8D30-C3C8A6A3CC53}" srcOrd="0" destOrd="0" presId="urn:microsoft.com/office/officeart/2008/layout/LinedList"/>
    <dgm:cxn modelId="{C5771B1F-D7D0-48CA-8C1B-3C889502B61B}" type="presParOf" srcId="{77B671E5-A280-4B6D-8BAF-1FCC59FB6B54}" destId="{D4D3DDC6-B2E3-42FD-9BA0-14FAA9928AE2}" srcOrd="1" destOrd="0" presId="urn:microsoft.com/office/officeart/2008/layout/LinedList"/>
    <dgm:cxn modelId="{5F8BD759-8AE4-4CF4-8F85-A449B495A4F7}" type="presParOf" srcId="{77B671E5-A280-4B6D-8BAF-1FCC59FB6B54}" destId="{6606F480-C618-4651-A8C6-536BD7709157}" srcOrd="2" destOrd="0" presId="urn:microsoft.com/office/officeart/2008/layout/LinedList"/>
    <dgm:cxn modelId="{93E0F178-20D7-474D-B206-9D80BD9E58D1}" type="presParOf" srcId="{B05FA999-F8EA-4DC4-9AFF-6D91D8F2CCE6}" destId="{D748B98A-1453-4213-9030-1FA64275FBB8}" srcOrd="2" destOrd="0" presId="urn:microsoft.com/office/officeart/2008/layout/LinedList"/>
    <dgm:cxn modelId="{43C96E3B-A478-4418-88AC-ECBFAF7677C8}" type="presParOf" srcId="{B05FA999-F8EA-4DC4-9AFF-6D91D8F2CCE6}" destId="{37603E3C-55DE-4EDC-8111-04CC9AA4DD91}" srcOrd="3" destOrd="0" presId="urn:microsoft.com/office/officeart/2008/layout/LinedList"/>
    <dgm:cxn modelId="{2A4A71BB-4FAE-4075-8549-B78F21A77DC7}" type="presParOf" srcId="{B05FA999-F8EA-4DC4-9AFF-6D91D8F2CCE6}" destId="{467E7FBC-9A5B-4C16-B097-559EC63C10C9}" srcOrd="4" destOrd="0" presId="urn:microsoft.com/office/officeart/2008/layout/LinedList"/>
    <dgm:cxn modelId="{C1CDA8D3-748D-4F84-BDC5-F6062ACECE86}" type="presParOf" srcId="{467E7FBC-9A5B-4C16-B097-559EC63C10C9}" destId="{ABE744D5-FEED-433A-B8BE-FA2785EF459A}" srcOrd="0" destOrd="0" presId="urn:microsoft.com/office/officeart/2008/layout/LinedList"/>
    <dgm:cxn modelId="{DFD313AB-B5CF-46E2-B8DF-AE9F8997D24A}" type="presParOf" srcId="{467E7FBC-9A5B-4C16-B097-559EC63C10C9}" destId="{B05C65E4-A0F4-4113-88A7-29548F3871CE}" srcOrd="1" destOrd="0" presId="urn:microsoft.com/office/officeart/2008/layout/LinedList"/>
    <dgm:cxn modelId="{8A0F2FC5-E180-46EC-AD45-1AE88A952E75}" type="presParOf" srcId="{467E7FBC-9A5B-4C16-B097-559EC63C10C9}" destId="{EDE5AF71-39D2-4EA3-8423-BDF515C83A0E}" srcOrd="2" destOrd="0" presId="urn:microsoft.com/office/officeart/2008/layout/LinedList"/>
    <dgm:cxn modelId="{F30F1964-CF35-4BA0-BE9A-1090CF68D63F}" type="presParOf" srcId="{B05FA999-F8EA-4DC4-9AFF-6D91D8F2CCE6}" destId="{0CB387EA-7BFB-4D0C-A79B-D9A32BE6B8FC}" srcOrd="5" destOrd="0" presId="urn:microsoft.com/office/officeart/2008/layout/LinedList"/>
    <dgm:cxn modelId="{D52C1BE5-9933-48C8-873E-ABBB7E613812}" type="presParOf" srcId="{B05FA999-F8EA-4DC4-9AFF-6D91D8F2CCE6}" destId="{D2D1D2A6-64CD-4940-8288-5403E20D86F7}"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6876A-D004-495B-BC10-171A4E4DAA4E}" type="doc">
      <dgm:prSet loTypeId="urn:microsoft.com/office/officeart/2008/layout/LinedList" loCatId="list" qsTypeId="urn:microsoft.com/office/officeart/2005/8/quickstyle/simple1" qsCatId="simple" csTypeId="urn:microsoft.com/office/officeart/2005/8/colors/accent6_4" csCatId="accent6" phldr="1"/>
      <dgm:spPr/>
      <dgm:t>
        <a:bodyPr/>
        <a:lstStyle/>
        <a:p>
          <a:endParaRPr lang="en-US"/>
        </a:p>
      </dgm:t>
    </dgm:pt>
    <dgm:pt modelId="{083629F2-B34D-4AD9-A4C3-0417D7B04307}">
      <dgm:prSet/>
      <dgm:spPr/>
      <dgm:t>
        <a:bodyPr/>
        <a:lstStyle/>
        <a:p>
          <a:r>
            <a:rPr lang="en-CA" dirty="0"/>
            <a:t>What is Athleisure?</a:t>
          </a:r>
          <a:endParaRPr lang="en-US" dirty="0"/>
        </a:p>
      </dgm:t>
    </dgm:pt>
    <dgm:pt modelId="{93775506-AB0B-46D8-BAC9-4D3AFD16F0AE}" type="parTrans" cxnId="{D3DB1815-5AC9-4EBF-AB77-4AF7DCD01846}">
      <dgm:prSet/>
      <dgm:spPr/>
      <dgm:t>
        <a:bodyPr/>
        <a:lstStyle/>
        <a:p>
          <a:endParaRPr lang="en-US"/>
        </a:p>
      </dgm:t>
    </dgm:pt>
    <dgm:pt modelId="{F1033751-1651-4981-8FCF-8395117FEFC6}" type="sibTrans" cxnId="{D3DB1815-5AC9-4EBF-AB77-4AF7DCD01846}">
      <dgm:prSet/>
      <dgm:spPr/>
      <dgm:t>
        <a:bodyPr/>
        <a:lstStyle/>
        <a:p>
          <a:endParaRPr lang="en-US"/>
        </a:p>
      </dgm:t>
    </dgm:pt>
    <dgm:pt modelId="{EB3D9BCB-FF4D-497C-A18D-053D19819F61}">
      <dgm:prSet/>
      <dgm:spPr/>
      <dgm:t>
        <a:bodyPr/>
        <a:lstStyle/>
        <a:p>
          <a:r>
            <a:rPr lang="en-CA"/>
            <a:t>The trend of wearing athletic clothing as casual wear.</a:t>
          </a:r>
          <a:endParaRPr lang="en-US"/>
        </a:p>
      </dgm:t>
    </dgm:pt>
    <dgm:pt modelId="{696CBD03-346B-416E-BEA6-6A320363B6E8}" type="parTrans" cxnId="{83CA0ADA-4E99-4A06-9121-3C45E0DFCBF4}">
      <dgm:prSet/>
      <dgm:spPr/>
      <dgm:t>
        <a:bodyPr/>
        <a:lstStyle/>
        <a:p>
          <a:endParaRPr lang="en-US"/>
        </a:p>
      </dgm:t>
    </dgm:pt>
    <dgm:pt modelId="{754FFD2E-DF2E-4B60-AAC4-8216947547FD}" type="sibTrans" cxnId="{83CA0ADA-4E99-4A06-9121-3C45E0DFCBF4}">
      <dgm:prSet/>
      <dgm:spPr/>
      <dgm:t>
        <a:bodyPr/>
        <a:lstStyle/>
        <a:p>
          <a:endParaRPr lang="en-US"/>
        </a:p>
      </dgm:t>
    </dgm:pt>
    <dgm:pt modelId="{D563D823-0EA8-440C-AB77-EDA596358FA4}">
      <dgm:prSet/>
      <dgm:spPr/>
      <dgm:t>
        <a:bodyPr/>
        <a:lstStyle/>
        <a:p>
          <a:r>
            <a:rPr lang="en-CA" dirty="0"/>
            <a:t>Economic</a:t>
          </a:r>
          <a:endParaRPr lang="en-US" dirty="0"/>
        </a:p>
      </dgm:t>
    </dgm:pt>
    <dgm:pt modelId="{22EAAA99-016C-4AE6-9B47-7C6BEAC75F54}" type="parTrans" cxnId="{BDC86397-2C2A-45BA-8768-84E8FF1380B5}">
      <dgm:prSet/>
      <dgm:spPr/>
      <dgm:t>
        <a:bodyPr/>
        <a:lstStyle/>
        <a:p>
          <a:endParaRPr lang="en-US"/>
        </a:p>
      </dgm:t>
    </dgm:pt>
    <dgm:pt modelId="{943EEF3C-D857-4895-AD57-16470B548496}" type="sibTrans" cxnId="{BDC86397-2C2A-45BA-8768-84E8FF1380B5}">
      <dgm:prSet/>
      <dgm:spPr/>
      <dgm:t>
        <a:bodyPr/>
        <a:lstStyle/>
        <a:p>
          <a:endParaRPr lang="en-US"/>
        </a:p>
      </dgm:t>
    </dgm:pt>
    <dgm:pt modelId="{9811420F-8776-4CC1-A33F-5CDA98F85B1A}">
      <dgm:prSet/>
      <dgm:spPr/>
      <dgm:t>
        <a:bodyPr/>
        <a:lstStyle/>
        <a:p>
          <a:r>
            <a:rPr lang="en-CA" dirty="0"/>
            <a:t>2018 – 155billion USD market 2026 Projections– 257billion USD</a:t>
          </a:r>
          <a:endParaRPr lang="en-US" dirty="0"/>
        </a:p>
      </dgm:t>
    </dgm:pt>
    <dgm:pt modelId="{8318F2D8-EF34-468C-A496-3099D33538CD}" type="parTrans" cxnId="{DACFEFCF-7D1A-49DF-974D-A9205FDC2CFA}">
      <dgm:prSet/>
      <dgm:spPr/>
      <dgm:t>
        <a:bodyPr/>
        <a:lstStyle/>
        <a:p>
          <a:endParaRPr lang="en-US"/>
        </a:p>
      </dgm:t>
    </dgm:pt>
    <dgm:pt modelId="{C9CE7736-6DC9-4F99-A265-9FCDA7A5E12D}" type="sibTrans" cxnId="{DACFEFCF-7D1A-49DF-974D-A9205FDC2CFA}">
      <dgm:prSet/>
      <dgm:spPr/>
      <dgm:t>
        <a:bodyPr/>
        <a:lstStyle/>
        <a:p>
          <a:endParaRPr lang="en-US"/>
        </a:p>
      </dgm:t>
    </dgm:pt>
    <dgm:pt modelId="{349EC891-EB45-4FBA-BB24-A5E58E007B3A}">
      <dgm:prSet/>
      <dgm:spPr/>
      <dgm:t>
        <a:bodyPr/>
        <a:lstStyle/>
        <a:p>
          <a:r>
            <a:rPr lang="en-CA" dirty="0"/>
            <a:t>Demographic </a:t>
          </a:r>
          <a:endParaRPr lang="en-US" dirty="0"/>
        </a:p>
      </dgm:t>
    </dgm:pt>
    <dgm:pt modelId="{B70560A1-FD96-46BF-B42B-CD055F7547F1}" type="parTrans" cxnId="{7C56DF0D-2D20-417F-AE01-6859E360DC06}">
      <dgm:prSet/>
      <dgm:spPr/>
      <dgm:t>
        <a:bodyPr/>
        <a:lstStyle/>
        <a:p>
          <a:endParaRPr lang="en-US"/>
        </a:p>
      </dgm:t>
    </dgm:pt>
    <dgm:pt modelId="{6D7BFC4E-374B-4CD8-8D09-6AD812FED5A0}" type="sibTrans" cxnId="{7C56DF0D-2D20-417F-AE01-6859E360DC06}">
      <dgm:prSet/>
      <dgm:spPr/>
      <dgm:t>
        <a:bodyPr/>
        <a:lstStyle/>
        <a:p>
          <a:endParaRPr lang="en-US"/>
        </a:p>
      </dgm:t>
    </dgm:pt>
    <dgm:pt modelId="{80DAB77F-4AF1-4D27-8E47-A5CF11815F50}" type="pres">
      <dgm:prSet presAssocID="{4376876A-D004-495B-BC10-171A4E4DAA4E}" presName="vert0" presStyleCnt="0">
        <dgm:presLayoutVars>
          <dgm:dir/>
          <dgm:animOne val="branch"/>
          <dgm:animLvl val="lvl"/>
        </dgm:presLayoutVars>
      </dgm:prSet>
      <dgm:spPr/>
    </dgm:pt>
    <dgm:pt modelId="{8EE51563-2B70-4AC8-9D9C-C8F675F13849}" type="pres">
      <dgm:prSet presAssocID="{083629F2-B34D-4AD9-A4C3-0417D7B04307}" presName="thickLine" presStyleLbl="alignNode1" presStyleIdx="0" presStyleCnt="3"/>
      <dgm:spPr/>
    </dgm:pt>
    <dgm:pt modelId="{F42816B4-2FC3-4A89-8D3B-DF2D579C4412}" type="pres">
      <dgm:prSet presAssocID="{083629F2-B34D-4AD9-A4C3-0417D7B04307}" presName="horz1" presStyleCnt="0"/>
      <dgm:spPr/>
    </dgm:pt>
    <dgm:pt modelId="{1BDC4AE9-6C43-43CF-92B7-A57545E06FF9}" type="pres">
      <dgm:prSet presAssocID="{083629F2-B34D-4AD9-A4C3-0417D7B04307}" presName="tx1" presStyleLbl="revTx" presStyleIdx="0" presStyleCnt="5"/>
      <dgm:spPr/>
    </dgm:pt>
    <dgm:pt modelId="{DE86D366-0546-4A24-8A47-9EF2210480C4}" type="pres">
      <dgm:prSet presAssocID="{083629F2-B34D-4AD9-A4C3-0417D7B04307}" presName="vert1" presStyleCnt="0"/>
      <dgm:spPr/>
    </dgm:pt>
    <dgm:pt modelId="{E07F9DF4-E5A1-42E0-BE2F-DD6BB07A9B19}" type="pres">
      <dgm:prSet presAssocID="{EB3D9BCB-FF4D-497C-A18D-053D19819F61}" presName="vertSpace2a" presStyleCnt="0"/>
      <dgm:spPr/>
    </dgm:pt>
    <dgm:pt modelId="{B4F338A6-B34D-474D-BBAB-51816D27F09D}" type="pres">
      <dgm:prSet presAssocID="{EB3D9BCB-FF4D-497C-A18D-053D19819F61}" presName="horz2" presStyleCnt="0"/>
      <dgm:spPr/>
    </dgm:pt>
    <dgm:pt modelId="{070D5926-5778-49FE-A246-36DC29F22C8D}" type="pres">
      <dgm:prSet presAssocID="{EB3D9BCB-FF4D-497C-A18D-053D19819F61}" presName="horzSpace2" presStyleCnt="0"/>
      <dgm:spPr/>
    </dgm:pt>
    <dgm:pt modelId="{835D2EE3-1D37-4E2F-BA6B-98EABE62BC8B}" type="pres">
      <dgm:prSet presAssocID="{EB3D9BCB-FF4D-497C-A18D-053D19819F61}" presName="tx2" presStyleLbl="revTx" presStyleIdx="1" presStyleCnt="5"/>
      <dgm:spPr/>
    </dgm:pt>
    <dgm:pt modelId="{B0B925F6-5A51-4BBE-B9AB-3EA594EBC452}" type="pres">
      <dgm:prSet presAssocID="{EB3D9BCB-FF4D-497C-A18D-053D19819F61}" presName="vert2" presStyleCnt="0"/>
      <dgm:spPr/>
    </dgm:pt>
    <dgm:pt modelId="{DEF832AA-2D65-48DE-84E5-A3C1F5C9C349}" type="pres">
      <dgm:prSet presAssocID="{EB3D9BCB-FF4D-497C-A18D-053D19819F61}" presName="thinLine2b" presStyleLbl="callout" presStyleIdx="0" presStyleCnt="2"/>
      <dgm:spPr/>
    </dgm:pt>
    <dgm:pt modelId="{377F3178-D79F-4774-9D4E-FF858C5AEDB5}" type="pres">
      <dgm:prSet presAssocID="{EB3D9BCB-FF4D-497C-A18D-053D19819F61}" presName="vertSpace2b" presStyleCnt="0"/>
      <dgm:spPr/>
    </dgm:pt>
    <dgm:pt modelId="{94D4D078-C306-4ED5-9445-21AACCAD6AFC}" type="pres">
      <dgm:prSet presAssocID="{D563D823-0EA8-440C-AB77-EDA596358FA4}" presName="thickLine" presStyleLbl="alignNode1" presStyleIdx="1" presStyleCnt="3"/>
      <dgm:spPr/>
    </dgm:pt>
    <dgm:pt modelId="{F261F952-66D8-4DF8-ABDC-0ADA822B36D8}" type="pres">
      <dgm:prSet presAssocID="{D563D823-0EA8-440C-AB77-EDA596358FA4}" presName="horz1" presStyleCnt="0"/>
      <dgm:spPr/>
    </dgm:pt>
    <dgm:pt modelId="{201285D0-0846-4BC7-B40D-A548478B46F0}" type="pres">
      <dgm:prSet presAssocID="{D563D823-0EA8-440C-AB77-EDA596358FA4}" presName="tx1" presStyleLbl="revTx" presStyleIdx="2" presStyleCnt="5"/>
      <dgm:spPr/>
    </dgm:pt>
    <dgm:pt modelId="{662F8095-891A-4D64-9F86-837EFB9127AC}" type="pres">
      <dgm:prSet presAssocID="{D563D823-0EA8-440C-AB77-EDA596358FA4}" presName="vert1" presStyleCnt="0"/>
      <dgm:spPr/>
    </dgm:pt>
    <dgm:pt modelId="{4B48977D-8EE4-4B91-9E12-F4FFD7F20578}" type="pres">
      <dgm:prSet presAssocID="{9811420F-8776-4CC1-A33F-5CDA98F85B1A}" presName="vertSpace2a" presStyleCnt="0"/>
      <dgm:spPr/>
    </dgm:pt>
    <dgm:pt modelId="{4BECD3B4-72E2-4966-86A4-5DDDF32C1B49}" type="pres">
      <dgm:prSet presAssocID="{9811420F-8776-4CC1-A33F-5CDA98F85B1A}" presName="horz2" presStyleCnt="0"/>
      <dgm:spPr/>
    </dgm:pt>
    <dgm:pt modelId="{BABFA2CA-2EA1-45CA-884D-496C27903E65}" type="pres">
      <dgm:prSet presAssocID="{9811420F-8776-4CC1-A33F-5CDA98F85B1A}" presName="horzSpace2" presStyleCnt="0"/>
      <dgm:spPr/>
    </dgm:pt>
    <dgm:pt modelId="{FA7EBD1C-1767-49BF-BDFA-0359C8EBDD2A}" type="pres">
      <dgm:prSet presAssocID="{9811420F-8776-4CC1-A33F-5CDA98F85B1A}" presName="tx2" presStyleLbl="revTx" presStyleIdx="3" presStyleCnt="5"/>
      <dgm:spPr/>
    </dgm:pt>
    <dgm:pt modelId="{AB5D2FDD-DCB7-45F5-A22E-770A121CD294}" type="pres">
      <dgm:prSet presAssocID="{9811420F-8776-4CC1-A33F-5CDA98F85B1A}" presName="vert2" presStyleCnt="0"/>
      <dgm:spPr/>
    </dgm:pt>
    <dgm:pt modelId="{D26F3B44-2790-4FC7-998F-E98307CB5D17}" type="pres">
      <dgm:prSet presAssocID="{9811420F-8776-4CC1-A33F-5CDA98F85B1A}" presName="thinLine2b" presStyleLbl="callout" presStyleIdx="1" presStyleCnt="2"/>
      <dgm:spPr/>
    </dgm:pt>
    <dgm:pt modelId="{EE243238-72C8-4065-A919-015C352B611C}" type="pres">
      <dgm:prSet presAssocID="{9811420F-8776-4CC1-A33F-5CDA98F85B1A}" presName="vertSpace2b" presStyleCnt="0"/>
      <dgm:spPr/>
    </dgm:pt>
    <dgm:pt modelId="{0EDDB094-9BD9-43AC-B5DA-86BD94B4407C}" type="pres">
      <dgm:prSet presAssocID="{349EC891-EB45-4FBA-BB24-A5E58E007B3A}" presName="thickLine" presStyleLbl="alignNode1" presStyleIdx="2" presStyleCnt="3"/>
      <dgm:spPr/>
    </dgm:pt>
    <dgm:pt modelId="{ABECFC63-C60B-477A-B7E4-DDD717A641D1}" type="pres">
      <dgm:prSet presAssocID="{349EC891-EB45-4FBA-BB24-A5E58E007B3A}" presName="horz1" presStyleCnt="0"/>
      <dgm:spPr/>
    </dgm:pt>
    <dgm:pt modelId="{DB7C0E55-C0FE-426D-8024-555CB870BFD0}" type="pres">
      <dgm:prSet presAssocID="{349EC891-EB45-4FBA-BB24-A5E58E007B3A}" presName="tx1" presStyleLbl="revTx" presStyleIdx="4" presStyleCnt="5"/>
      <dgm:spPr/>
    </dgm:pt>
    <dgm:pt modelId="{A57C63C0-6C41-4B9C-A6DF-2FB7409C4B25}" type="pres">
      <dgm:prSet presAssocID="{349EC891-EB45-4FBA-BB24-A5E58E007B3A}" presName="vert1" presStyleCnt="0"/>
      <dgm:spPr/>
    </dgm:pt>
  </dgm:ptLst>
  <dgm:cxnLst>
    <dgm:cxn modelId="{5FE3D80B-E68B-44C6-89E3-E3F2E184EA5E}" type="presOf" srcId="{D563D823-0EA8-440C-AB77-EDA596358FA4}" destId="{201285D0-0846-4BC7-B40D-A548478B46F0}" srcOrd="0" destOrd="0" presId="urn:microsoft.com/office/officeart/2008/layout/LinedList"/>
    <dgm:cxn modelId="{7C56DF0D-2D20-417F-AE01-6859E360DC06}" srcId="{4376876A-D004-495B-BC10-171A4E4DAA4E}" destId="{349EC891-EB45-4FBA-BB24-A5E58E007B3A}" srcOrd="2" destOrd="0" parTransId="{B70560A1-FD96-46BF-B42B-CD055F7547F1}" sibTransId="{6D7BFC4E-374B-4CD8-8D09-6AD812FED5A0}"/>
    <dgm:cxn modelId="{D3DB1815-5AC9-4EBF-AB77-4AF7DCD01846}" srcId="{4376876A-D004-495B-BC10-171A4E4DAA4E}" destId="{083629F2-B34D-4AD9-A4C3-0417D7B04307}" srcOrd="0" destOrd="0" parTransId="{93775506-AB0B-46D8-BAC9-4D3AFD16F0AE}" sibTransId="{F1033751-1651-4981-8FCF-8395117FEFC6}"/>
    <dgm:cxn modelId="{81EC5C16-E79C-4CE1-90A9-3F92188C5A1C}" type="presOf" srcId="{349EC891-EB45-4FBA-BB24-A5E58E007B3A}" destId="{DB7C0E55-C0FE-426D-8024-555CB870BFD0}" srcOrd="0" destOrd="0" presId="urn:microsoft.com/office/officeart/2008/layout/LinedList"/>
    <dgm:cxn modelId="{8148BC33-F275-44FC-9BE3-1D42989BDA10}" type="presOf" srcId="{9811420F-8776-4CC1-A33F-5CDA98F85B1A}" destId="{FA7EBD1C-1767-49BF-BDFA-0359C8EBDD2A}" srcOrd="0" destOrd="0" presId="urn:microsoft.com/office/officeart/2008/layout/LinedList"/>
    <dgm:cxn modelId="{38B82D5A-2AA7-474A-95BA-32B4CFF8309D}" type="presOf" srcId="{083629F2-B34D-4AD9-A4C3-0417D7B04307}" destId="{1BDC4AE9-6C43-43CF-92B7-A57545E06FF9}" srcOrd="0" destOrd="0" presId="urn:microsoft.com/office/officeart/2008/layout/LinedList"/>
    <dgm:cxn modelId="{BDC86397-2C2A-45BA-8768-84E8FF1380B5}" srcId="{4376876A-D004-495B-BC10-171A4E4DAA4E}" destId="{D563D823-0EA8-440C-AB77-EDA596358FA4}" srcOrd="1" destOrd="0" parTransId="{22EAAA99-016C-4AE6-9B47-7C6BEAC75F54}" sibTransId="{943EEF3C-D857-4895-AD57-16470B548496}"/>
    <dgm:cxn modelId="{E0DB0AB5-6A4E-495C-9C3A-AE5C8FF2F075}" type="presOf" srcId="{4376876A-D004-495B-BC10-171A4E4DAA4E}" destId="{80DAB77F-4AF1-4D27-8E47-A5CF11815F50}" srcOrd="0" destOrd="0" presId="urn:microsoft.com/office/officeart/2008/layout/LinedList"/>
    <dgm:cxn modelId="{DACFEFCF-7D1A-49DF-974D-A9205FDC2CFA}" srcId="{D563D823-0EA8-440C-AB77-EDA596358FA4}" destId="{9811420F-8776-4CC1-A33F-5CDA98F85B1A}" srcOrd="0" destOrd="0" parTransId="{8318F2D8-EF34-468C-A496-3099D33538CD}" sibTransId="{C9CE7736-6DC9-4F99-A265-9FCDA7A5E12D}"/>
    <dgm:cxn modelId="{83CA0ADA-4E99-4A06-9121-3C45E0DFCBF4}" srcId="{083629F2-B34D-4AD9-A4C3-0417D7B04307}" destId="{EB3D9BCB-FF4D-497C-A18D-053D19819F61}" srcOrd="0" destOrd="0" parTransId="{696CBD03-346B-416E-BEA6-6A320363B6E8}" sibTransId="{754FFD2E-DF2E-4B60-AAC4-8216947547FD}"/>
    <dgm:cxn modelId="{B8AEB4FB-5A71-4615-87EA-F838D078CF77}" type="presOf" srcId="{EB3D9BCB-FF4D-497C-A18D-053D19819F61}" destId="{835D2EE3-1D37-4E2F-BA6B-98EABE62BC8B}" srcOrd="0" destOrd="0" presId="urn:microsoft.com/office/officeart/2008/layout/LinedList"/>
    <dgm:cxn modelId="{E09E4361-9D59-41A2-9F4B-B0E7994B57F8}" type="presParOf" srcId="{80DAB77F-4AF1-4D27-8E47-A5CF11815F50}" destId="{8EE51563-2B70-4AC8-9D9C-C8F675F13849}" srcOrd="0" destOrd="0" presId="urn:microsoft.com/office/officeart/2008/layout/LinedList"/>
    <dgm:cxn modelId="{E9E81AA5-6666-4DA6-B4FB-40696326DD70}" type="presParOf" srcId="{80DAB77F-4AF1-4D27-8E47-A5CF11815F50}" destId="{F42816B4-2FC3-4A89-8D3B-DF2D579C4412}" srcOrd="1" destOrd="0" presId="urn:microsoft.com/office/officeart/2008/layout/LinedList"/>
    <dgm:cxn modelId="{33F7CF37-3418-448B-BCB9-8DEA0C4AB597}" type="presParOf" srcId="{F42816B4-2FC3-4A89-8D3B-DF2D579C4412}" destId="{1BDC4AE9-6C43-43CF-92B7-A57545E06FF9}" srcOrd="0" destOrd="0" presId="urn:microsoft.com/office/officeart/2008/layout/LinedList"/>
    <dgm:cxn modelId="{D64EB931-AACB-4F22-B92B-7D276B32B0F1}" type="presParOf" srcId="{F42816B4-2FC3-4A89-8D3B-DF2D579C4412}" destId="{DE86D366-0546-4A24-8A47-9EF2210480C4}" srcOrd="1" destOrd="0" presId="urn:microsoft.com/office/officeart/2008/layout/LinedList"/>
    <dgm:cxn modelId="{BB521A53-016B-4FDA-B418-87A4D3E40549}" type="presParOf" srcId="{DE86D366-0546-4A24-8A47-9EF2210480C4}" destId="{E07F9DF4-E5A1-42E0-BE2F-DD6BB07A9B19}" srcOrd="0" destOrd="0" presId="urn:microsoft.com/office/officeart/2008/layout/LinedList"/>
    <dgm:cxn modelId="{F31F0EFD-01C1-4078-B59C-A6AEBA343A84}" type="presParOf" srcId="{DE86D366-0546-4A24-8A47-9EF2210480C4}" destId="{B4F338A6-B34D-474D-BBAB-51816D27F09D}" srcOrd="1" destOrd="0" presId="urn:microsoft.com/office/officeart/2008/layout/LinedList"/>
    <dgm:cxn modelId="{9FBCA7F4-DD9D-42C6-921D-BB8715A05591}" type="presParOf" srcId="{B4F338A6-B34D-474D-BBAB-51816D27F09D}" destId="{070D5926-5778-49FE-A246-36DC29F22C8D}" srcOrd="0" destOrd="0" presId="urn:microsoft.com/office/officeart/2008/layout/LinedList"/>
    <dgm:cxn modelId="{F65F25F4-09BD-493D-A0F4-1109B265D285}" type="presParOf" srcId="{B4F338A6-B34D-474D-BBAB-51816D27F09D}" destId="{835D2EE3-1D37-4E2F-BA6B-98EABE62BC8B}" srcOrd="1" destOrd="0" presId="urn:microsoft.com/office/officeart/2008/layout/LinedList"/>
    <dgm:cxn modelId="{88DE1D6F-C4FD-456C-A42D-2317CE8626D3}" type="presParOf" srcId="{B4F338A6-B34D-474D-BBAB-51816D27F09D}" destId="{B0B925F6-5A51-4BBE-B9AB-3EA594EBC452}" srcOrd="2" destOrd="0" presId="urn:microsoft.com/office/officeart/2008/layout/LinedList"/>
    <dgm:cxn modelId="{4A1DA771-650C-4E9F-A061-1FA1F90AC11D}" type="presParOf" srcId="{DE86D366-0546-4A24-8A47-9EF2210480C4}" destId="{DEF832AA-2D65-48DE-84E5-A3C1F5C9C349}" srcOrd="2" destOrd="0" presId="urn:microsoft.com/office/officeart/2008/layout/LinedList"/>
    <dgm:cxn modelId="{79643061-EB22-4485-A077-830B9494E284}" type="presParOf" srcId="{DE86D366-0546-4A24-8A47-9EF2210480C4}" destId="{377F3178-D79F-4774-9D4E-FF858C5AEDB5}" srcOrd="3" destOrd="0" presId="urn:microsoft.com/office/officeart/2008/layout/LinedList"/>
    <dgm:cxn modelId="{2B1D94AB-4952-41A1-9CB9-E1B39B7B282C}" type="presParOf" srcId="{80DAB77F-4AF1-4D27-8E47-A5CF11815F50}" destId="{94D4D078-C306-4ED5-9445-21AACCAD6AFC}" srcOrd="2" destOrd="0" presId="urn:microsoft.com/office/officeart/2008/layout/LinedList"/>
    <dgm:cxn modelId="{53090EDA-7114-45AD-9166-AC3FD0172101}" type="presParOf" srcId="{80DAB77F-4AF1-4D27-8E47-A5CF11815F50}" destId="{F261F952-66D8-4DF8-ABDC-0ADA822B36D8}" srcOrd="3" destOrd="0" presId="urn:microsoft.com/office/officeart/2008/layout/LinedList"/>
    <dgm:cxn modelId="{D3C9656D-50CF-4AA6-A098-413FE3B7B4C0}" type="presParOf" srcId="{F261F952-66D8-4DF8-ABDC-0ADA822B36D8}" destId="{201285D0-0846-4BC7-B40D-A548478B46F0}" srcOrd="0" destOrd="0" presId="urn:microsoft.com/office/officeart/2008/layout/LinedList"/>
    <dgm:cxn modelId="{83591351-F3EF-493B-91B6-50FE07EE26B8}" type="presParOf" srcId="{F261F952-66D8-4DF8-ABDC-0ADA822B36D8}" destId="{662F8095-891A-4D64-9F86-837EFB9127AC}" srcOrd="1" destOrd="0" presId="urn:microsoft.com/office/officeart/2008/layout/LinedList"/>
    <dgm:cxn modelId="{4005C221-C01D-4BB5-BA20-B42B96F20EAA}" type="presParOf" srcId="{662F8095-891A-4D64-9F86-837EFB9127AC}" destId="{4B48977D-8EE4-4B91-9E12-F4FFD7F20578}" srcOrd="0" destOrd="0" presId="urn:microsoft.com/office/officeart/2008/layout/LinedList"/>
    <dgm:cxn modelId="{C09081BD-38C5-471D-9BDE-259C90988735}" type="presParOf" srcId="{662F8095-891A-4D64-9F86-837EFB9127AC}" destId="{4BECD3B4-72E2-4966-86A4-5DDDF32C1B49}" srcOrd="1" destOrd="0" presId="urn:microsoft.com/office/officeart/2008/layout/LinedList"/>
    <dgm:cxn modelId="{A0634F2B-A932-4FD7-B45E-88C291CA1DFD}" type="presParOf" srcId="{4BECD3B4-72E2-4966-86A4-5DDDF32C1B49}" destId="{BABFA2CA-2EA1-45CA-884D-496C27903E65}" srcOrd="0" destOrd="0" presId="urn:microsoft.com/office/officeart/2008/layout/LinedList"/>
    <dgm:cxn modelId="{A433DF94-1A9D-45F5-AD14-F23B0443B29B}" type="presParOf" srcId="{4BECD3B4-72E2-4966-86A4-5DDDF32C1B49}" destId="{FA7EBD1C-1767-49BF-BDFA-0359C8EBDD2A}" srcOrd="1" destOrd="0" presId="urn:microsoft.com/office/officeart/2008/layout/LinedList"/>
    <dgm:cxn modelId="{7F5E8FA2-432E-4D47-A0FD-B02D0DDB09FE}" type="presParOf" srcId="{4BECD3B4-72E2-4966-86A4-5DDDF32C1B49}" destId="{AB5D2FDD-DCB7-45F5-A22E-770A121CD294}" srcOrd="2" destOrd="0" presId="urn:microsoft.com/office/officeart/2008/layout/LinedList"/>
    <dgm:cxn modelId="{2DF9ECCB-49E8-4CD9-BDD4-CB94A772F67F}" type="presParOf" srcId="{662F8095-891A-4D64-9F86-837EFB9127AC}" destId="{D26F3B44-2790-4FC7-998F-E98307CB5D17}" srcOrd="2" destOrd="0" presId="urn:microsoft.com/office/officeart/2008/layout/LinedList"/>
    <dgm:cxn modelId="{2CE07AF7-3E3B-4CEB-994B-38AC2C2D07A3}" type="presParOf" srcId="{662F8095-891A-4D64-9F86-837EFB9127AC}" destId="{EE243238-72C8-4065-A919-015C352B611C}" srcOrd="3" destOrd="0" presId="urn:microsoft.com/office/officeart/2008/layout/LinedList"/>
    <dgm:cxn modelId="{4B79F6CD-4D7A-48FE-A4EA-24F178E5F501}" type="presParOf" srcId="{80DAB77F-4AF1-4D27-8E47-A5CF11815F50}" destId="{0EDDB094-9BD9-43AC-B5DA-86BD94B4407C}" srcOrd="4" destOrd="0" presId="urn:microsoft.com/office/officeart/2008/layout/LinedList"/>
    <dgm:cxn modelId="{EBA49E6E-1A73-41DD-9191-56078DE10863}" type="presParOf" srcId="{80DAB77F-4AF1-4D27-8E47-A5CF11815F50}" destId="{ABECFC63-C60B-477A-B7E4-DDD717A641D1}" srcOrd="5" destOrd="0" presId="urn:microsoft.com/office/officeart/2008/layout/LinedList"/>
    <dgm:cxn modelId="{3FD1CAF1-23AA-429B-A24F-C52CE9B737D3}" type="presParOf" srcId="{ABECFC63-C60B-477A-B7E4-DDD717A641D1}" destId="{DB7C0E55-C0FE-426D-8024-555CB870BFD0}" srcOrd="0" destOrd="0" presId="urn:microsoft.com/office/officeart/2008/layout/LinedList"/>
    <dgm:cxn modelId="{252A806E-35D1-4F5A-B1A1-2B21152F9C8C}" type="presParOf" srcId="{ABECFC63-C60B-477A-B7E4-DDD717A641D1}" destId="{A57C63C0-6C41-4B9C-A6DF-2FB7409C4B2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DDE8E84-C28D-420E-B1D5-330B19A77E33}" type="doc">
      <dgm:prSet loTypeId="urn:microsoft.com/office/officeart/2008/layout/LinedList" loCatId="list" qsTypeId="urn:microsoft.com/office/officeart/2005/8/quickstyle/simple1" qsCatId="simple" csTypeId="urn:microsoft.com/office/officeart/2005/8/colors/accent6_1" csCatId="accent6" phldr="1"/>
      <dgm:spPr/>
      <dgm:t>
        <a:bodyPr/>
        <a:lstStyle/>
        <a:p>
          <a:endParaRPr lang="en-CA"/>
        </a:p>
      </dgm:t>
    </dgm:pt>
    <dgm:pt modelId="{3A6A8B26-82B4-40CD-9F72-65D1832D77ED}">
      <dgm:prSet/>
      <dgm:spPr/>
      <dgm:t>
        <a:bodyPr/>
        <a:lstStyle/>
        <a:p>
          <a:r>
            <a:rPr lang="en-US" baseline="0" dirty="0"/>
            <a:t>Pros</a:t>
          </a:r>
          <a:endParaRPr lang="en-CA" dirty="0"/>
        </a:p>
      </dgm:t>
    </dgm:pt>
    <dgm:pt modelId="{705CFBC8-F36E-44DA-B295-7BA69E2D31ED}" type="parTrans" cxnId="{A9C61C7D-D3B3-44CD-B6AC-F6B44AAFFB66}">
      <dgm:prSet/>
      <dgm:spPr/>
      <dgm:t>
        <a:bodyPr/>
        <a:lstStyle/>
        <a:p>
          <a:endParaRPr lang="en-CA"/>
        </a:p>
      </dgm:t>
    </dgm:pt>
    <dgm:pt modelId="{4A913CC7-6389-497C-A5E6-32EDB0BEBA5B}" type="sibTrans" cxnId="{A9C61C7D-D3B3-44CD-B6AC-F6B44AAFFB66}">
      <dgm:prSet/>
      <dgm:spPr/>
      <dgm:t>
        <a:bodyPr/>
        <a:lstStyle/>
        <a:p>
          <a:endParaRPr lang="en-CA"/>
        </a:p>
      </dgm:t>
    </dgm:pt>
    <dgm:pt modelId="{F969ABF8-3CD1-4152-9C32-33CAF758A6E6}">
      <dgm:prSet/>
      <dgm:spPr/>
      <dgm:t>
        <a:bodyPr/>
        <a:lstStyle/>
        <a:p>
          <a:r>
            <a:rPr lang="en-US" baseline="0"/>
            <a:t>Workplace diversity is beneficial for </a:t>
          </a:r>
          <a:r>
            <a:rPr lang="en-US" b="1" baseline="0"/>
            <a:t>employee retention.</a:t>
          </a:r>
          <a:endParaRPr lang="en-CA"/>
        </a:p>
      </dgm:t>
    </dgm:pt>
    <dgm:pt modelId="{01999217-2A19-4DDE-9059-38530A52F908}" type="parTrans" cxnId="{89701307-79D4-465B-A34F-B43A760B4000}">
      <dgm:prSet/>
      <dgm:spPr/>
      <dgm:t>
        <a:bodyPr/>
        <a:lstStyle/>
        <a:p>
          <a:endParaRPr lang="en-CA"/>
        </a:p>
      </dgm:t>
    </dgm:pt>
    <dgm:pt modelId="{1DB45764-F0F1-4909-A645-653AA734C3EB}" type="sibTrans" cxnId="{89701307-79D4-465B-A34F-B43A760B4000}">
      <dgm:prSet/>
      <dgm:spPr/>
      <dgm:t>
        <a:bodyPr/>
        <a:lstStyle/>
        <a:p>
          <a:endParaRPr lang="en-CA"/>
        </a:p>
      </dgm:t>
    </dgm:pt>
    <dgm:pt modelId="{9D44FAB7-3416-47B2-AF4B-4903F2864C49}">
      <dgm:prSet/>
      <dgm:spPr/>
      <dgm:t>
        <a:bodyPr/>
        <a:lstStyle/>
        <a:p>
          <a:r>
            <a:rPr lang="en-US" baseline="0" dirty="0"/>
            <a:t>Workplace diversity boosts the company’s</a:t>
          </a:r>
          <a:r>
            <a:rPr lang="en-US" b="1" baseline="0" dirty="0"/>
            <a:t> reputation and brand. </a:t>
          </a:r>
          <a:endParaRPr lang="en-CA" dirty="0"/>
        </a:p>
      </dgm:t>
    </dgm:pt>
    <dgm:pt modelId="{3CCC22B5-A45B-426C-A37A-DB2930971FD7}" type="parTrans" cxnId="{A030F90A-AA03-4FD5-983E-50817D96D92A}">
      <dgm:prSet/>
      <dgm:spPr/>
      <dgm:t>
        <a:bodyPr/>
        <a:lstStyle/>
        <a:p>
          <a:endParaRPr lang="en-CA"/>
        </a:p>
      </dgm:t>
    </dgm:pt>
    <dgm:pt modelId="{B9DF63CB-0B1D-4CBC-AF42-F5986948DE05}" type="sibTrans" cxnId="{A030F90A-AA03-4FD5-983E-50817D96D92A}">
      <dgm:prSet/>
      <dgm:spPr/>
      <dgm:t>
        <a:bodyPr/>
        <a:lstStyle/>
        <a:p>
          <a:endParaRPr lang="en-CA"/>
        </a:p>
      </dgm:t>
    </dgm:pt>
    <dgm:pt modelId="{EB5795D6-6ABA-42D7-B5A2-778C7770D9F7}">
      <dgm:prSet/>
      <dgm:spPr/>
      <dgm:t>
        <a:bodyPr/>
        <a:lstStyle/>
        <a:p>
          <a:r>
            <a:rPr lang="en-US" baseline="0"/>
            <a:t>Diversity in the workplace ensures a variety of </a:t>
          </a:r>
          <a:r>
            <a:rPr lang="en-US" b="1" baseline="0"/>
            <a:t>different perspectives</a:t>
          </a:r>
          <a:r>
            <a:rPr lang="en-US" baseline="0"/>
            <a:t>. </a:t>
          </a:r>
          <a:endParaRPr lang="en-CA"/>
        </a:p>
      </dgm:t>
    </dgm:pt>
    <dgm:pt modelId="{EB865E93-1806-431A-AB4A-7E1611C7D277}" type="parTrans" cxnId="{65A83E84-CE2A-44AA-AFC0-AF365545B9AE}">
      <dgm:prSet/>
      <dgm:spPr/>
      <dgm:t>
        <a:bodyPr/>
        <a:lstStyle/>
        <a:p>
          <a:endParaRPr lang="en-CA"/>
        </a:p>
      </dgm:t>
    </dgm:pt>
    <dgm:pt modelId="{8B783BB6-8651-4AD5-A6AC-93F42DAF5C9F}" type="sibTrans" cxnId="{65A83E84-CE2A-44AA-AFC0-AF365545B9AE}">
      <dgm:prSet/>
      <dgm:spPr/>
      <dgm:t>
        <a:bodyPr/>
        <a:lstStyle/>
        <a:p>
          <a:endParaRPr lang="en-CA"/>
        </a:p>
      </dgm:t>
    </dgm:pt>
    <dgm:pt modelId="{6E6B7AAF-B5EB-49FA-8300-44A8618FE718}">
      <dgm:prSet/>
      <dgm:spPr/>
      <dgm:t>
        <a:bodyPr/>
        <a:lstStyle/>
        <a:p>
          <a:r>
            <a:rPr lang="en-US" baseline="0" dirty="0"/>
            <a:t>Workplace diversity leads to </a:t>
          </a:r>
          <a:r>
            <a:rPr lang="en-US" b="1" baseline="0" dirty="0"/>
            <a:t>better decision-making</a:t>
          </a:r>
          <a:r>
            <a:rPr lang="en-US" baseline="0" dirty="0"/>
            <a:t> results.</a:t>
          </a:r>
          <a:endParaRPr lang="en-CA" dirty="0"/>
        </a:p>
      </dgm:t>
    </dgm:pt>
    <dgm:pt modelId="{03276F00-C014-4D25-81C0-BF61171CC959}" type="parTrans" cxnId="{1EF34B20-3823-4D5E-B1C0-84DA65E94C9A}">
      <dgm:prSet/>
      <dgm:spPr/>
      <dgm:t>
        <a:bodyPr/>
        <a:lstStyle/>
        <a:p>
          <a:endParaRPr lang="en-CA"/>
        </a:p>
      </dgm:t>
    </dgm:pt>
    <dgm:pt modelId="{8461F53D-4C51-45A6-B355-022048E66AD7}" type="sibTrans" cxnId="{1EF34B20-3823-4D5E-B1C0-84DA65E94C9A}">
      <dgm:prSet/>
      <dgm:spPr/>
      <dgm:t>
        <a:bodyPr/>
        <a:lstStyle/>
        <a:p>
          <a:endParaRPr lang="en-CA"/>
        </a:p>
      </dgm:t>
    </dgm:pt>
    <dgm:pt modelId="{6598B3FB-4AE1-4CD5-93BD-10B81C0BC59E}" type="pres">
      <dgm:prSet presAssocID="{6DDE8E84-C28D-420E-B1D5-330B19A77E33}" presName="vert0" presStyleCnt="0">
        <dgm:presLayoutVars>
          <dgm:dir/>
          <dgm:animOne val="branch"/>
          <dgm:animLvl val="lvl"/>
        </dgm:presLayoutVars>
      </dgm:prSet>
      <dgm:spPr/>
    </dgm:pt>
    <dgm:pt modelId="{029CAAF1-045C-4E22-8CDD-BAB062312FA7}" type="pres">
      <dgm:prSet presAssocID="{3A6A8B26-82B4-40CD-9F72-65D1832D77ED}" presName="thickLine" presStyleLbl="alignNode1" presStyleIdx="0" presStyleCnt="1"/>
      <dgm:spPr/>
    </dgm:pt>
    <dgm:pt modelId="{C603E9F5-C49F-4E3F-87C6-510F4662111A}" type="pres">
      <dgm:prSet presAssocID="{3A6A8B26-82B4-40CD-9F72-65D1832D77ED}" presName="horz1" presStyleCnt="0"/>
      <dgm:spPr/>
    </dgm:pt>
    <dgm:pt modelId="{C8004D23-834E-4BE7-A992-80A93CA49CC3}" type="pres">
      <dgm:prSet presAssocID="{3A6A8B26-82B4-40CD-9F72-65D1832D77ED}" presName="tx1" presStyleLbl="revTx" presStyleIdx="0" presStyleCnt="5"/>
      <dgm:spPr/>
    </dgm:pt>
    <dgm:pt modelId="{DA1C3706-40E8-4A70-9748-436134D1F4EC}" type="pres">
      <dgm:prSet presAssocID="{3A6A8B26-82B4-40CD-9F72-65D1832D77ED}" presName="vert1" presStyleCnt="0"/>
      <dgm:spPr/>
    </dgm:pt>
    <dgm:pt modelId="{B4BF0118-BAF0-42D0-A822-59FAAF9CCBF6}" type="pres">
      <dgm:prSet presAssocID="{F969ABF8-3CD1-4152-9C32-33CAF758A6E6}" presName="vertSpace2a" presStyleCnt="0"/>
      <dgm:spPr/>
    </dgm:pt>
    <dgm:pt modelId="{02AF2A06-EFEA-4D67-9BBA-DA73D42E5E2C}" type="pres">
      <dgm:prSet presAssocID="{F969ABF8-3CD1-4152-9C32-33CAF758A6E6}" presName="horz2" presStyleCnt="0"/>
      <dgm:spPr/>
    </dgm:pt>
    <dgm:pt modelId="{62576A5C-ED59-4CFA-8EE3-DDF88BB0F72C}" type="pres">
      <dgm:prSet presAssocID="{F969ABF8-3CD1-4152-9C32-33CAF758A6E6}" presName="horzSpace2" presStyleCnt="0"/>
      <dgm:spPr/>
    </dgm:pt>
    <dgm:pt modelId="{FAD1D9EA-3F81-406F-8EB0-0F11A68B9E14}" type="pres">
      <dgm:prSet presAssocID="{F969ABF8-3CD1-4152-9C32-33CAF758A6E6}" presName="tx2" presStyleLbl="revTx" presStyleIdx="1" presStyleCnt="5"/>
      <dgm:spPr/>
    </dgm:pt>
    <dgm:pt modelId="{011F079D-59FD-4B77-BBE1-D54662425B5B}" type="pres">
      <dgm:prSet presAssocID="{F969ABF8-3CD1-4152-9C32-33CAF758A6E6}" presName="vert2" presStyleCnt="0"/>
      <dgm:spPr/>
    </dgm:pt>
    <dgm:pt modelId="{DB4DE634-4397-45E8-BCC1-779C2722D7F1}" type="pres">
      <dgm:prSet presAssocID="{F969ABF8-3CD1-4152-9C32-33CAF758A6E6}" presName="thinLine2b" presStyleLbl="callout" presStyleIdx="0" presStyleCnt="4"/>
      <dgm:spPr/>
    </dgm:pt>
    <dgm:pt modelId="{F687CAEC-D47D-4D17-94CD-60B358E8DE42}" type="pres">
      <dgm:prSet presAssocID="{F969ABF8-3CD1-4152-9C32-33CAF758A6E6}" presName="vertSpace2b" presStyleCnt="0"/>
      <dgm:spPr/>
    </dgm:pt>
    <dgm:pt modelId="{15F7F5A4-03EE-4679-978A-1030486E8FF3}" type="pres">
      <dgm:prSet presAssocID="{9D44FAB7-3416-47B2-AF4B-4903F2864C49}" presName="horz2" presStyleCnt="0"/>
      <dgm:spPr/>
    </dgm:pt>
    <dgm:pt modelId="{B746C44B-1C1E-4974-AA03-7597F96E8B78}" type="pres">
      <dgm:prSet presAssocID="{9D44FAB7-3416-47B2-AF4B-4903F2864C49}" presName="horzSpace2" presStyleCnt="0"/>
      <dgm:spPr/>
    </dgm:pt>
    <dgm:pt modelId="{2F1C47C3-A278-4DD3-85CB-C8A806095039}" type="pres">
      <dgm:prSet presAssocID="{9D44FAB7-3416-47B2-AF4B-4903F2864C49}" presName="tx2" presStyleLbl="revTx" presStyleIdx="2" presStyleCnt="5"/>
      <dgm:spPr/>
    </dgm:pt>
    <dgm:pt modelId="{0F891F6F-FACF-44B0-A1CD-7FC187B16797}" type="pres">
      <dgm:prSet presAssocID="{9D44FAB7-3416-47B2-AF4B-4903F2864C49}" presName="vert2" presStyleCnt="0"/>
      <dgm:spPr/>
    </dgm:pt>
    <dgm:pt modelId="{16807E34-4250-4A84-B5B1-2CF502B57FD8}" type="pres">
      <dgm:prSet presAssocID="{9D44FAB7-3416-47B2-AF4B-4903F2864C49}" presName="thinLine2b" presStyleLbl="callout" presStyleIdx="1" presStyleCnt="4"/>
      <dgm:spPr/>
    </dgm:pt>
    <dgm:pt modelId="{721FCDD8-BBFC-4B62-96B5-B51D584796D9}" type="pres">
      <dgm:prSet presAssocID="{9D44FAB7-3416-47B2-AF4B-4903F2864C49}" presName="vertSpace2b" presStyleCnt="0"/>
      <dgm:spPr/>
    </dgm:pt>
    <dgm:pt modelId="{E175010C-D5DC-4502-9E15-89F1C69FBE55}" type="pres">
      <dgm:prSet presAssocID="{EB5795D6-6ABA-42D7-B5A2-778C7770D9F7}" presName="horz2" presStyleCnt="0"/>
      <dgm:spPr/>
    </dgm:pt>
    <dgm:pt modelId="{63B231C7-B1BB-4048-89B3-C3C4FC7013CB}" type="pres">
      <dgm:prSet presAssocID="{EB5795D6-6ABA-42D7-B5A2-778C7770D9F7}" presName="horzSpace2" presStyleCnt="0"/>
      <dgm:spPr/>
    </dgm:pt>
    <dgm:pt modelId="{C07A0FD3-B438-4CDB-AB2A-DB2828880A35}" type="pres">
      <dgm:prSet presAssocID="{EB5795D6-6ABA-42D7-B5A2-778C7770D9F7}" presName="tx2" presStyleLbl="revTx" presStyleIdx="3" presStyleCnt="5"/>
      <dgm:spPr/>
    </dgm:pt>
    <dgm:pt modelId="{0C3D8D4E-DCE7-4A39-9526-0B7BC90664BC}" type="pres">
      <dgm:prSet presAssocID="{EB5795D6-6ABA-42D7-B5A2-778C7770D9F7}" presName="vert2" presStyleCnt="0"/>
      <dgm:spPr/>
    </dgm:pt>
    <dgm:pt modelId="{3690FE3D-8B91-4802-B9FA-571E571565DC}" type="pres">
      <dgm:prSet presAssocID="{EB5795D6-6ABA-42D7-B5A2-778C7770D9F7}" presName="thinLine2b" presStyleLbl="callout" presStyleIdx="2" presStyleCnt="4"/>
      <dgm:spPr/>
    </dgm:pt>
    <dgm:pt modelId="{3D83B710-06BF-4D97-8AD0-31F4BB7827EB}" type="pres">
      <dgm:prSet presAssocID="{EB5795D6-6ABA-42D7-B5A2-778C7770D9F7}" presName="vertSpace2b" presStyleCnt="0"/>
      <dgm:spPr/>
    </dgm:pt>
    <dgm:pt modelId="{BFF9D505-68C0-416F-92FF-F99F92CFC74A}" type="pres">
      <dgm:prSet presAssocID="{6E6B7AAF-B5EB-49FA-8300-44A8618FE718}" presName="horz2" presStyleCnt="0"/>
      <dgm:spPr/>
    </dgm:pt>
    <dgm:pt modelId="{D195C5AE-5692-419E-A393-183EC4DC43E8}" type="pres">
      <dgm:prSet presAssocID="{6E6B7AAF-B5EB-49FA-8300-44A8618FE718}" presName="horzSpace2" presStyleCnt="0"/>
      <dgm:spPr/>
    </dgm:pt>
    <dgm:pt modelId="{B4E47E07-CC31-435E-9C2A-2FA7AEBA44A8}" type="pres">
      <dgm:prSet presAssocID="{6E6B7AAF-B5EB-49FA-8300-44A8618FE718}" presName="tx2" presStyleLbl="revTx" presStyleIdx="4" presStyleCnt="5"/>
      <dgm:spPr/>
    </dgm:pt>
    <dgm:pt modelId="{F2146982-B987-43D5-A8DE-5B3B3DD555F1}" type="pres">
      <dgm:prSet presAssocID="{6E6B7AAF-B5EB-49FA-8300-44A8618FE718}" presName="vert2" presStyleCnt="0"/>
      <dgm:spPr/>
    </dgm:pt>
    <dgm:pt modelId="{854EB2C1-3F84-453E-BB9C-C786690D5BB3}" type="pres">
      <dgm:prSet presAssocID="{6E6B7AAF-B5EB-49FA-8300-44A8618FE718}" presName="thinLine2b" presStyleLbl="callout" presStyleIdx="3" presStyleCnt="4"/>
      <dgm:spPr/>
    </dgm:pt>
    <dgm:pt modelId="{539020C9-ECE4-4AED-B715-EF010A85366B}" type="pres">
      <dgm:prSet presAssocID="{6E6B7AAF-B5EB-49FA-8300-44A8618FE718}" presName="vertSpace2b" presStyleCnt="0"/>
      <dgm:spPr/>
    </dgm:pt>
  </dgm:ptLst>
  <dgm:cxnLst>
    <dgm:cxn modelId="{89701307-79D4-465B-A34F-B43A760B4000}" srcId="{3A6A8B26-82B4-40CD-9F72-65D1832D77ED}" destId="{F969ABF8-3CD1-4152-9C32-33CAF758A6E6}" srcOrd="0" destOrd="0" parTransId="{01999217-2A19-4DDE-9059-38530A52F908}" sibTransId="{1DB45764-F0F1-4909-A645-653AA734C3EB}"/>
    <dgm:cxn modelId="{A030F90A-AA03-4FD5-983E-50817D96D92A}" srcId="{3A6A8B26-82B4-40CD-9F72-65D1832D77ED}" destId="{9D44FAB7-3416-47B2-AF4B-4903F2864C49}" srcOrd="1" destOrd="0" parTransId="{3CCC22B5-A45B-426C-A37A-DB2930971FD7}" sibTransId="{B9DF63CB-0B1D-4CBC-AF42-F5986948DE05}"/>
    <dgm:cxn modelId="{90F06A0C-E754-43FD-B9EF-9B8D666FF621}" type="presOf" srcId="{6DDE8E84-C28D-420E-B1D5-330B19A77E33}" destId="{6598B3FB-4AE1-4CD5-93BD-10B81C0BC59E}" srcOrd="0" destOrd="0" presId="urn:microsoft.com/office/officeart/2008/layout/LinedList"/>
    <dgm:cxn modelId="{1EF34B20-3823-4D5E-B1C0-84DA65E94C9A}" srcId="{3A6A8B26-82B4-40CD-9F72-65D1832D77ED}" destId="{6E6B7AAF-B5EB-49FA-8300-44A8618FE718}" srcOrd="3" destOrd="0" parTransId="{03276F00-C014-4D25-81C0-BF61171CC959}" sibTransId="{8461F53D-4C51-45A6-B355-022048E66AD7}"/>
    <dgm:cxn modelId="{65C56A66-6BD3-4782-861C-C0A6EA61D33F}" type="presOf" srcId="{9D44FAB7-3416-47B2-AF4B-4903F2864C49}" destId="{2F1C47C3-A278-4DD3-85CB-C8A806095039}" srcOrd="0" destOrd="0" presId="urn:microsoft.com/office/officeart/2008/layout/LinedList"/>
    <dgm:cxn modelId="{A9C61C7D-D3B3-44CD-B6AC-F6B44AAFFB66}" srcId="{6DDE8E84-C28D-420E-B1D5-330B19A77E33}" destId="{3A6A8B26-82B4-40CD-9F72-65D1832D77ED}" srcOrd="0" destOrd="0" parTransId="{705CFBC8-F36E-44DA-B295-7BA69E2D31ED}" sibTransId="{4A913CC7-6389-497C-A5E6-32EDB0BEBA5B}"/>
    <dgm:cxn modelId="{65A83E84-CE2A-44AA-AFC0-AF365545B9AE}" srcId="{3A6A8B26-82B4-40CD-9F72-65D1832D77ED}" destId="{EB5795D6-6ABA-42D7-B5A2-778C7770D9F7}" srcOrd="2" destOrd="0" parTransId="{EB865E93-1806-431A-AB4A-7E1611C7D277}" sibTransId="{8B783BB6-8651-4AD5-A6AC-93F42DAF5C9F}"/>
    <dgm:cxn modelId="{05E01DA5-BD7E-4AE2-8E29-130277DEA8A1}" type="presOf" srcId="{F969ABF8-3CD1-4152-9C32-33CAF758A6E6}" destId="{FAD1D9EA-3F81-406F-8EB0-0F11A68B9E14}" srcOrd="0" destOrd="0" presId="urn:microsoft.com/office/officeart/2008/layout/LinedList"/>
    <dgm:cxn modelId="{6C3E37D6-B5CC-480E-951A-CB4E2844DBD6}" type="presOf" srcId="{6E6B7AAF-B5EB-49FA-8300-44A8618FE718}" destId="{B4E47E07-CC31-435E-9C2A-2FA7AEBA44A8}" srcOrd="0" destOrd="0" presId="urn:microsoft.com/office/officeart/2008/layout/LinedList"/>
    <dgm:cxn modelId="{A23A9ADB-C506-4372-91B1-03A30366A91D}" type="presOf" srcId="{EB5795D6-6ABA-42D7-B5A2-778C7770D9F7}" destId="{C07A0FD3-B438-4CDB-AB2A-DB2828880A35}" srcOrd="0" destOrd="0" presId="urn:microsoft.com/office/officeart/2008/layout/LinedList"/>
    <dgm:cxn modelId="{00B75FEC-2DB9-466F-8423-CD11006E14F5}" type="presOf" srcId="{3A6A8B26-82B4-40CD-9F72-65D1832D77ED}" destId="{C8004D23-834E-4BE7-A992-80A93CA49CC3}" srcOrd="0" destOrd="0" presId="urn:microsoft.com/office/officeart/2008/layout/LinedList"/>
    <dgm:cxn modelId="{FAC6AF6B-AC50-4A24-AD47-5572CBE1C71A}" type="presParOf" srcId="{6598B3FB-4AE1-4CD5-93BD-10B81C0BC59E}" destId="{029CAAF1-045C-4E22-8CDD-BAB062312FA7}" srcOrd="0" destOrd="0" presId="urn:microsoft.com/office/officeart/2008/layout/LinedList"/>
    <dgm:cxn modelId="{A6C5BA3F-D6F3-4A74-95DF-B18FFAF90C56}" type="presParOf" srcId="{6598B3FB-4AE1-4CD5-93BD-10B81C0BC59E}" destId="{C603E9F5-C49F-4E3F-87C6-510F4662111A}" srcOrd="1" destOrd="0" presId="urn:microsoft.com/office/officeart/2008/layout/LinedList"/>
    <dgm:cxn modelId="{716BC1C8-86F7-41B5-91FD-BE0DE237C492}" type="presParOf" srcId="{C603E9F5-C49F-4E3F-87C6-510F4662111A}" destId="{C8004D23-834E-4BE7-A992-80A93CA49CC3}" srcOrd="0" destOrd="0" presId="urn:microsoft.com/office/officeart/2008/layout/LinedList"/>
    <dgm:cxn modelId="{B146C815-499D-4987-B3F4-CE507A967F39}" type="presParOf" srcId="{C603E9F5-C49F-4E3F-87C6-510F4662111A}" destId="{DA1C3706-40E8-4A70-9748-436134D1F4EC}" srcOrd="1" destOrd="0" presId="urn:microsoft.com/office/officeart/2008/layout/LinedList"/>
    <dgm:cxn modelId="{48460E6F-DF8A-4907-90AB-B6AA277F9809}" type="presParOf" srcId="{DA1C3706-40E8-4A70-9748-436134D1F4EC}" destId="{B4BF0118-BAF0-42D0-A822-59FAAF9CCBF6}" srcOrd="0" destOrd="0" presId="urn:microsoft.com/office/officeart/2008/layout/LinedList"/>
    <dgm:cxn modelId="{E93C6013-7358-4BCD-A31A-9C9D84E74BEB}" type="presParOf" srcId="{DA1C3706-40E8-4A70-9748-436134D1F4EC}" destId="{02AF2A06-EFEA-4D67-9BBA-DA73D42E5E2C}" srcOrd="1" destOrd="0" presId="urn:microsoft.com/office/officeart/2008/layout/LinedList"/>
    <dgm:cxn modelId="{6E7DF374-1109-4528-AB47-917488B6CF4A}" type="presParOf" srcId="{02AF2A06-EFEA-4D67-9BBA-DA73D42E5E2C}" destId="{62576A5C-ED59-4CFA-8EE3-DDF88BB0F72C}" srcOrd="0" destOrd="0" presId="urn:microsoft.com/office/officeart/2008/layout/LinedList"/>
    <dgm:cxn modelId="{B73B557B-4337-41A7-94E8-CB4E35094937}" type="presParOf" srcId="{02AF2A06-EFEA-4D67-9BBA-DA73D42E5E2C}" destId="{FAD1D9EA-3F81-406F-8EB0-0F11A68B9E14}" srcOrd="1" destOrd="0" presId="urn:microsoft.com/office/officeart/2008/layout/LinedList"/>
    <dgm:cxn modelId="{D656B2D9-670A-4105-BACB-106C12323EFE}" type="presParOf" srcId="{02AF2A06-EFEA-4D67-9BBA-DA73D42E5E2C}" destId="{011F079D-59FD-4B77-BBE1-D54662425B5B}" srcOrd="2" destOrd="0" presId="urn:microsoft.com/office/officeart/2008/layout/LinedList"/>
    <dgm:cxn modelId="{0084ADEE-D5D4-4B4D-B759-A7730EE11869}" type="presParOf" srcId="{DA1C3706-40E8-4A70-9748-436134D1F4EC}" destId="{DB4DE634-4397-45E8-BCC1-779C2722D7F1}" srcOrd="2" destOrd="0" presId="urn:microsoft.com/office/officeart/2008/layout/LinedList"/>
    <dgm:cxn modelId="{C29E78F9-30E6-4A12-9EBE-AAD68478C2BB}" type="presParOf" srcId="{DA1C3706-40E8-4A70-9748-436134D1F4EC}" destId="{F687CAEC-D47D-4D17-94CD-60B358E8DE42}" srcOrd="3" destOrd="0" presId="urn:microsoft.com/office/officeart/2008/layout/LinedList"/>
    <dgm:cxn modelId="{289A0A42-5B02-49F6-80A3-6ECD88D66A30}" type="presParOf" srcId="{DA1C3706-40E8-4A70-9748-436134D1F4EC}" destId="{15F7F5A4-03EE-4679-978A-1030486E8FF3}" srcOrd="4" destOrd="0" presId="urn:microsoft.com/office/officeart/2008/layout/LinedList"/>
    <dgm:cxn modelId="{B0DD2AA4-BBE7-4C02-81F6-32D94C397B0B}" type="presParOf" srcId="{15F7F5A4-03EE-4679-978A-1030486E8FF3}" destId="{B746C44B-1C1E-4974-AA03-7597F96E8B78}" srcOrd="0" destOrd="0" presId="urn:microsoft.com/office/officeart/2008/layout/LinedList"/>
    <dgm:cxn modelId="{0F3CD1F9-9944-46E9-A7E5-DA9132B9FEEF}" type="presParOf" srcId="{15F7F5A4-03EE-4679-978A-1030486E8FF3}" destId="{2F1C47C3-A278-4DD3-85CB-C8A806095039}" srcOrd="1" destOrd="0" presId="urn:microsoft.com/office/officeart/2008/layout/LinedList"/>
    <dgm:cxn modelId="{8F4975D2-CF7C-4632-8A6B-2D44B3FCE061}" type="presParOf" srcId="{15F7F5A4-03EE-4679-978A-1030486E8FF3}" destId="{0F891F6F-FACF-44B0-A1CD-7FC187B16797}" srcOrd="2" destOrd="0" presId="urn:microsoft.com/office/officeart/2008/layout/LinedList"/>
    <dgm:cxn modelId="{FE78E359-2790-4BE8-8DA1-2C57EEC7D4D4}" type="presParOf" srcId="{DA1C3706-40E8-4A70-9748-436134D1F4EC}" destId="{16807E34-4250-4A84-B5B1-2CF502B57FD8}" srcOrd="5" destOrd="0" presId="urn:microsoft.com/office/officeart/2008/layout/LinedList"/>
    <dgm:cxn modelId="{60B7439D-493A-458F-85FF-B1AFEAC12966}" type="presParOf" srcId="{DA1C3706-40E8-4A70-9748-436134D1F4EC}" destId="{721FCDD8-BBFC-4B62-96B5-B51D584796D9}" srcOrd="6" destOrd="0" presId="urn:microsoft.com/office/officeart/2008/layout/LinedList"/>
    <dgm:cxn modelId="{6659C984-46C9-465F-B282-58CA5C86287E}" type="presParOf" srcId="{DA1C3706-40E8-4A70-9748-436134D1F4EC}" destId="{E175010C-D5DC-4502-9E15-89F1C69FBE55}" srcOrd="7" destOrd="0" presId="urn:microsoft.com/office/officeart/2008/layout/LinedList"/>
    <dgm:cxn modelId="{3EA558BD-D341-41F0-AF19-CE10513C4507}" type="presParOf" srcId="{E175010C-D5DC-4502-9E15-89F1C69FBE55}" destId="{63B231C7-B1BB-4048-89B3-C3C4FC7013CB}" srcOrd="0" destOrd="0" presId="urn:microsoft.com/office/officeart/2008/layout/LinedList"/>
    <dgm:cxn modelId="{E71A7FE9-8976-41C6-972A-F1D1CBC27CD9}" type="presParOf" srcId="{E175010C-D5DC-4502-9E15-89F1C69FBE55}" destId="{C07A0FD3-B438-4CDB-AB2A-DB2828880A35}" srcOrd="1" destOrd="0" presId="urn:microsoft.com/office/officeart/2008/layout/LinedList"/>
    <dgm:cxn modelId="{F5924AF0-D0A3-4415-9016-507F912B44BE}" type="presParOf" srcId="{E175010C-D5DC-4502-9E15-89F1C69FBE55}" destId="{0C3D8D4E-DCE7-4A39-9526-0B7BC90664BC}" srcOrd="2" destOrd="0" presId="urn:microsoft.com/office/officeart/2008/layout/LinedList"/>
    <dgm:cxn modelId="{D9CB1D82-39B9-48CF-9891-77793269E8ED}" type="presParOf" srcId="{DA1C3706-40E8-4A70-9748-436134D1F4EC}" destId="{3690FE3D-8B91-4802-B9FA-571E571565DC}" srcOrd="8" destOrd="0" presId="urn:microsoft.com/office/officeart/2008/layout/LinedList"/>
    <dgm:cxn modelId="{21A3ABE7-AEB1-41A8-B5B0-B235930A4496}" type="presParOf" srcId="{DA1C3706-40E8-4A70-9748-436134D1F4EC}" destId="{3D83B710-06BF-4D97-8AD0-31F4BB7827EB}" srcOrd="9" destOrd="0" presId="urn:microsoft.com/office/officeart/2008/layout/LinedList"/>
    <dgm:cxn modelId="{13D916FA-053D-4F06-BAA5-5E0F9999385A}" type="presParOf" srcId="{DA1C3706-40E8-4A70-9748-436134D1F4EC}" destId="{BFF9D505-68C0-416F-92FF-F99F92CFC74A}" srcOrd="10" destOrd="0" presId="urn:microsoft.com/office/officeart/2008/layout/LinedList"/>
    <dgm:cxn modelId="{315B494A-AB40-4372-AAF8-6736C75F1061}" type="presParOf" srcId="{BFF9D505-68C0-416F-92FF-F99F92CFC74A}" destId="{D195C5AE-5692-419E-A393-183EC4DC43E8}" srcOrd="0" destOrd="0" presId="urn:microsoft.com/office/officeart/2008/layout/LinedList"/>
    <dgm:cxn modelId="{50184B1E-8472-4AEE-AD2C-CE61E4E0ABA5}" type="presParOf" srcId="{BFF9D505-68C0-416F-92FF-F99F92CFC74A}" destId="{B4E47E07-CC31-435E-9C2A-2FA7AEBA44A8}" srcOrd="1" destOrd="0" presId="urn:microsoft.com/office/officeart/2008/layout/LinedList"/>
    <dgm:cxn modelId="{C3E08BFE-D34F-4099-90A7-8FB81100D6C7}" type="presParOf" srcId="{BFF9D505-68C0-416F-92FF-F99F92CFC74A}" destId="{F2146982-B987-43D5-A8DE-5B3B3DD555F1}" srcOrd="2" destOrd="0" presId="urn:microsoft.com/office/officeart/2008/layout/LinedList"/>
    <dgm:cxn modelId="{C3505FB9-CE62-4402-BB49-D070546FE2DA}" type="presParOf" srcId="{DA1C3706-40E8-4A70-9748-436134D1F4EC}" destId="{854EB2C1-3F84-453E-BB9C-C786690D5BB3}" srcOrd="11" destOrd="0" presId="urn:microsoft.com/office/officeart/2008/layout/LinedList"/>
    <dgm:cxn modelId="{1C2C7807-E858-4843-BF41-C6122C277D11}" type="presParOf" srcId="{DA1C3706-40E8-4A70-9748-436134D1F4EC}" destId="{539020C9-ECE4-4AED-B715-EF010A85366B}"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44ACAAA-C355-4455-86AC-D585DE623830}" type="doc">
      <dgm:prSet loTypeId="urn:microsoft.com/office/officeart/2008/layout/LinedList" loCatId="list" qsTypeId="urn:microsoft.com/office/officeart/2005/8/quickstyle/simple1" qsCatId="simple" csTypeId="urn:microsoft.com/office/officeart/2005/8/colors/accent6_1" csCatId="accent6" phldr="1"/>
      <dgm:spPr/>
      <dgm:t>
        <a:bodyPr/>
        <a:lstStyle/>
        <a:p>
          <a:endParaRPr lang="en-CA"/>
        </a:p>
      </dgm:t>
    </dgm:pt>
    <dgm:pt modelId="{6C1557A0-EF8B-4BD4-BA3B-5EB08BFBFC87}">
      <dgm:prSet/>
      <dgm:spPr/>
      <dgm:t>
        <a:bodyPr/>
        <a:lstStyle/>
        <a:p>
          <a:r>
            <a:rPr lang="en-US" baseline="0" dirty="0"/>
            <a:t>Cons</a:t>
          </a:r>
          <a:endParaRPr lang="en-CA" dirty="0"/>
        </a:p>
      </dgm:t>
    </dgm:pt>
    <dgm:pt modelId="{7A66696C-BA58-41AB-A054-BB0B5481D931}" type="parTrans" cxnId="{505DCFCF-99D5-4549-B49A-D46A8D9E3532}">
      <dgm:prSet/>
      <dgm:spPr/>
      <dgm:t>
        <a:bodyPr/>
        <a:lstStyle/>
        <a:p>
          <a:endParaRPr lang="en-CA"/>
        </a:p>
      </dgm:t>
    </dgm:pt>
    <dgm:pt modelId="{41F575DA-20E9-4B3F-8ABB-7A29D18EC298}" type="sibTrans" cxnId="{505DCFCF-99D5-4549-B49A-D46A8D9E3532}">
      <dgm:prSet/>
      <dgm:spPr/>
      <dgm:t>
        <a:bodyPr/>
        <a:lstStyle/>
        <a:p>
          <a:endParaRPr lang="en-CA"/>
        </a:p>
      </dgm:t>
    </dgm:pt>
    <dgm:pt modelId="{DDFBE3F8-8431-44C3-BB2E-B642A9BBB47A}">
      <dgm:prSet/>
      <dgm:spPr/>
      <dgm:t>
        <a:bodyPr/>
        <a:lstStyle/>
        <a:p>
          <a:r>
            <a:rPr lang="en-US" baseline="0" dirty="0"/>
            <a:t>Loss of more capable/qualified talent to meet diversity quotas.</a:t>
          </a:r>
          <a:endParaRPr lang="en-CA" dirty="0"/>
        </a:p>
      </dgm:t>
    </dgm:pt>
    <dgm:pt modelId="{D48D4EB8-1E99-4CA0-B978-FCDE66A20B87}" type="parTrans" cxnId="{DCBFAB69-266A-4FF4-9ABB-948A439D7C67}">
      <dgm:prSet/>
      <dgm:spPr/>
      <dgm:t>
        <a:bodyPr/>
        <a:lstStyle/>
        <a:p>
          <a:endParaRPr lang="en-CA"/>
        </a:p>
      </dgm:t>
    </dgm:pt>
    <dgm:pt modelId="{8AB106EA-B7DF-4B23-8D0B-3038BAAB633C}" type="sibTrans" cxnId="{DCBFAB69-266A-4FF4-9ABB-948A439D7C67}">
      <dgm:prSet/>
      <dgm:spPr/>
      <dgm:t>
        <a:bodyPr/>
        <a:lstStyle/>
        <a:p>
          <a:endParaRPr lang="en-CA"/>
        </a:p>
      </dgm:t>
    </dgm:pt>
    <dgm:pt modelId="{985D856E-3078-4314-9A9D-3BF5E567A4B7}">
      <dgm:prSet/>
      <dgm:spPr/>
      <dgm:t>
        <a:bodyPr/>
        <a:lstStyle/>
        <a:p>
          <a:r>
            <a:rPr lang="en-US" baseline="0" dirty="0"/>
            <a:t>Some employees might be unhappy with more diversity.</a:t>
          </a:r>
          <a:endParaRPr lang="en-CA" dirty="0"/>
        </a:p>
      </dgm:t>
    </dgm:pt>
    <dgm:pt modelId="{CEBB209B-6A22-42E0-B0A7-BEAC61E56EE3}" type="parTrans" cxnId="{BE7A757D-F44B-40A6-84A7-0D71AAB19FA0}">
      <dgm:prSet/>
      <dgm:spPr/>
      <dgm:t>
        <a:bodyPr/>
        <a:lstStyle/>
        <a:p>
          <a:endParaRPr lang="en-CA"/>
        </a:p>
      </dgm:t>
    </dgm:pt>
    <dgm:pt modelId="{48992ED1-4117-4376-8F5D-43DF05C5EB6C}" type="sibTrans" cxnId="{BE7A757D-F44B-40A6-84A7-0D71AAB19FA0}">
      <dgm:prSet/>
      <dgm:spPr/>
      <dgm:t>
        <a:bodyPr/>
        <a:lstStyle/>
        <a:p>
          <a:endParaRPr lang="en-CA"/>
        </a:p>
      </dgm:t>
    </dgm:pt>
    <dgm:pt modelId="{577F5871-AED8-4ED1-AECC-00102B1E940C}">
      <dgm:prSet/>
      <dgm:spPr/>
      <dgm:t>
        <a:bodyPr/>
        <a:lstStyle/>
        <a:p>
          <a:r>
            <a:rPr lang="en-US" baseline="0" dirty="0"/>
            <a:t>Possible difficulty to communicating strategy.</a:t>
          </a:r>
          <a:endParaRPr lang="en-CA" dirty="0"/>
        </a:p>
      </dgm:t>
    </dgm:pt>
    <dgm:pt modelId="{CD6DF73C-C4CF-4B10-9A60-77356990EF88}" type="parTrans" cxnId="{14A1FED9-DC22-469A-A979-74DE4F10B77A}">
      <dgm:prSet/>
      <dgm:spPr/>
      <dgm:t>
        <a:bodyPr/>
        <a:lstStyle/>
        <a:p>
          <a:endParaRPr lang="en-CA"/>
        </a:p>
      </dgm:t>
    </dgm:pt>
    <dgm:pt modelId="{9181C5D1-A650-428B-A036-4325D74539DB}" type="sibTrans" cxnId="{14A1FED9-DC22-469A-A979-74DE4F10B77A}">
      <dgm:prSet/>
      <dgm:spPr/>
      <dgm:t>
        <a:bodyPr/>
        <a:lstStyle/>
        <a:p>
          <a:endParaRPr lang="en-CA"/>
        </a:p>
      </dgm:t>
    </dgm:pt>
    <dgm:pt modelId="{5D07276E-26B4-4CF3-BB76-A0563678EDCD}" type="pres">
      <dgm:prSet presAssocID="{244ACAAA-C355-4455-86AC-D585DE623830}" presName="vert0" presStyleCnt="0">
        <dgm:presLayoutVars>
          <dgm:dir/>
          <dgm:animOne val="branch"/>
          <dgm:animLvl val="lvl"/>
        </dgm:presLayoutVars>
      </dgm:prSet>
      <dgm:spPr/>
    </dgm:pt>
    <dgm:pt modelId="{938CBDC8-98D9-4F87-A2B6-509DCFCDFEE4}" type="pres">
      <dgm:prSet presAssocID="{6C1557A0-EF8B-4BD4-BA3B-5EB08BFBFC87}" presName="thickLine" presStyleLbl="alignNode1" presStyleIdx="0" presStyleCnt="1"/>
      <dgm:spPr/>
    </dgm:pt>
    <dgm:pt modelId="{DFE947FE-F91D-4E4F-B15C-5799DC4ED78D}" type="pres">
      <dgm:prSet presAssocID="{6C1557A0-EF8B-4BD4-BA3B-5EB08BFBFC87}" presName="horz1" presStyleCnt="0"/>
      <dgm:spPr/>
    </dgm:pt>
    <dgm:pt modelId="{6B6AF38D-1ECF-44E2-8597-099D4968A78C}" type="pres">
      <dgm:prSet presAssocID="{6C1557A0-EF8B-4BD4-BA3B-5EB08BFBFC87}" presName="tx1" presStyleLbl="revTx" presStyleIdx="0" presStyleCnt="4"/>
      <dgm:spPr/>
    </dgm:pt>
    <dgm:pt modelId="{83DF5E20-40E9-499F-B18A-D2938F783CCC}" type="pres">
      <dgm:prSet presAssocID="{6C1557A0-EF8B-4BD4-BA3B-5EB08BFBFC87}" presName="vert1" presStyleCnt="0"/>
      <dgm:spPr/>
    </dgm:pt>
    <dgm:pt modelId="{36A45345-E000-49F8-962C-9A1FFD66D818}" type="pres">
      <dgm:prSet presAssocID="{DDFBE3F8-8431-44C3-BB2E-B642A9BBB47A}" presName="vertSpace2a" presStyleCnt="0"/>
      <dgm:spPr/>
    </dgm:pt>
    <dgm:pt modelId="{ADD76BF2-DC14-4B7D-A4C4-502D3CD63221}" type="pres">
      <dgm:prSet presAssocID="{DDFBE3F8-8431-44C3-BB2E-B642A9BBB47A}" presName="horz2" presStyleCnt="0"/>
      <dgm:spPr/>
    </dgm:pt>
    <dgm:pt modelId="{B7D2DC2A-E632-43D1-8A23-7528F10A638B}" type="pres">
      <dgm:prSet presAssocID="{DDFBE3F8-8431-44C3-BB2E-B642A9BBB47A}" presName="horzSpace2" presStyleCnt="0"/>
      <dgm:spPr/>
    </dgm:pt>
    <dgm:pt modelId="{A260675A-98C0-44DF-AC44-65BD1B04F077}" type="pres">
      <dgm:prSet presAssocID="{DDFBE3F8-8431-44C3-BB2E-B642A9BBB47A}" presName="tx2" presStyleLbl="revTx" presStyleIdx="1" presStyleCnt="4"/>
      <dgm:spPr/>
    </dgm:pt>
    <dgm:pt modelId="{EB68E1A3-B5BC-4080-8965-28F5905BA474}" type="pres">
      <dgm:prSet presAssocID="{DDFBE3F8-8431-44C3-BB2E-B642A9BBB47A}" presName="vert2" presStyleCnt="0"/>
      <dgm:spPr/>
    </dgm:pt>
    <dgm:pt modelId="{88659576-113C-4232-8698-68D0280F3B23}" type="pres">
      <dgm:prSet presAssocID="{DDFBE3F8-8431-44C3-BB2E-B642A9BBB47A}" presName="thinLine2b" presStyleLbl="callout" presStyleIdx="0" presStyleCnt="3"/>
      <dgm:spPr/>
    </dgm:pt>
    <dgm:pt modelId="{5E93E3CB-3660-4935-8C3F-9F28A9F5CE98}" type="pres">
      <dgm:prSet presAssocID="{DDFBE3F8-8431-44C3-BB2E-B642A9BBB47A}" presName="vertSpace2b" presStyleCnt="0"/>
      <dgm:spPr/>
    </dgm:pt>
    <dgm:pt modelId="{0CF0477E-8DFB-4349-8684-C40B33C0FC27}" type="pres">
      <dgm:prSet presAssocID="{985D856E-3078-4314-9A9D-3BF5E567A4B7}" presName="horz2" presStyleCnt="0"/>
      <dgm:spPr/>
    </dgm:pt>
    <dgm:pt modelId="{3E4DA06E-2054-47D1-8D99-A663E91386A0}" type="pres">
      <dgm:prSet presAssocID="{985D856E-3078-4314-9A9D-3BF5E567A4B7}" presName="horzSpace2" presStyleCnt="0"/>
      <dgm:spPr/>
    </dgm:pt>
    <dgm:pt modelId="{9BD8F269-BBFC-4D91-940F-876FBFD04575}" type="pres">
      <dgm:prSet presAssocID="{985D856E-3078-4314-9A9D-3BF5E567A4B7}" presName="tx2" presStyleLbl="revTx" presStyleIdx="2" presStyleCnt="4"/>
      <dgm:spPr/>
    </dgm:pt>
    <dgm:pt modelId="{69B3F62D-5C26-4EB8-AACA-60CBB797D0AC}" type="pres">
      <dgm:prSet presAssocID="{985D856E-3078-4314-9A9D-3BF5E567A4B7}" presName="vert2" presStyleCnt="0"/>
      <dgm:spPr/>
    </dgm:pt>
    <dgm:pt modelId="{E3C7BA83-3688-4270-9F05-BB28A5781A89}" type="pres">
      <dgm:prSet presAssocID="{985D856E-3078-4314-9A9D-3BF5E567A4B7}" presName="thinLine2b" presStyleLbl="callout" presStyleIdx="1" presStyleCnt="3"/>
      <dgm:spPr/>
    </dgm:pt>
    <dgm:pt modelId="{E0B9254B-424D-471B-BB33-478B6C9A8092}" type="pres">
      <dgm:prSet presAssocID="{985D856E-3078-4314-9A9D-3BF5E567A4B7}" presName="vertSpace2b" presStyleCnt="0"/>
      <dgm:spPr/>
    </dgm:pt>
    <dgm:pt modelId="{7A7E931D-74AA-498D-8A46-BC96ECA6C836}" type="pres">
      <dgm:prSet presAssocID="{577F5871-AED8-4ED1-AECC-00102B1E940C}" presName="horz2" presStyleCnt="0"/>
      <dgm:spPr/>
    </dgm:pt>
    <dgm:pt modelId="{14EEE312-D6CE-428C-B503-9A45F98C6D6F}" type="pres">
      <dgm:prSet presAssocID="{577F5871-AED8-4ED1-AECC-00102B1E940C}" presName="horzSpace2" presStyleCnt="0"/>
      <dgm:spPr/>
    </dgm:pt>
    <dgm:pt modelId="{1F5EF2EA-A7C7-4106-AA77-ED07C8C5F215}" type="pres">
      <dgm:prSet presAssocID="{577F5871-AED8-4ED1-AECC-00102B1E940C}" presName="tx2" presStyleLbl="revTx" presStyleIdx="3" presStyleCnt="4"/>
      <dgm:spPr/>
    </dgm:pt>
    <dgm:pt modelId="{F0716D4B-3048-4F3B-867F-9BBA4589FB31}" type="pres">
      <dgm:prSet presAssocID="{577F5871-AED8-4ED1-AECC-00102B1E940C}" presName="vert2" presStyleCnt="0"/>
      <dgm:spPr/>
    </dgm:pt>
    <dgm:pt modelId="{0DB016F0-4456-4FC6-882F-CB46913DF6D5}" type="pres">
      <dgm:prSet presAssocID="{577F5871-AED8-4ED1-AECC-00102B1E940C}" presName="thinLine2b" presStyleLbl="callout" presStyleIdx="2" presStyleCnt="3"/>
      <dgm:spPr/>
    </dgm:pt>
    <dgm:pt modelId="{046B754C-90DD-4C2B-847A-79C5623C5FFA}" type="pres">
      <dgm:prSet presAssocID="{577F5871-AED8-4ED1-AECC-00102B1E940C}" presName="vertSpace2b" presStyleCnt="0"/>
      <dgm:spPr/>
    </dgm:pt>
  </dgm:ptLst>
  <dgm:cxnLst>
    <dgm:cxn modelId="{0385E542-1BA6-437E-8155-C13EBB4764BF}" type="presOf" srcId="{DDFBE3F8-8431-44C3-BB2E-B642A9BBB47A}" destId="{A260675A-98C0-44DF-AC44-65BD1B04F077}" srcOrd="0" destOrd="0" presId="urn:microsoft.com/office/officeart/2008/layout/LinedList"/>
    <dgm:cxn modelId="{DCBFAB69-266A-4FF4-9ABB-948A439D7C67}" srcId="{6C1557A0-EF8B-4BD4-BA3B-5EB08BFBFC87}" destId="{DDFBE3F8-8431-44C3-BB2E-B642A9BBB47A}" srcOrd="0" destOrd="0" parTransId="{D48D4EB8-1E99-4CA0-B978-FCDE66A20B87}" sibTransId="{8AB106EA-B7DF-4B23-8D0B-3038BAAB633C}"/>
    <dgm:cxn modelId="{BE7A757D-F44B-40A6-84A7-0D71AAB19FA0}" srcId="{6C1557A0-EF8B-4BD4-BA3B-5EB08BFBFC87}" destId="{985D856E-3078-4314-9A9D-3BF5E567A4B7}" srcOrd="1" destOrd="0" parTransId="{CEBB209B-6A22-42E0-B0A7-BEAC61E56EE3}" sibTransId="{48992ED1-4117-4376-8F5D-43DF05C5EB6C}"/>
    <dgm:cxn modelId="{A145C68C-840B-4DA2-8AE2-4C7E08C5724F}" type="presOf" srcId="{577F5871-AED8-4ED1-AECC-00102B1E940C}" destId="{1F5EF2EA-A7C7-4106-AA77-ED07C8C5F215}" srcOrd="0" destOrd="0" presId="urn:microsoft.com/office/officeart/2008/layout/LinedList"/>
    <dgm:cxn modelId="{6BF1FBAD-3B16-4115-ADAA-A08C0F49E1AF}" type="presOf" srcId="{985D856E-3078-4314-9A9D-3BF5E567A4B7}" destId="{9BD8F269-BBFC-4D91-940F-876FBFD04575}" srcOrd="0" destOrd="0" presId="urn:microsoft.com/office/officeart/2008/layout/LinedList"/>
    <dgm:cxn modelId="{505DCFCF-99D5-4549-B49A-D46A8D9E3532}" srcId="{244ACAAA-C355-4455-86AC-D585DE623830}" destId="{6C1557A0-EF8B-4BD4-BA3B-5EB08BFBFC87}" srcOrd="0" destOrd="0" parTransId="{7A66696C-BA58-41AB-A054-BB0B5481D931}" sibTransId="{41F575DA-20E9-4B3F-8ABB-7A29D18EC298}"/>
    <dgm:cxn modelId="{580A34D3-5DE2-4DB3-AB8F-98FD08D68C45}" type="presOf" srcId="{6C1557A0-EF8B-4BD4-BA3B-5EB08BFBFC87}" destId="{6B6AF38D-1ECF-44E2-8597-099D4968A78C}" srcOrd="0" destOrd="0" presId="urn:microsoft.com/office/officeart/2008/layout/LinedList"/>
    <dgm:cxn modelId="{14A1FED9-DC22-469A-A979-74DE4F10B77A}" srcId="{6C1557A0-EF8B-4BD4-BA3B-5EB08BFBFC87}" destId="{577F5871-AED8-4ED1-AECC-00102B1E940C}" srcOrd="2" destOrd="0" parTransId="{CD6DF73C-C4CF-4B10-9A60-77356990EF88}" sibTransId="{9181C5D1-A650-428B-A036-4325D74539DB}"/>
    <dgm:cxn modelId="{D340C7F6-9123-46F0-A386-2EEBC7C0B180}" type="presOf" srcId="{244ACAAA-C355-4455-86AC-D585DE623830}" destId="{5D07276E-26B4-4CF3-BB76-A0563678EDCD}" srcOrd="0" destOrd="0" presId="urn:microsoft.com/office/officeart/2008/layout/LinedList"/>
    <dgm:cxn modelId="{D8180750-B9AE-40CC-A7BD-AEB864CAF8CF}" type="presParOf" srcId="{5D07276E-26B4-4CF3-BB76-A0563678EDCD}" destId="{938CBDC8-98D9-4F87-A2B6-509DCFCDFEE4}" srcOrd="0" destOrd="0" presId="urn:microsoft.com/office/officeart/2008/layout/LinedList"/>
    <dgm:cxn modelId="{A98783A8-ED8D-4584-9EAE-2415C15309BF}" type="presParOf" srcId="{5D07276E-26B4-4CF3-BB76-A0563678EDCD}" destId="{DFE947FE-F91D-4E4F-B15C-5799DC4ED78D}" srcOrd="1" destOrd="0" presId="urn:microsoft.com/office/officeart/2008/layout/LinedList"/>
    <dgm:cxn modelId="{9A4A12AD-2EF2-49A7-9716-16BF685D1983}" type="presParOf" srcId="{DFE947FE-F91D-4E4F-B15C-5799DC4ED78D}" destId="{6B6AF38D-1ECF-44E2-8597-099D4968A78C}" srcOrd="0" destOrd="0" presId="urn:microsoft.com/office/officeart/2008/layout/LinedList"/>
    <dgm:cxn modelId="{7C76E8AA-13DD-4A1E-8F72-453398ED6ED0}" type="presParOf" srcId="{DFE947FE-F91D-4E4F-B15C-5799DC4ED78D}" destId="{83DF5E20-40E9-499F-B18A-D2938F783CCC}" srcOrd="1" destOrd="0" presId="urn:microsoft.com/office/officeart/2008/layout/LinedList"/>
    <dgm:cxn modelId="{3911B938-6197-4149-8845-E0FA81089EB8}" type="presParOf" srcId="{83DF5E20-40E9-499F-B18A-D2938F783CCC}" destId="{36A45345-E000-49F8-962C-9A1FFD66D818}" srcOrd="0" destOrd="0" presId="urn:microsoft.com/office/officeart/2008/layout/LinedList"/>
    <dgm:cxn modelId="{997C43D4-4006-43B6-87E3-98784AE0A479}" type="presParOf" srcId="{83DF5E20-40E9-499F-B18A-D2938F783CCC}" destId="{ADD76BF2-DC14-4B7D-A4C4-502D3CD63221}" srcOrd="1" destOrd="0" presId="urn:microsoft.com/office/officeart/2008/layout/LinedList"/>
    <dgm:cxn modelId="{072BC8B5-C89F-4FF4-AC17-745C04E9FDA8}" type="presParOf" srcId="{ADD76BF2-DC14-4B7D-A4C4-502D3CD63221}" destId="{B7D2DC2A-E632-43D1-8A23-7528F10A638B}" srcOrd="0" destOrd="0" presId="urn:microsoft.com/office/officeart/2008/layout/LinedList"/>
    <dgm:cxn modelId="{DFE2051D-A1E6-480E-8AF2-520C60D28AA2}" type="presParOf" srcId="{ADD76BF2-DC14-4B7D-A4C4-502D3CD63221}" destId="{A260675A-98C0-44DF-AC44-65BD1B04F077}" srcOrd="1" destOrd="0" presId="urn:microsoft.com/office/officeart/2008/layout/LinedList"/>
    <dgm:cxn modelId="{6373A161-16C8-41A0-BB8E-119D6CDBFC6D}" type="presParOf" srcId="{ADD76BF2-DC14-4B7D-A4C4-502D3CD63221}" destId="{EB68E1A3-B5BC-4080-8965-28F5905BA474}" srcOrd="2" destOrd="0" presId="urn:microsoft.com/office/officeart/2008/layout/LinedList"/>
    <dgm:cxn modelId="{A9FB0FE3-8A32-4AC4-8881-5125A99BF7D0}" type="presParOf" srcId="{83DF5E20-40E9-499F-B18A-D2938F783CCC}" destId="{88659576-113C-4232-8698-68D0280F3B23}" srcOrd="2" destOrd="0" presId="urn:microsoft.com/office/officeart/2008/layout/LinedList"/>
    <dgm:cxn modelId="{76A4E1FC-53C8-41F0-9E61-61F571B67549}" type="presParOf" srcId="{83DF5E20-40E9-499F-B18A-D2938F783CCC}" destId="{5E93E3CB-3660-4935-8C3F-9F28A9F5CE98}" srcOrd="3" destOrd="0" presId="urn:microsoft.com/office/officeart/2008/layout/LinedList"/>
    <dgm:cxn modelId="{AE1E602D-0FC0-48DB-9516-00AE0C4803DC}" type="presParOf" srcId="{83DF5E20-40E9-499F-B18A-D2938F783CCC}" destId="{0CF0477E-8DFB-4349-8684-C40B33C0FC27}" srcOrd="4" destOrd="0" presId="urn:microsoft.com/office/officeart/2008/layout/LinedList"/>
    <dgm:cxn modelId="{A3B3EE7E-FDC8-4C6A-97B4-F171253832B7}" type="presParOf" srcId="{0CF0477E-8DFB-4349-8684-C40B33C0FC27}" destId="{3E4DA06E-2054-47D1-8D99-A663E91386A0}" srcOrd="0" destOrd="0" presId="urn:microsoft.com/office/officeart/2008/layout/LinedList"/>
    <dgm:cxn modelId="{169FB607-EA31-47DD-B04A-F90B57395E56}" type="presParOf" srcId="{0CF0477E-8DFB-4349-8684-C40B33C0FC27}" destId="{9BD8F269-BBFC-4D91-940F-876FBFD04575}" srcOrd="1" destOrd="0" presId="urn:microsoft.com/office/officeart/2008/layout/LinedList"/>
    <dgm:cxn modelId="{09F76542-65A9-4DCB-AC1C-AEF76C5661F1}" type="presParOf" srcId="{0CF0477E-8DFB-4349-8684-C40B33C0FC27}" destId="{69B3F62D-5C26-4EB8-AACA-60CBB797D0AC}" srcOrd="2" destOrd="0" presId="urn:microsoft.com/office/officeart/2008/layout/LinedList"/>
    <dgm:cxn modelId="{12DF86F4-7419-4E89-B316-D6728ABB5482}" type="presParOf" srcId="{83DF5E20-40E9-499F-B18A-D2938F783CCC}" destId="{E3C7BA83-3688-4270-9F05-BB28A5781A89}" srcOrd="5" destOrd="0" presId="urn:microsoft.com/office/officeart/2008/layout/LinedList"/>
    <dgm:cxn modelId="{DDEE4FD1-3D31-43BC-AFD4-275D64F74871}" type="presParOf" srcId="{83DF5E20-40E9-499F-B18A-D2938F783CCC}" destId="{E0B9254B-424D-471B-BB33-478B6C9A8092}" srcOrd="6" destOrd="0" presId="urn:microsoft.com/office/officeart/2008/layout/LinedList"/>
    <dgm:cxn modelId="{AC8F1609-AB16-4A00-A621-64A13C86977F}" type="presParOf" srcId="{83DF5E20-40E9-499F-B18A-D2938F783CCC}" destId="{7A7E931D-74AA-498D-8A46-BC96ECA6C836}" srcOrd="7" destOrd="0" presId="urn:microsoft.com/office/officeart/2008/layout/LinedList"/>
    <dgm:cxn modelId="{E579F6E8-228C-4162-93B7-C2C4D102B613}" type="presParOf" srcId="{7A7E931D-74AA-498D-8A46-BC96ECA6C836}" destId="{14EEE312-D6CE-428C-B503-9A45F98C6D6F}" srcOrd="0" destOrd="0" presId="urn:microsoft.com/office/officeart/2008/layout/LinedList"/>
    <dgm:cxn modelId="{C0AD5402-BF04-4712-BB79-97605022F154}" type="presParOf" srcId="{7A7E931D-74AA-498D-8A46-BC96ECA6C836}" destId="{1F5EF2EA-A7C7-4106-AA77-ED07C8C5F215}" srcOrd="1" destOrd="0" presId="urn:microsoft.com/office/officeart/2008/layout/LinedList"/>
    <dgm:cxn modelId="{1D31A074-270B-408B-B6D2-35693DC31176}" type="presParOf" srcId="{7A7E931D-74AA-498D-8A46-BC96ECA6C836}" destId="{F0716D4B-3048-4F3B-867F-9BBA4589FB31}" srcOrd="2" destOrd="0" presId="urn:microsoft.com/office/officeart/2008/layout/LinedList"/>
    <dgm:cxn modelId="{14768211-DB81-463A-8965-553C9AF70045}" type="presParOf" srcId="{83DF5E20-40E9-499F-B18A-D2938F783CCC}" destId="{0DB016F0-4456-4FC6-882F-CB46913DF6D5}" srcOrd="8" destOrd="0" presId="urn:microsoft.com/office/officeart/2008/layout/LinedList"/>
    <dgm:cxn modelId="{98F8F938-2DF8-417B-AD9C-722D8A4985B3}" type="presParOf" srcId="{83DF5E20-40E9-499F-B18A-D2938F783CCC}" destId="{046B754C-90DD-4C2B-847A-79C5623C5FFA}"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1BDE291-5F61-48F4-817C-AFE8D142BE58}"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CA"/>
        </a:p>
      </dgm:t>
    </dgm:pt>
    <dgm:pt modelId="{584F52E5-1978-4B52-8FC3-69789278A715}">
      <dgm:prSet/>
      <dgm:spPr/>
      <dgm:t>
        <a:bodyPr/>
        <a:lstStyle/>
        <a:p>
          <a:r>
            <a:rPr lang="en-US" baseline="0" dirty="0"/>
            <a:t>Considering their larger competitors continue to diversify their product lines, we recommend Under </a:t>
          </a:r>
          <a:r>
            <a:rPr lang="en-US" baseline="0" dirty="0" err="1"/>
            <a:t>Armour</a:t>
          </a:r>
          <a:r>
            <a:rPr lang="en-US" baseline="0" dirty="0"/>
            <a:t> to do the same. Expanding into the Athleisure market and developing sports clothing that can be worn casually will strengthen their market share as well as their competitive advantage. </a:t>
          </a:r>
          <a:endParaRPr lang="en-CA" dirty="0"/>
        </a:p>
      </dgm:t>
    </dgm:pt>
    <dgm:pt modelId="{23F69DDD-E1CE-4CE7-A5A2-1AA27A3710DC}" type="parTrans" cxnId="{04689777-BCE6-4DB4-BCF9-53280A45E90C}">
      <dgm:prSet/>
      <dgm:spPr/>
      <dgm:t>
        <a:bodyPr/>
        <a:lstStyle/>
        <a:p>
          <a:endParaRPr lang="en-CA"/>
        </a:p>
      </dgm:t>
    </dgm:pt>
    <dgm:pt modelId="{0941F399-F081-42F5-B248-285A769525FD}" type="sibTrans" cxnId="{04689777-BCE6-4DB4-BCF9-53280A45E90C}">
      <dgm:prSet/>
      <dgm:spPr/>
      <dgm:t>
        <a:bodyPr/>
        <a:lstStyle/>
        <a:p>
          <a:endParaRPr lang="en-CA"/>
        </a:p>
      </dgm:t>
    </dgm:pt>
    <dgm:pt modelId="{F8BE569F-E2DD-469D-844F-52A38CB71C42}" type="pres">
      <dgm:prSet presAssocID="{91BDE291-5F61-48F4-817C-AFE8D142BE58}" presName="diagram" presStyleCnt="0">
        <dgm:presLayoutVars>
          <dgm:dir/>
          <dgm:resizeHandles val="exact"/>
        </dgm:presLayoutVars>
      </dgm:prSet>
      <dgm:spPr/>
    </dgm:pt>
    <dgm:pt modelId="{2F6A4F88-2F64-4CF1-8AFB-05AC33A447F8}" type="pres">
      <dgm:prSet presAssocID="{584F52E5-1978-4B52-8FC3-69789278A715}" presName="node" presStyleLbl="node1" presStyleIdx="0" presStyleCnt="1" custScaleX="159239">
        <dgm:presLayoutVars>
          <dgm:bulletEnabled val="1"/>
        </dgm:presLayoutVars>
      </dgm:prSet>
      <dgm:spPr/>
    </dgm:pt>
  </dgm:ptLst>
  <dgm:cxnLst>
    <dgm:cxn modelId="{862E1E47-B6D0-4C49-AFFB-B1679F35C7E2}" type="presOf" srcId="{584F52E5-1978-4B52-8FC3-69789278A715}" destId="{2F6A4F88-2F64-4CF1-8AFB-05AC33A447F8}" srcOrd="0" destOrd="0" presId="urn:microsoft.com/office/officeart/2005/8/layout/default"/>
    <dgm:cxn modelId="{04689777-BCE6-4DB4-BCF9-53280A45E90C}" srcId="{91BDE291-5F61-48F4-817C-AFE8D142BE58}" destId="{584F52E5-1978-4B52-8FC3-69789278A715}" srcOrd="0" destOrd="0" parTransId="{23F69DDD-E1CE-4CE7-A5A2-1AA27A3710DC}" sibTransId="{0941F399-F081-42F5-B248-285A769525FD}"/>
    <dgm:cxn modelId="{E97125CB-473C-4F51-8D4B-46FDBF7F4B38}" type="presOf" srcId="{91BDE291-5F61-48F4-817C-AFE8D142BE58}" destId="{F8BE569F-E2DD-469D-844F-52A38CB71C42}" srcOrd="0" destOrd="0" presId="urn:microsoft.com/office/officeart/2005/8/layout/default"/>
    <dgm:cxn modelId="{C13044DA-35AF-4510-97C1-6C2ED43D057B}" type="presParOf" srcId="{F8BE569F-E2DD-469D-844F-52A38CB71C42}" destId="{2F6A4F88-2F64-4CF1-8AFB-05AC33A447F8}"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29674B-71F5-4542-99C1-BF49333E5FD7}" type="doc">
      <dgm:prSet loTypeId="urn:microsoft.com/office/officeart/2008/layout/LinedList" loCatId="list" qsTypeId="urn:microsoft.com/office/officeart/2005/8/quickstyle/simple1" qsCatId="simple" csTypeId="urn:microsoft.com/office/officeart/2005/8/colors/accent6_4" csCatId="accent6" phldr="1"/>
      <dgm:spPr/>
      <dgm:t>
        <a:bodyPr/>
        <a:lstStyle/>
        <a:p>
          <a:endParaRPr lang="en-CA"/>
        </a:p>
      </dgm:t>
    </dgm:pt>
    <dgm:pt modelId="{C8503477-8D3A-49ED-A07F-9173A0866B34}">
      <dgm:prSet/>
      <dgm:spPr/>
      <dgm:t>
        <a:bodyPr/>
        <a:lstStyle/>
        <a:p>
          <a:r>
            <a:rPr lang="en-CA" baseline="0"/>
            <a:t>Sustainable Physical</a:t>
          </a:r>
          <a:endParaRPr lang="en-CA"/>
        </a:p>
      </dgm:t>
    </dgm:pt>
    <dgm:pt modelId="{35F8AC4C-0E4E-4A12-AEF9-D22A37AFB012}" type="parTrans" cxnId="{51CC3CB7-A284-470E-8185-79CC7632DB48}">
      <dgm:prSet/>
      <dgm:spPr/>
      <dgm:t>
        <a:bodyPr/>
        <a:lstStyle/>
        <a:p>
          <a:endParaRPr lang="en-CA"/>
        </a:p>
      </dgm:t>
    </dgm:pt>
    <dgm:pt modelId="{DE9660ED-DE1F-4DE9-BA87-18DB5D2F1A2F}" type="sibTrans" cxnId="{51CC3CB7-A284-470E-8185-79CC7632DB48}">
      <dgm:prSet/>
      <dgm:spPr/>
      <dgm:t>
        <a:bodyPr/>
        <a:lstStyle/>
        <a:p>
          <a:endParaRPr lang="en-CA"/>
        </a:p>
      </dgm:t>
    </dgm:pt>
    <dgm:pt modelId="{9062CADC-5E52-43D0-B42D-FA52DDC94DEB}">
      <dgm:prSet/>
      <dgm:spPr/>
      <dgm:t>
        <a:bodyPr/>
        <a:lstStyle/>
        <a:p>
          <a:r>
            <a:rPr lang="en-CA" baseline="0" dirty="0"/>
            <a:t>Negative environmental effects due to materials used to make the clothing.</a:t>
          </a:r>
          <a:endParaRPr lang="en-CA" dirty="0"/>
        </a:p>
      </dgm:t>
    </dgm:pt>
    <dgm:pt modelId="{4254B483-63B8-489C-B649-12C7599DA6DD}" type="parTrans" cxnId="{EA3E37F6-4C41-4E11-9ECB-89AD6A63C1F7}">
      <dgm:prSet/>
      <dgm:spPr/>
      <dgm:t>
        <a:bodyPr/>
        <a:lstStyle/>
        <a:p>
          <a:endParaRPr lang="en-CA"/>
        </a:p>
      </dgm:t>
    </dgm:pt>
    <dgm:pt modelId="{C388B3AC-A74F-47C5-BDB5-F876291B8427}" type="sibTrans" cxnId="{EA3E37F6-4C41-4E11-9ECB-89AD6A63C1F7}">
      <dgm:prSet/>
      <dgm:spPr/>
      <dgm:t>
        <a:bodyPr/>
        <a:lstStyle/>
        <a:p>
          <a:endParaRPr lang="en-CA"/>
        </a:p>
      </dgm:t>
    </dgm:pt>
    <dgm:pt modelId="{6DB668C3-DF45-4826-8C5D-A00AAB8DA7EF}">
      <dgm:prSet/>
      <dgm:spPr/>
      <dgm:t>
        <a:bodyPr/>
        <a:lstStyle/>
        <a:p>
          <a:r>
            <a:rPr lang="en-CA" baseline="0"/>
            <a:t>Sociocultural </a:t>
          </a:r>
          <a:endParaRPr lang="en-CA"/>
        </a:p>
      </dgm:t>
    </dgm:pt>
    <dgm:pt modelId="{38936896-2B49-43CD-AD4B-5DF64F259BF9}" type="parTrans" cxnId="{108FF821-9DCB-44AB-977A-3B1116947C2C}">
      <dgm:prSet/>
      <dgm:spPr/>
      <dgm:t>
        <a:bodyPr/>
        <a:lstStyle/>
        <a:p>
          <a:endParaRPr lang="en-CA"/>
        </a:p>
      </dgm:t>
    </dgm:pt>
    <dgm:pt modelId="{7321E0F9-5262-4893-B298-F9A5FB6A72CB}" type="sibTrans" cxnId="{108FF821-9DCB-44AB-977A-3B1116947C2C}">
      <dgm:prSet/>
      <dgm:spPr/>
      <dgm:t>
        <a:bodyPr/>
        <a:lstStyle/>
        <a:p>
          <a:endParaRPr lang="en-CA"/>
        </a:p>
      </dgm:t>
    </dgm:pt>
    <dgm:pt modelId="{698F9366-3D16-4FCF-9F23-578F7F85F568}">
      <dgm:prSet/>
      <dgm:spPr/>
      <dgm:t>
        <a:bodyPr/>
        <a:lstStyle/>
        <a:p>
          <a:r>
            <a:rPr lang="en-CA" baseline="0" dirty="0"/>
            <a:t>The growth of the current Health and Fitness niche coupled with celebrities &amp; athletes promotions benefits overall market growth. </a:t>
          </a:r>
          <a:endParaRPr lang="en-CA" dirty="0"/>
        </a:p>
      </dgm:t>
    </dgm:pt>
    <dgm:pt modelId="{D20BC305-9C89-4C3E-BF1A-E414843F756F}" type="parTrans" cxnId="{EF622D68-2CA8-4089-B7A3-703DF876934B}">
      <dgm:prSet/>
      <dgm:spPr/>
      <dgm:t>
        <a:bodyPr/>
        <a:lstStyle/>
        <a:p>
          <a:endParaRPr lang="en-CA"/>
        </a:p>
      </dgm:t>
    </dgm:pt>
    <dgm:pt modelId="{B7D75D9A-289A-458C-B993-945E9035247D}" type="sibTrans" cxnId="{EF622D68-2CA8-4089-B7A3-703DF876934B}">
      <dgm:prSet/>
      <dgm:spPr/>
      <dgm:t>
        <a:bodyPr/>
        <a:lstStyle/>
        <a:p>
          <a:endParaRPr lang="en-CA"/>
        </a:p>
      </dgm:t>
    </dgm:pt>
    <dgm:pt modelId="{DF3321C1-82CA-48C2-93AC-87AA5F65F428}" type="pres">
      <dgm:prSet presAssocID="{1C29674B-71F5-4542-99C1-BF49333E5FD7}" presName="vert0" presStyleCnt="0">
        <dgm:presLayoutVars>
          <dgm:dir/>
          <dgm:animOne val="branch"/>
          <dgm:animLvl val="lvl"/>
        </dgm:presLayoutVars>
      </dgm:prSet>
      <dgm:spPr/>
    </dgm:pt>
    <dgm:pt modelId="{EAE23FE3-54A6-4582-AF9A-A7012E9EDF52}" type="pres">
      <dgm:prSet presAssocID="{C8503477-8D3A-49ED-A07F-9173A0866B34}" presName="thickLine" presStyleLbl="alignNode1" presStyleIdx="0" presStyleCnt="2"/>
      <dgm:spPr/>
    </dgm:pt>
    <dgm:pt modelId="{E8A7A21E-E0C4-4705-BE97-1966F358DE67}" type="pres">
      <dgm:prSet presAssocID="{C8503477-8D3A-49ED-A07F-9173A0866B34}" presName="horz1" presStyleCnt="0"/>
      <dgm:spPr/>
    </dgm:pt>
    <dgm:pt modelId="{45B2680B-07B0-4AA2-AFDC-76E0215E9E98}" type="pres">
      <dgm:prSet presAssocID="{C8503477-8D3A-49ED-A07F-9173A0866B34}" presName="tx1" presStyleLbl="revTx" presStyleIdx="0" presStyleCnt="4"/>
      <dgm:spPr/>
    </dgm:pt>
    <dgm:pt modelId="{A0C33155-8682-45B9-A5BE-893C1916178E}" type="pres">
      <dgm:prSet presAssocID="{C8503477-8D3A-49ED-A07F-9173A0866B34}" presName="vert1" presStyleCnt="0"/>
      <dgm:spPr/>
    </dgm:pt>
    <dgm:pt modelId="{7E997D77-946A-4700-81E6-9A48E4CDE7CA}" type="pres">
      <dgm:prSet presAssocID="{9062CADC-5E52-43D0-B42D-FA52DDC94DEB}" presName="vertSpace2a" presStyleCnt="0"/>
      <dgm:spPr/>
    </dgm:pt>
    <dgm:pt modelId="{7BF7A40C-5A6F-451D-8D31-7F1F9E3E9598}" type="pres">
      <dgm:prSet presAssocID="{9062CADC-5E52-43D0-B42D-FA52DDC94DEB}" presName="horz2" presStyleCnt="0"/>
      <dgm:spPr/>
    </dgm:pt>
    <dgm:pt modelId="{CD7BA33A-BE76-4894-B51A-05908AA30045}" type="pres">
      <dgm:prSet presAssocID="{9062CADC-5E52-43D0-B42D-FA52DDC94DEB}" presName="horzSpace2" presStyleCnt="0"/>
      <dgm:spPr/>
    </dgm:pt>
    <dgm:pt modelId="{7EB756C4-2AF8-4B41-8E5D-601835FAA328}" type="pres">
      <dgm:prSet presAssocID="{9062CADC-5E52-43D0-B42D-FA52DDC94DEB}" presName="tx2" presStyleLbl="revTx" presStyleIdx="1" presStyleCnt="4"/>
      <dgm:spPr/>
    </dgm:pt>
    <dgm:pt modelId="{9FAA7621-5046-4FFE-970E-36C4A6BD5C05}" type="pres">
      <dgm:prSet presAssocID="{9062CADC-5E52-43D0-B42D-FA52DDC94DEB}" presName="vert2" presStyleCnt="0"/>
      <dgm:spPr/>
    </dgm:pt>
    <dgm:pt modelId="{D45CD794-6E56-497F-BFBC-81CB42C8916E}" type="pres">
      <dgm:prSet presAssocID="{9062CADC-5E52-43D0-B42D-FA52DDC94DEB}" presName="thinLine2b" presStyleLbl="callout" presStyleIdx="0" presStyleCnt="2"/>
      <dgm:spPr/>
    </dgm:pt>
    <dgm:pt modelId="{0926AD41-1E67-45AE-BCC1-FF8873B6ADD9}" type="pres">
      <dgm:prSet presAssocID="{9062CADC-5E52-43D0-B42D-FA52DDC94DEB}" presName="vertSpace2b" presStyleCnt="0"/>
      <dgm:spPr/>
    </dgm:pt>
    <dgm:pt modelId="{8AC3DA9D-4459-48D9-B633-E2D092495598}" type="pres">
      <dgm:prSet presAssocID="{6DB668C3-DF45-4826-8C5D-A00AAB8DA7EF}" presName="thickLine" presStyleLbl="alignNode1" presStyleIdx="1" presStyleCnt="2"/>
      <dgm:spPr/>
    </dgm:pt>
    <dgm:pt modelId="{74BF8BBB-BB14-4426-99B9-C5809C53AF6E}" type="pres">
      <dgm:prSet presAssocID="{6DB668C3-DF45-4826-8C5D-A00AAB8DA7EF}" presName="horz1" presStyleCnt="0"/>
      <dgm:spPr/>
    </dgm:pt>
    <dgm:pt modelId="{40768DD6-4F9D-45BB-93D7-95DBD3E80D72}" type="pres">
      <dgm:prSet presAssocID="{6DB668C3-DF45-4826-8C5D-A00AAB8DA7EF}" presName="tx1" presStyleLbl="revTx" presStyleIdx="2" presStyleCnt="4"/>
      <dgm:spPr/>
    </dgm:pt>
    <dgm:pt modelId="{66E45F0E-90D7-4053-9934-C6C2010AC154}" type="pres">
      <dgm:prSet presAssocID="{6DB668C3-DF45-4826-8C5D-A00AAB8DA7EF}" presName="vert1" presStyleCnt="0"/>
      <dgm:spPr/>
    </dgm:pt>
    <dgm:pt modelId="{A5A05CFA-0D60-48F7-869A-CF1A7FFA75E1}" type="pres">
      <dgm:prSet presAssocID="{698F9366-3D16-4FCF-9F23-578F7F85F568}" presName="vertSpace2a" presStyleCnt="0"/>
      <dgm:spPr/>
    </dgm:pt>
    <dgm:pt modelId="{C34C79D7-6143-4CF0-A355-C05FE6CD6FCE}" type="pres">
      <dgm:prSet presAssocID="{698F9366-3D16-4FCF-9F23-578F7F85F568}" presName="horz2" presStyleCnt="0"/>
      <dgm:spPr/>
    </dgm:pt>
    <dgm:pt modelId="{EE803F77-38DC-49E3-91C5-0B4CE1FEC3E3}" type="pres">
      <dgm:prSet presAssocID="{698F9366-3D16-4FCF-9F23-578F7F85F568}" presName="horzSpace2" presStyleCnt="0"/>
      <dgm:spPr/>
    </dgm:pt>
    <dgm:pt modelId="{D28A6D5C-00F6-440F-8831-841DD1439D0F}" type="pres">
      <dgm:prSet presAssocID="{698F9366-3D16-4FCF-9F23-578F7F85F568}" presName="tx2" presStyleLbl="revTx" presStyleIdx="3" presStyleCnt="4"/>
      <dgm:spPr/>
    </dgm:pt>
    <dgm:pt modelId="{3C94935A-E51A-45ED-AC54-976269DF2598}" type="pres">
      <dgm:prSet presAssocID="{698F9366-3D16-4FCF-9F23-578F7F85F568}" presName="vert2" presStyleCnt="0"/>
      <dgm:spPr/>
    </dgm:pt>
    <dgm:pt modelId="{EFC8DB19-2314-48CB-9ED2-AA9BB0AC352F}" type="pres">
      <dgm:prSet presAssocID="{698F9366-3D16-4FCF-9F23-578F7F85F568}" presName="thinLine2b" presStyleLbl="callout" presStyleIdx="1" presStyleCnt="2"/>
      <dgm:spPr/>
    </dgm:pt>
    <dgm:pt modelId="{47043F0F-3D2D-4435-877E-672A0C4814D4}" type="pres">
      <dgm:prSet presAssocID="{698F9366-3D16-4FCF-9F23-578F7F85F568}" presName="vertSpace2b" presStyleCnt="0"/>
      <dgm:spPr/>
    </dgm:pt>
  </dgm:ptLst>
  <dgm:cxnLst>
    <dgm:cxn modelId="{108FF821-9DCB-44AB-977A-3B1116947C2C}" srcId="{1C29674B-71F5-4542-99C1-BF49333E5FD7}" destId="{6DB668C3-DF45-4826-8C5D-A00AAB8DA7EF}" srcOrd="1" destOrd="0" parTransId="{38936896-2B49-43CD-AD4B-5DF64F259BF9}" sibTransId="{7321E0F9-5262-4893-B298-F9A5FB6A72CB}"/>
    <dgm:cxn modelId="{B9D89F34-0CA7-457B-B7E3-C4DB586E12F6}" type="presOf" srcId="{9062CADC-5E52-43D0-B42D-FA52DDC94DEB}" destId="{7EB756C4-2AF8-4B41-8E5D-601835FAA328}" srcOrd="0" destOrd="0" presId="urn:microsoft.com/office/officeart/2008/layout/LinedList"/>
    <dgm:cxn modelId="{C26A5D5E-EA61-4650-AC7B-1A8D68B1AC57}" type="presOf" srcId="{1C29674B-71F5-4542-99C1-BF49333E5FD7}" destId="{DF3321C1-82CA-48C2-93AC-87AA5F65F428}" srcOrd="0" destOrd="0" presId="urn:microsoft.com/office/officeart/2008/layout/LinedList"/>
    <dgm:cxn modelId="{6C846460-64D7-485A-B8BA-C3BF37E0C132}" type="presOf" srcId="{6DB668C3-DF45-4826-8C5D-A00AAB8DA7EF}" destId="{40768DD6-4F9D-45BB-93D7-95DBD3E80D72}" srcOrd="0" destOrd="0" presId="urn:microsoft.com/office/officeart/2008/layout/LinedList"/>
    <dgm:cxn modelId="{2F71BD45-6CC5-4606-BC2C-12DDE1104B51}" type="presOf" srcId="{698F9366-3D16-4FCF-9F23-578F7F85F568}" destId="{D28A6D5C-00F6-440F-8831-841DD1439D0F}" srcOrd="0" destOrd="0" presId="urn:microsoft.com/office/officeart/2008/layout/LinedList"/>
    <dgm:cxn modelId="{EF622D68-2CA8-4089-B7A3-703DF876934B}" srcId="{6DB668C3-DF45-4826-8C5D-A00AAB8DA7EF}" destId="{698F9366-3D16-4FCF-9F23-578F7F85F568}" srcOrd="0" destOrd="0" parTransId="{D20BC305-9C89-4C3E-BF1A-E414843F756F}" sibTransId="{B7D75D9A-289A-458C-B993-945E9035247D}"/>
    <dgm:cxn modelId="{BB56524E-E1D5-4B8D-888B-8E7217CE6CD9}" type="presOf" srcId="{C8503477-8D3A-49ED-A07F-9173A0866B34}" destId="{45B2680B-07B0-4AA2-AFDC-76E0215E9E98}" srcOrd="0" destOrd="0" presId="urn:microsoft.com/office/officeart/2008/layout/LinedList"/>
    <dgm:cxn modelId="{51CC3CB7-A284-470E-8185-79CC7632DB48}" srcId="{1C29674B-71F5-4542-99C1-BF49333E5FD7}" destId="{C8503477-8D3A-49ED-A07F-9173A0866B34}" srcOrd="0" destOrd="0" parTransId="{35F8AC4C-0E4E-4A12-AEF9-D22A37AFB012}" sibTransId="{DE9660ED-DE1F-4DE9-BA87-18DB5D2F1A2F}"/>
    <dgm:cxn modelId="{EA3E37F6-4C41-4E11-9ECB-89AD6A63C1F7}" srcId="{C8503477-8D3A-49ED-A07F-9173A0866B34}" destId="{9062CADC-5E52-43D0-B42D-FA52DDC94DEB}" srcOrd="0" destOrd="0" parTransId="{4254B483-63B8-489C-B649-12C7599DA6DD}" sibTransId="{C388B3AC-A74F-47C5-BDB5-F876291B8427}"/>
    <dgm:cxn modelId="{AA02AF6D-C6B0-45BD-8DD0-A8DF5CF1F8C3}" type="presParOf" srcId="{DF3321C1-82CA-48C2-93AC-87AA5F65F428}" destId="{EAE23FE3-54A6-4582-AF9A-A7012E9EDF52}" srcOrd="0" destOrd="0" presId="urn:microsoft.com/office/officeart/2008/layout/LinedList"/>
    <dgm:cxn modelId="{42E03EC9-9E59-4627-BF53-D8E68A024521}" type="presParOf" srcId="{DF3321C1-82CA-48C2-93AC-87AA5F65F428}" destId="{E8A7A21E-E0C4-4705-BE97-1966F358DE67}" srcOrd="1" destOrd="0" presId="urn:microsoft.com/office/officeart/2008/layout/LinedList"/>
    <dgm:cxn modelId="{A2642CE8-D345-4C70-9746-A1D1E90DA79F}" type="presParOf" srcId="{E8A7A21E-E0C4-4705-BE97-1966F358DE67}" destId="{45B2680B-07B0-4AA2-AFDC-76E0215E9E98}" srcOrd="0" destOrd="0" presId="urn:microsoft.com/office/officeart/2008/layout/LinedList"/>
    <dgm:cxn modelId="{B5F87A60-E3F4-49F9-BE51-36DA6329EAC3}" type="presParOf" srcId="{E8A7A21E-E0C4-4705-BE97-1966F358DE67}" destId="{A0C33155-8682-45B9-A5BE-893C1916178E}" srcOrd="1" destOrd="0" presId="urn:microsoft.com/office/officeart/2008/layout/LinedList"/>
    <dgm:cxn modelId="{BAF292B6-B489-43DD-82F4-187861AF4492}" type="presParOf" srcId="{A0C33155-8682-45B9-A5BE-893C1916178E}" destId="{7E997D77-946A-4700-81E6-9A48E4CDE7CA}" srcOrd="0" destOrd="0" presId="urn:microsoft.com/office/officeart/2008/layout/LinedList"/>
    <dgm:cxn modelId="{33B03D45-E9B8-44F6-9319-003F0596F86B}" type="presParOf" srcId="{A0C33155-8682-45B9-A5BE-893C1916178E}" destId="{7BF7A40C-5A6F-451D-8D31-7F1F9E3E9598}" srcOrd="1" destOrd="0" presId="urn:microsoft.com/office/officeart/2008/layout/LinedList"/>
    <dgm:cxn modelId="{9F5576C1-C46E-4AB8-A9F6-C59C93762646}" type="presParOf" srcId="{7BF7A40C-5A6F-451D-8D31-7F1F9E3E9598}" destId="{CD7BA33A-BE76-4894-B51A-05908AA30045}" srcOrd="0" destOrd="0" presId="urn:microsoft.com/office/officeart/2008/layout/LinedList"/>
    <dgm:cxn modelId="{A25AC964-B19D-420A-B9DE-79108D01174E}" type="presParOf" srcId="{7BF7A40C-5A6F-451D-8D31-7F1F9E3E9598}" destId="{7EB756C4-2AF8-4B41-8E5D-601835FAA328}" srcOrd="1" destOrd="0" presId="urn:microsoft.com/office/officeart/2008/layout/LinedList"/>
    <dgm:cxn modelId="{73CF6E1D-5604-4B43-BABE-11EA483B738C}" type="presParOf" srcId="{7BF7A40C-5A6F-451D-8D31-7F1F9E3E9598}" destId="{9FAA7621-5046-4FFE-970E-36C4A6BD5C05}" srcOrd="2" destOrd="0" presId="urn:microsoft.com/office/officeart/2008/layout/LinedList"/>
    <dgm:cxn modelId="{3F8556BE-B79F-4F6E-A507-E41CB1A69E4F}" type="presParOf" srcId="{A0C33155-8682-45B9-A5BE-893C1916178E}" destId="{D45CD794-6E56-497F-BFBC-81CB42C8916E}" srcOrd="2" destOrd="0" presId="urn:microsoft.com/office/officeart/2008/layout/LinedList"/>
    <dgm:cxn modelId="{671A2E21-6E9C-4E35-8758-5CA68A8344FD}" type="presParOf" srcId="{A0C33155-8682-45B9-A5BE-893C1916178E}" destId="{0926AD41-1E67-45AE-BCC1-FF8873B6ADD9}" srcOrd="3" destOrd="0" presId="urn:microsoft.com/office/officeart/2008/layout/LinedList"/>
    <dgm:cxn modelId="{A25CB065-975E-44DF-ACED-6D4A65CF044D}" type="presParOf" srcId="{DF3321C1-82CA-48C2-93AC-87AA5F65F428}" destId="{8AC3DA9D-4459-48D9-B633-E2D092495598}" srcOrd="2" destOrd="0" presId="urn:microsoft.com/office/officeart/2008/layout/LinedList"/>
    <dgm:cxn modelId="{9A7A37D8-5699-40CE-ACD3-B7FC61E7CC7E}" type="presParOf" srcId="{DF3321C1-82CA-48C2-93AC-87AA5F65F428}" destId="{74BF8BBB-BB14-4426-99B9-C5809C53AF6E}" srcOrd="3" destOrd="0" presId="urn:microsoft.com/office/officeart/2008/layout/LinedList"/>
    <dgm:cxn modelId="{ED3DDE44-D96E-4BDE-8CDE-DDD51B072802}" type="presParOf" srcId="{74BF8BBB-BB14-4426-99B9-C5809C53AF6E}" destId="{40768DD6-4F9D-45BB-93D7-95DBD3E80D72}" srcOrd="0" destOrd="0" presId="urn:microsoft.com/office/officeart/2008/layout/LinedList"/>
    <dgm:cxn modelId="{C2FD9B2E-7E51-4418-B10D-FF43187397D9}" type="presParOf" srcId="{74BF8BBB-BB14-4426-99B9-C5809C53AF6E}" destId="{66E45F0E-90D7-4053-9934-C6C2010AC154}" srcOrd="1" destOrd="0" presId="urn:microsoft.com/office/officeart/2008/layout/LinedList"/>
    <dgm:cxn modelId="{25D80622-97EC-4CEC-ABDD-5E6A70DC132C}" type="presParOf" srcId="{66E45F0E-90D7-4053-9934-C6C2010AC154}" destId="{A5A05CFA-0D60-48F7-869A-CF1A7FFA75E1}" srcOrd="0" destOrd="0" presId="urn:microsoft.com/office/officeart/2008/layout/LinedList"/>
    <dgm:cxn modelId="{1465168A-8249-42F0-974C-53A2656C113B}" type="presParOf" srcId="{66E45F0E-90D7-4053-9934-C6C2010AC154}" destId="{C34C79D7-6143-4CF0-A355-C05FE6CD6FCE}" srcOrd="1" destOrd="0" presId="urn:microsoft.com/office/officeart/2008/layout/LinedList"/>
    <dgm:cxn modelId="{3033EECA-4E1C-4DE7-8E8A-DDF7837B9B32}" type="presParOf" srcId="{C34C79D7-6143-4CF0-A355-C05FE6CD6FCE}" destId="{EE803F77-38DC-49E3-91C5-0B4CE1FEC3E3}" srcOrd="0" destOrd="0" presId="urn:microsoft.com/office/officeart/2008/layout/LinedList"/>
    <dgm:cxn modelId="{7AAF3E34-9935-4D28-BD71-9AA5D6DE8055}" type="presParOf" srcId="{C34C79D7-6143-4CF0-A355-C05FE6CD6FCE}" destId="{D28A6D5C-00F6-440F-8831-841DD1439D0F}" srcOrd="1" destOrd="0" presId="urn:microsoft.com/office/officeart/2008/layout/LinedList"/>
    <dgm:cxn modelId="{C7D485D3-82FC-4F56-954E-9B4C32D43774}" type="presParOf" srcId="{C34C79D7-6143-4CF0-A355-C05FE6CD6FCE}" destId="{3C94935A-E51A-45ED-AC54-976269DF2598}" srcOrd="2" destOrd="0" presId="urn:microsoft.com/office/officeart/2008/layout/LinedList"/>
    <dgm:cxn modelId="{39F23BB9-2B5D-44BC-86D0-3DCAD654F578}" type="presParOf" srcId="{66E45F0E-90D7-4053-9934-C6C2010AC154}" destId="{EFC8DB19-2314-48CB-9ED2-AA9BB0AC352F}" srcOrd="2" destOrd="0" presId="urn:microsoft.com/office/officeart/2008/layout/LinedList"/>
    <dgm:cxn modelId="{7FFD23F2-054C-4816-8D97-C6B5BFEA9F4C}" type="presParOf" srcId="{66E45F0E-90D7-4053-9934-C6C2010AC154}" destId="{47043F0F-3D2D-4435-877E-672A0C4814D4}"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AF37DB-8CA9-4E09-A39A-9ED7D0620A26}" type="doc">
      <dgm:prSet loTypeId="urn:microsoft.com/office/officeart/2005/8/layout/hList1" loCatId="list" qsTypeId="urn:microsoft.com/office/officeart/2005/8/quickstyle/simple1" qsCatId="simple" csTypeId="urn:microsoft.com/office/officeart/2005/8/colors/accent6_5" csCatId="accent6" phldr="1"/>
      <dgm:spPr/>
      <dgm:t>
        <a:bodyPr/>
        <a:lstStyle/>
        <a:p>
          <a:endParaRPr lang="en-CA"/>
        </a:p>
      </dgm:t>
    </dgm:pt>
    <dgm:pt modelId="{24280D3A-8A09-400D-AED1-A18DA68C996E}">
      <dgm:prSet phldrT="[Text]"/>
      <dgm:spPr/>
      <dgm:t>
        <a:bodyPr/>
        <a:lstStyle/>
        <a:p>
          <a:r>
            <a:rPr lang="en-CA" dirty="0"/>
            <a:t>Technological</a:t>
          </a:r>
        </a:p>
      </dgm:t>
    </dgm:pt>
    <dgm:pt modelId="{F413DCBA-0221-42EA-AD2A-E55D95D110CC}" type="parTrans" cxnId="{B6777BF8-402F-4638-935E-32001ACCB8BB}">
      <dgm:prSet/>
      <dgm:spPr/>
      <dgm:t>
        <a:bodyPr/>
        <a:lstStyle/>
        <a:p>
          <a:endParaRPr lang="en-CA"/>
        </a:p>
      </dgm:t>
    </dgm:pt>
    <dgm:pt modelId="{1FAED827-796F-44A1-B688-AC1EB0B89350}" type="sibTrans" cxnId="{B6777BF8-402F-4638-935E-32001ACCB8BB}">
      <dgm:prSet/>
      <dgm:spPr/>
      <dgm:t>
        <a:bodyPr/>
        <a:lstStyle/>
        <a:p>
          <a:endParaRPr lang="en-CA"/>
        </a:p>
      </dgm:t>
    </dgm:pt>
    <dgm:pt modelId="{A94F4E86-8042-47AC-A3A4-1842C6C2B3C5}">
      <dgm:prSet phldrT="[Text]" custT="1"/>
      <dgm:spPr/>
      <dgm:t>
        <a:bodyPr/>
        <a:lstStyle/>
        <a:p>
          <a:r>
            <a:rPr lang="en-CA" sz="2800" dirty="0"/>
            <a:t>Reduced Odours</a:t>
          </a:r>
        </a:p>
      </dgm:t>
    </dgm:pt>
    <dgm:pt modelId="{21951F65-9DBD-47F8-9EE2-09EE0993C413}" type="parTrans" cxnId="{EAB40314-9747-44F1-97C6-FD30A62D562B}">
      <dgm:prSet/>
      <dgm:spPr/>
      <dgm:t>
        <a:bodyPr/>
        <a:lstStyle/>
        <a:p>
          <a:endParaRPr lang="en-CA"/>
        </a:p>
      </dgm:t>
    </dgm:pt>
    <dgm:pt modelId="{8333F4E9-F9F1-4B97-BC65-52D1E984096B}" type="sibTrans" cxnId="{EAB40314-9747-44F1-97C6-FD30A62D562B}">
      <dgm:prSet/>
      <dgm:spPr/>
      <dgm:t>
        <a:bodyPr/>
        <a:lstStyle/>
        <a:p>
          <a:endParaRPr lang="en-CA"/>
        </a:p>
      </dgm:t>
    </dgm:pt>
    <dgm:pt modelId="{A159C2EE-A936-42EF-BD44-89B5C989796E}">
      <dgm:prSet phldrT="[Text]" custT="1"/>
      <dgm:spPr/>
      <dgm:t>
        <a:bodyPr/>
        <a:lstStyle/>
        <a:p>
          <a:r>
            <a:rPr lang="en-CA" sz="2800" dirty="0"/>
            <a:t>Rapid Drying</a:t>
          </a:r>
        </a:p>
      </dgm:t>
    </dgm:pt>
    <dgm:pt modelId="{6ADAC3F8-DE87-45D2-87AA-5F14A63CFFA2}" type="parTrans" cxnId="{5A80A59D-CA7F-4117-9E10-1E2057740447}">
      <dgm:prSet/>
      <dgm:spPr/>
      <dgm:t>
        <a:bodyPr/>
        <a:lstStyle/>
        <a:p>
          <a:endParaRPr lang="en-CA"/>
        </a:p>
      </dgm:t>
    </dgm:pt>
    <dgm:pt modelId="{0440055C-09D2-4939-9E73-4998E21FE99C}" type="sibTrans" cxnId="{5A80A59D-CA7F-4117-9E10-1E2057740447}">
      <dgm:prSet/>
      <dgm:spPr/>
      <dgm:t>
        <a:bodyPr/>
        <a:lstStyle/>
        <a:p>
          <a:endParaRPr lang="en-CA"/>
        </a:p>
      </dgm:t>
    </dgm:pt>
    <dgm:pt modelId="{1355D0E3-1DEF-492B-A3DA-BB0407C7A234}">
      <dgm:prSet phldrT="[Text]"/>
      <dgm:spPr/>
      <dgm:t>
        <a:bodyPr/>
        <a:lstStyle/>
        <a:p>
          <a:r>
            <a:rPr lang="en-CA" dirty="0"/>
            <a:t>Global</a:t>
          </a:r>
        </a:p>
      </dgm:t>
    </dgm:pt>
    <dgm:pt modelId="{532384DB-D3E2-408B-AA38-0154E26343B8}" type="parTrans" cxnId="{611E7135-1B06-43BE-8A67-F98B9B596E0C}">
      <dgm:prSet/>
      <dgm:spPr/>
      <dgm:t>
        <a:bodyPr/>
        <a:lstStyle/>
        <a:p>
          <a:endParaRPr lang="en-CA"/>
        </a:p>
      </dgm:t>
    </dgm:pt>
    <dgm:pt modelId="{1A1DD222-ADEF-4B7A-AF28-726E858AE67D}" type="sibTrans" cxnId="{611E7135-1B06-43BE-8A67-F98B9B596E0C}">
      <dgm:prSet/>
      <dgm:spPr/>
      <dgm:t>
        <a:bodyPr/>
        <a:lstStyle/>
        <a:p>
          <a:endParaRPr lang="en-CA"/>
        </a:p>
      </dgm:t>
    </dgm:pt>
    <dgm:pt modelId="{B48584CA-16C3-46F5-8A7B-0FA1877820E4}">
      <dgm:prSet phldrT="[Text]" custT="1"/>
      <dgm:spPr/>
      <dgm:t>
        <a:bodyPr/>
        <a:lstStyle/>
        <a:p>
          <a:r>
            <a:rPr lang="en-CA" sz="2800" dirty="0"/>
            <a:t>Sold Globally</a:t>
          </a:r>
        </a:p>
      </dgm:t>
    </dgm:pt>
    <dgm:pt modelId="{FDF60151-6A0C-431E-9D95-8214198E8430}" type="parTrans" cxnId="{BF10B66E-D79E-4D49-901C-FC9E8D313BD7}">
      <dgm:prSet/>
      <dgm:spPr/>
      <dgm:t>
        <a:bodyPr/>
        <a:lstStyle/>
        <a:p>
          <a:endParaRPr lang="en-CA"/>
        </a:p>
      </dgm:t>
    </dgm:pt>
    <dgm:pt modelId="{0B38694D-1D9B-4777-A880-F0DF21003459}" type="sibTrans" cxnId="{BF10B66E-D79E-4D49-901C-FC9E8D313BD7}">
      <dgm:prSet/>
      <dgm:spPr/>
      <dgm:t>
        <a:bodyPr/>
        <a:lstStyle/>
        <a:p>
          <a:endParaRPr lang="en-CA"/>
        </a:p>
      </dgm:t>
    </dgm:pt>
    <dgm:pt modelId="{4BD2A22A-829C-4293-974A-1C4907A42793}">
      <dgm:prSet phldrT="[Text]" custT="1"/>
      <dgm:spPr/>
      <dgm:t>
        <a:bodyPr/>
        <a:lstStyle/>
        <a:p>
          <a:r>
            <a:rPr lang="en-CA" sz="2800" dirty="0"/>
            <a:t>Most Markets</a:t>
          </a:r>
        </a:p>
      </dgm:t>
    </dgm:pt>
    <dgm:pt modelId="{8B78B8B7-ACE4-4F50-A54D-3BE5DEEB1617}" type="parTrans" cxnId="{7EF21EEE-BB6E-498B-9188-1EB8E5BA3F24}">
      <dgm:prSet/>
      <dgm:spPr/>
      <dgm:t>
        <a:bodyPr/>
        <a:lstStyle/>
        <a:p>
          <a:endParaRPr lang="en-CA"/>
        </a:p>
      </dgm:t>
    </dgm:pt>
    <dgm:pt modelId="{24F9F7D7-DCEE-4887-B873-B850271B4515}" type="sibTrans" cxnId="{7EF21EEE-BB6E-498B-9188-1EB8E5BA3F24}">
      <dgm:prSet/>
      <dgm:spPr/>
      <dgm:t>
        <a:bodyPr/>
        <a:lstStyle/>
        <a:p>
          <a:endParaRPr lang="en-CA"/>
        </a:p>
      </dgm:t>
    </dgm:pt>
    <dgm:pt modelId="{DCCF397C-B7C5-4269-85D8-CBDC720F6699}">
      <dgm:prSet phldrT="[Text]"/>
      <dgm:spPr/>
      <dgm:t>
        <a:bodyPr/>
        <a:lstStyle/>
        <a:p>
          <a:r>
            <a:rPr lang="en-CA" dirty="0"/>
            <a:t>Political &amp; Legal</a:t>
          </a:r>
        </a:p>
      </dgm:t>
    </dgm:pt>
    <dgm:pt modelId="{81AACA68-185D-43FE-8752-0A8FD485480E}" type="parTrans" cxnId="{7DDFCE56-0F3E-4179-A32A-06CAFF008D37}">
      <dgm:prSet/>
      <dgm:spPr/>
      <dgm:t>
        <a:bodyPr/>
        <a:lstStyle/>
        <a:p>
          <a:endParaRPr lang="en-CA"/>
        </a:p>
      </dgm:t>
    </dgm:pt>
    <dgm:pt modelId="{202ADBEA-A59F-4192-B49F-6DDDCDD1884A}" type="sibTrans" cxnId="{7DDFCE56-0F3E-4179-A32A-06CAFF008D37}">
      <dgm:prSet/>
      <dgm:spPr/>
      <dgm:t>
        <a:bodyPr/>
        <a:lstStyle/>
        <a:p>
          <a:endParaRPr lang="en-CA"/>
        </a:p>
      </dgm:t>
    </dgm:pt>
    <dgm:pt modelId="{7FFBC1EC-A310-4FFA-AC96-36E29740EE2B}">
      <dgm:prSet phldrT="[Text]" custT="1"/>
      <dgm:spPr/>
      <dgm:t>
        <a:bodyPr/>
        <a:lstStyle/>
        <a:p>
          <a:r>
            <a:rPr lang="en-CA" sz="2800" dirty="0"/>
            <a:t>Varies between Countries</a:t>
          </a:r>
        </a:p>
      </dgm:t>
    </dgm:pt>
    <dgm:pt modelId="{7DB764DE-B67A-4ADC-A871-10B742EBD55E}" type="parTrans" cxnId="{E8E05DFE-63E7-471B-A98C-92476D5E83BF}">
      <dgm:prSet/>
      <dgm:spPr/>
      <dgm:t>
        <a:bodyPr/>
        <a:lstStyle/>
        <a:p>
          <a:endParaRPr lang="en-CA"/>
        </a:p>
      </dgm:t>
    </dgm:pt>
    <dgm:pt modelId="{AA60425E-93C5-44F3-AEC9-613FB092A672}" type="sibTrans" cxnId="{E8E05DFE-63E7-471B-A98C-92476D5E83BF}">
      <dgm:prSet/>
      <dgm:spPr/>
      <dgm:t>
        <a:bodyPr/>
        <a:lstStyle/>
        <a:p>
          <a:endParaRPr lang="en-CA"/>
        </a:p>
      </dgm:t>
    </dgm:pt>
    <dgm:pt modelId="{3BB59BD0-8744-46E9-A8C4-80EC75837DBF}" type="pres">
      <dgm:prSet presAssocID="{95AF37DB-8CA9-4E09-A39A-9ED7D0620A26}" presName="Name0" presStyleCnt="0">
        <dgm:presLayoutVars>
          <dgm:dir/>
          <dgm:animLvl val="lvl"/>
          <dgm:resizeHandles val="exact"/>
        </dgm:presLayoutVars>
      </dgm:prSet>
      <dgm:spPr/>
    </dgm:pt>
    <dgm:pt modelId="{6F826E9A-BEA3-479F-B35D-0CD38F3F18B3}" type="pres">
      <dgm:prSet presAssocID="{24280D3A-8A09-400D-AED1-A18DA68C996E}" presName="composite" presStyleCnt="0"/>
      <dgm:spPr/>
    </dgm:pt>
    <dgm:pt modelId="{2C4D686B-0395-4E93-A80C-2912911AB2B9}" type="pres">
      <dgm:prSet presAssocID="{24280D3A-8A09-400D-AED1-A18DA68C996E}" presName="parTx" presStyleLbl="alignNode1" presStyleIdx="0" presStyleCnt="3">
        <dgm:presLayoutVars>
          <dgm:chMax val="0"/>
          <dgm:chPref val="0"/>
          <dgm:bulletEnabled val="1"/>
        </dgm:presLayoutVars>
      </dgm:prSet>
      <dgm:spPr/>
    </dgm:pt>
    <dgm:pt modelId="{F4EF5808-A51F-43E3-850C-F91DAF2E2511}" type="pres">
      <dgm:prSet presAssocID="{24280D3A-8A09-400D-AED1-A18DA68C996E}" presName="desTx" presStyleLbl="alignAccFollowNode1" presStyleIdx="0" presStyleCnt="3">
        <dgm:presLayoutVars>
          <dgm:bulletEnabled val="1"/>
        </dgm:presLayoutVars>
      </dgm:prSet>
      <dgm:spPr/>
    </dgm:pt>
    <dgm:pt modelId="{075566EC-F91F-4E6E-8E0F-46C3D5E35104}" type="pres">
      <dgm:prSet presAssocID="{1FAED827-796F-44A1-B688-AC1EB0B89350}" presName="space" presStyleCnt="0"/>
      <dgm:spPr/>
    </dgm:pt>
    <dgm:pt modelId="{3CBA7441-5660-4C6E-8C32-7AE5C0832BF0}" type="pres">
      <dgm:prSet presAssocID="{1355D0E3-1DEF-492B-A3DA-BB0407C7A234}" presName="composite" presStyleCnt="0"/>
      <dgm:spPr/>
    </dgm:pt>
    <dgm:pt modelId="{7B238D5F-6673-4A31-B504-0E86A4993363}" type="pres">
      <dgm:prSet presAssocID="{1355D0E3-1DEF-492B-A3DA-BB0407C7A234}" presName="parTx" presStyleLbl="alignNode1" presStyleIdx="1" presStyleCnt="3">
        <dgm:presLayoutVars>
          <dgm:chMax val="0"/>
          <dgm:chPref val="0"/>
          <dgm:bulletEnabled val="1"/>
        </dgm:presLayoutVars>
      </dgm:prSet>
      <dgm:spPr/>
    </dgm:pt>
    <dgm:pt modelId="{73B71574-28B4-468B-A34D-3C2E03B5FF6F}" type="pres">
      <dgm:prSet presAssocID="{1355D0E3-1DEF-492B-A3DA-BB0407C7A234}" presName="desTx" presStyleLbl="alignAccFollowNode1" presStyleIdx="1" presStyleCnt="3">
        <dgm:presLayoutVars>
          <dgm:bulletEnabled val="1"/>
        </dgm:presLayoutVars>
      </dgm:prSet>
      <dgm:spPr/>
    </dgm:pt>
    <dgm:pt modelId="{F31E4626-EFA4-4024-BBE0-9086090A81E5}" type="pres">
      <dgm:prSet presAssocID="{1A1DD222-ADEF-4B7A-AF28-726E858AE67D}" presName="space" presStyleCnt="0"/>
      <dgm:spPr/>
    </dgm:pt>
    <dgm:pt modelId="{50F59F2B-043F-4A5D-8556-A4B4A045A813}" type="pres">
      <dgm:prSet presAssocID="{DCCF397C-B7C5-4269-85D8-CBDC720F6699}" presName="composite" presStyleCnt="0"/>
      <dgm:spPr/>
    </dgm:pt>
    <dgm:pt modelId="{81CF4AB8-8E1B-4F92-9E2C-731526E7C429}" type="pres">
      <dgm:prSet presAssocID="{DCCF397C-B7C5-4269-85D8-CBDC720F6699}" presName="parTx" presStyleLbl="alignNode1" presStyleIdx="2" presStyleCnt="3">
        <dgm:presLayoutVars>
          <dgm:chMax val="0"/>
          <dgm:chPref val="0"/>
          <dgm:bulletEnabled val="1"/>
        </dgm:presLayoutVars>
      </dgm:prSet>
      <dgm:spPr/>
    </dgm:pt>
    <dgm:pt modelId="{80E81A7D-6635-4FEB-9953-7C66FF6CB089}" type="pres">
      <dgm:prSet presAssocID="{DCCF397C-B7C5-4269-85D8-CBDC720F6699}" presName="desTx" presStyleLbl="alignAccFollowNode1" presStyleIdx="2" presStyleCnt="3">
        <dgm:presLayoutVars>
          <dgm:bulletEnabled val="1"/>
        </dgm:presLayoutVars>
      </dgm:prSet>
      <dgm:spPr/>
    </dgm:pt>
  </dgm:ptLst>
  <dgm:cxnLst>
    <dgm:cxn modelId="{EAB40314-9747-44F1-97C6-FD30A62D562B}" srcId="{24280D3A-8A09-400D-AED1-A18DA68C996E}" destId="{A94F4E86-8042-47AC-A3A4-1842C6C2B3C5}" srcOrd="0" destOrd="0" parTransId="{21951F65-9DBD-47F8-9EE2-09EE0993C413}" sibTransId="{8333F4E9-F9F1-4B97-BC65-52D1E984096B}"/>
    <dgm:cxn modelId="{4BBA8B1A-7948-4682-903A-E0D84C2BAF0B}" type="presOf" srcId="{24280D3A-8A09-400D-AED1-A18DA68C996E}" destId="{2C4D686B-0395-4E93-A80C-2912911AB2B9}" srcOrd="0" destOrd="0" presId="urn:microsoft.com/office/officeart/2005/8/layout/hList1"/>
    <dgm:cxn modelId="{611E7135-1B06-43BE-8A67-F98B9B596E0C}" srcId="{95AF37DB-8CA9-4E09-A39A-9ED7D0620A26}" destId="{1355D0E3-1DEF-492B-A3DA-BB0407C7A234}" srcOrd="1" destOrd="0" parTransId="{532384DB-D3E2-408B-AA38-0154E26343B8}" sibTransId="{1A1DD222-ADEF-4B7A-AF28-726E858AE67D}"/>
    <dgm:cxn modelId="{35975437-F6CD-41FD-A216-A4824FDB985E}" type="presOf" srcId="{1355D0E3-1DEF-492B-A3DA-BB0407C7A234}" destId="{7B238D5F-6673-4A31-B504-0E86A4993363}" srcOrd="0" destOrd="0" presId="urn:microsoft.com/office/officeart/2005/8/layout/hList1"/>
    <dgm:cxn modelId="{CD30D74A-E45B-4B02-A8C0-C1E5D8FA9CEE}" type="presOf" srcId="{DCCF397C-B7C5-4269-85D8-CBDC720F6699}" destId="{81CF4AB8-8E1B-4F92-9E2C-731526E7C429}" srcOrd="0" destOrd="0" presId="urn:microsoft.com/office/officeart/2005/8/layout/hList1"/>
    <dgm:cxn modelId="{BDBFF54B-7C7A-4C17-A350-C463373745BA}" type="presOf" srcId="{A159C2EE-A936-42EF-BD44-89B5C989796E}" destId="{F4EF5808-A51F-43E3-850C-F91DAF2E2511}" srcOrd="0" destOrd="1" presId="urn:microsoft.com/office/officeart/2005/8/layout/hList1"/>
    <dgm:cxn modelId="{BF10B66E-D79E-4D49-901C-FC9E8D313BD7}" srcId="{1355D0E3-1DEF-492B-A3DA-BB0407C7A234}" destId="{B48584CA-16C3-46F5-8A7B-0FA1877820E4}" srcOrd="0" destOrd="0" parTransId="{FDF60151-6A0C-431E-9D95-8214198E8430}" sibTransId="{0B38694D-1D9B-4777-A880-F0DF21003459}"/>
    <dgm:cxn modelId="{EB12CC74-F9D8-4C1D-ACF8-E407D43BDDF7}" type="presOf" srcId="{95AF37DB-8CA9-4E09-A39A-9ED7D0620A26}" destId="{3BB59BD0-8744-46E9-A8C4-80EC75837DBF}" srcOrd="0" destOrd="0" presId="urn:microsoft.com/office/officeart/2005/8/layout/hList1"/>
    <dgm:cxn modelId="{B50B3B75-90FA-4606-87D0-BF9D1F4E451B}" type="presOf" srcId="{B48584CA-16C3-46F5-8A7B-0FA1877820E4}" destId="{73B71574-28B4-468B-A34D-3C2E03B5FF6F}" srcOrd="0" destOrd="0" presId="urn:microsoft.com/office/officeart/2005/8/layout/hList1"/>
    <dgm:cxn modelId="{7DDFCE56-0F3E-4179-A32A-06CAFF008D37}" srcId="{95AF37DB-8CA9-4E09-A39A-9ED7D0620A26}" destId="{DCCF397C-B7C5-4269-85D8-CBDC720F6699}" srcOrd="2" destOrd="0" parTransId="{81AACA68-185D-43FE-8752-0A8FD485480E}" sibTransId="{202ADBEA-A59F-4192-B49F-6DDDCDD1884A}"/>
    <dgm:cxn modelId="{5A80A59D-CA7F-4117-9E10-1E2057740447}" srcId="{24280D3A-8A09-400D-AED1-A18DA68C996E}" destId="{A159C2EE-A936-42EF-BD44-89B5C989796E}" srcOrd="1" destOrd="0" parTransId="{6ADAC3F8-DE87-45D2-87AA-5F14A63CFFA2}" sibTransId="{0440055C-09D2-4939-9E73-4998E21FE99C}"/>
    <dgm:cxn modelId="{CA33EFA8-A162-49BF-B0F8-B3A28D372AE9}" type="presOf" srcId="{7FFBC1EC-A310-4FFA-AC96-36E29740EE2B}" destId="{80E81A7D-6635-4FEB-9953-7C66FF6CB089}" srcOrd="0" destOrd="0" presId="urn:microsoft.com/office/officeart/2005/8/layout/hList1"/>
    <dgm:cxn modelId="{6FA261D7-520A-4E43-ACBD-35EA4382EC03}" type="presOf" srcId="{4BD2A22A-829C-4293-974A-1C4907A42793}" destId="{73B71574-28B4-468B-A34D-3C2E03B5FF6F}" srcOrd="0" destOrd="1" presId="urn:microsoft.com/office/officeart/2005/8/layout/hList1"/>
    <dgm:cxn modelId="{7EF21EEE-BB6E-498B-9188-1EB8E5BA3F24}" srcId="{1355D0E3-1DEF-492B-A3DA-BB0407C7A234}" destId="{4BD2A22A-829C-4293-974A-1C4907A42793}" srcOrd="1" destOrd="0" parTransId="{8B78B8B7-ACE4-4F50-A54D-3BE5DEEB1617}" sibTransId="{24F9F7D7-DCEE-4887-B873-B850271B4515}"/>
    <dgm:cxn modelId="{9C500FEF-7F88-42A9-9E5D-CB0B547E9144}" type="presOf" srcId="{A94F4E86-8042-47AC-A3A4-1842C6C2B3C5}" destId="{F4EF5808-A51F-43E3-850C-F91DAF2E2511}" srcOrd="0" destOrd="0" presId="urn:microsoft.com/office/officeart/2005/8/layout/hList1"/>
    <dgm:cxn modelId="{B6777BF8-402F-4638-935E-32001ACCB8BB}" srcId="{95AF37DB-8CA9-4E09-A39A-9ED7D0620A26}" destId="{24280D3A-8A09-400D-AED1-A18DA68C996E}" srcOrd="0" destOrd="0" parTransId="{F413DCBA-0221-42EA-AD2A-E55D95D110CC}" sibTransId="{1FAED827-796F-44A1-B688-AC1EB0B89350}"/>
    <dgm:cxn modelId="{E8E05DFE-63E7-471B-A98C-92476D5E83BF}" srcId="{DCCF397C-B7C5-4269-85D8-CBDC720F6699}" destId="{7FFBC1EC-A310-4FFA-AC96-36E29740EE2B}" srcOrd="0" destOrd="0" parTransId="{7DB764DE-B67A-4ADC-A871-10B742EBD55E}" sibTransId="{AA60425E-93C5-44F3-AEC9-613FB092A672}"/>
    <dgm:cxn modelId="{5CE829F8-26BF-455A-975D-D57B1963764E}" type="presParOf" srcId="{3BB59BD0-8744-46E9-A8C4-80EC75837DBF}" destId="{6F826E9A-BEA3-479F-B35D-0CD38F3F18B3}" srcOrd="0" destOrd="0" presId="urn:microsoft.com/office/officeart/2005/8/layout/hList1"/>
    <dgm:cxn modelId="{99AAD51D-BCAD-4760-A0A8-B1960E85A121}" type="presParOf" srcId="{6F826E9A-BEA3-479F-B35D-0CD38F3F18B3}" destId="{2C4D686B-0395-4E93-A80C-2912911AB2B9}" srcOrd="0" destOrd="0" presId="urn:microsoft.com/office/officeart/2005/8/layout/hList1"/>
    <dgm:cxn modelId="{648E2114-12E8-4B8E-91D0-564B68426852}" type="presParOf" srcId="{6F826E9A-BEA3-479F-B35D-0CD38F3F18B3}" destId="{F4EF5808-A51F-43E3-850C-F91DAF2E2511}" srcOrd="1" destOrd="0" presId="urn:microsoft.com/office/officeart/2005/8/layout/hList1"/>
    <dgm:cxn modelId="{69FFBBF0-86EC-4052-A509-911FB125859C}" type="presParOf" srcId="{3BB59BD0-8744-46E9-A8C4-80EC75837DBF}" destId="{075566EC-F91F-4E6E-8E0F-46C3D5E35104}" srcOrd="1" destOrd="0" presId="urn:microsoft.com/office/officeart/2005/8/layout/hList1"/>
    <dgm:cxn modelId="{C0AD702E-7044-44CE-B20E-148A03AAFAE0}" type="presParOf" srcId="{3BB59BD0-8744-46E9-A8C4-80EC75837DBF}" destId="{3CBA7441-5660-4C6E-8C32-7AE5C0832BF0}" srcOrd="2" destOrd="0" presId="urn:microsoft.com/office/officeart/2005/8/layout/hList1"/>
    <dgm:cxn modelId="{88E28A91-7DF3-42F4-9D0D-D9678C99D524}" type="presParOf" srcId="{3CBA7441-5660-4C6E-8C32-7AE5C0832BF0}" destId="{7B238D5F-6673-4A31-B504-0E86A4993363}" srcOrd="0" destOrd="0" presId="urn:microsoft.com/office/officeart/2005/8/layout/hList1"/>
    <dgm:cxn modelId="{E754A2B6-6269-4B3C-B49D-9B95277547D6}" type="presParOf" srcId="{3CBA7441-5660-4C6E-8C32-7AE5C0832BF0}" destId="{73B71574-28B4-468B-A34D-3C2E03B5FF6F}" srcOrd="1" destOrd="0" presId="urn:microsoft.com/office/officeart/2005/8/layout/hList1"/>
    <dgm:cxn modelId="{B9ABD910-844F-4A88-B0D9-5C3DBC96C365}" type="presParOf" srcId="{3BB59BD0-8744-46E9-A8C4-80EC75837DBF}" destId="{F31E4626-EFA4-4024-BBE0-9086090A81E5}" srcOrd="3" destOrd="0" presId="urn:microsoft.com/office/officeart/2005/8/layout/hList1"/>
    <dgm:cxn modelId="{B7ACB7A3-7CDA-4E24-AFE1-CBE3779C126C}" type="presParOf" srcId="{3BB59BD0-8744-46E9-A8C4-80EC75837DBF}" destId="{50F59F2B-043F-4A5D-8556-A4B4A045A813}" srcOrd="4" destOrd="0" presId="urn:microsoft.com/office/officeart/2005/8/layout/hList1"/>
    <dgm:cxn modelId="{F7BFEE01-F2C5-416E-BF91-422662897BCE}" type="presParOf" srcId="{50F59F2B-043F-4A5D-8556-A4B4A045A813}" destId="{81CF4AB8-8E1B-4F92-9E2C-731526E7C429}" srcOrd="0" destOrd="0" presId="urn:microsoft.com/office/officeart/2005/8/layout/hList1"/>
    <dgm:cxn modelId="{F32AFD5C-70AF-4957-995D-81EB69789104}" type="presParOf" srcId="{50F59F2B-043F-4A5D-8556-A4B4A045A813}" destId="{80E81A7D-6635-4FEB-9953-7C66FF6CB08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AEBE08-9E0D-41C0-B271-641C4EFCA87A}" type="doc">
      <dgm:prSet loTypeId="urn:microsoft.com/office/officeart/2008/layout/LinedList" loCatId="list" qsTypeId="urn:microsoft.com/office/officeart/2005/8/quickstyle/simple1" qsCatId="simple" csTypeId="urn:microsoft.com/office/officeart/2005/8/colors/accent6_4" csCatId="accent6" phldr="1"/>
      <dgm:spPr/>
      <dgm:t>
        <a:bodyPr/>
        <a:lstStyle/>
        <a:p>
          <a:endParaRPr lang="en-CA"/>
        </a:p>
      </dgm:t>
    </dgm:pt>
    <dgm:pt modelId="{99DC12DE-6721-4837-A0DB-94358D5802B7}">
      <dgm:prSet/>
      <dgm:spPr/>
      <dgm:t>
        <a:bodyPr/>
        <a:lstStyle/>
        <a:p>
          <a:r>
            <a:rPr lang="en-CA" baseline="0" dirty="0"/>
            <a:t>Facts</a:t>
          </a:r>
          <a:endParaRPr lang="en-CA" dirty="0"/>
        </a:p>
      </dgm:t>
    </dgm:pt>
    <dgm:pt modelId="{9C224BCE-59EE-40C1-83F3-D979D427730F}" type="parTrans" cxnId="{1D56FDB2-C9E2-4F76-B14D-C2C549FAA3BE}">
      <dgm:prSet/>
      <dgm:spPr/>
      <dgm:t>
        <a:bodyPr/>
        <a:lstStyle/>
        <a:p>
          <a:endParaRPr lang="en-CA"/>
        </a:p>
      </dgm:t>
    </dgm:pt>
    <dgm:pt modelId="{00056700-A6C3-473D-AA93-59960D073D6B}" type="sibTrans" cxnId="{1D56FDB2-C9E2-4F76-B14D-C2C549FAA3BE}">
      <dgm:prSet/>
      <dgm:spPr/>
      <dgm:t>
        <a:bodyPr/>
        <a:lstStyle/>
        <a:p>
          <a:endParaRPr lang="en-CA"/>
        </a:p>
      </dgm:t>
    </dgm:pt>
    <dgm:pt modelId="{028AD782-C2F9-40FB-A053-D66287A4377E}">
      <dgm:prSet/>
      <dgm:spPr/>
      <dgm:t>
        <a:bodyPr/>
        <a:lstStyle/>
        <a:p>
          <a:r>
            <a:rPr lang="en-CA" baseline="0" dirty="0"/>
            <a:t>Incorporated in 1967</a:t>
          </a:r>
          <a:endParaRPr lang="en-CA" dirty="0"/>
        </a:p>
      </dgm:t>
    </dgm:pt>
    <dgm:pt modelId="{1B3817DF-F460-44DB-B4C3-2F9384A7B0C4}" type="parTrans" cxnId="{4D52D648-0DD5-4ADD-8224-F3D56C6AB89B}">
      <dgm:prSet/>
      <dgm:spPr/>
      <dgm:t>
        <a:bodyPr/>
        <a:lstStyle/>
        <a:p>
          <a:endParaRPr lang="en-CA"/>
        </a:p>
      </dgm:t>
    </dgm:pt>
    <dgm:pt modelId="{51DE7635-E960-4058-A6E4-01CD17414EB1}" type="sibTrans" cxnId="{4D52D648-0DD5-4ADD-8224-F3D56C6AB89B}">
      <dgm:prSet/>
      <dgm:spPr/>
      <dgm:t>
        <a:bodyPr/>
        <a:lstStyle/>
        <a:p>
          <a:endParaRPr lang="en-CA"/>
        </a:p>
      </dgm:t>
    </dgm:pt>
    <dgm:pt modelId="{F2ABED91-E6FB-46E7-B7C4-276A5A1E80F2}">
      <dgm:prSet/>
      <dgm:spPr/>
      <dgm:t>
        <a:bodyPr/>
        <a:lstStyle/>
        <a:p>
          <a:r>
            <a:rPr lang="en-CA" baseline="0" dirty="0"/>
            <a:t>Annual sales 37.4 billion USD</a:t>
          </a:r>
          <a:endParaRPr lang="en-CA" dirty="0"/>
        </a:p>
      </dgm:t>
    </dgm:pt>
    <dgm:pt modelId="{DAEDD29D-2597-44EF-8345-3C23C9A5E8AB}" type="parTrans" cxnId="{A72CD7A1-1D89-4C0C-A2B7-7059C23EE56F}">
      <dgm:prSet/>
      <dgm:spPr/>
      <dgm:t>
        <a:bodyPr/>
        <a:lstStyle/>
        <a:p>
          <a:endParaRPr lang="en-CA"/>
        </a:p>
      </dgm:t>
    </dgm:pt>
    <dgm:pt modelId="{858EC4C7-201F-4CF4-BC2B-D38195C912D3}" type="sibTrans" cxnId="{A72CD7A1-1D89-4C0C-A2B7-7059C23EE56F}">
      <dgm:prSet/>
      <dgm:spPr/>
      <dgm:t>
        <a:bodyPr/>
        <a:lstStyle/>
        <a:p>
          <a:endParaRPr lang="en-CA"/>
        </a:p>
      </dgm:t>
    </dgm:pt>
    <dgm:pt modelId="{D616C56C-65C1-44DE-AA97-FE4DC16222CD}">
      <dgm:prSet/>
      <dgm:spPr/>
      <dgm:t>
        <a:bodyPr/>
        <a:lstStyle/>
        <a:p>
          <a:r>
            <a:rPr lang="en-CA" baseline="0" dirty="0"/>
            <a:t>75,400 employees.</a:t>
          </a:r>
          <a:endParaRPr lang="en-CA" dirty="0"/>
        </a:p>
      </dgm:t>
    </dgm:pt>
    <dgm:pt modelId="{E317FCFA-98DF-4A3D-A856-7B9A56EFA86C}" type="parTrans" cxnId="{C9CDD8B0-A965-45D3-968F-A68536F43028}">
      <dgm:prSet/>
      <dgm:spPr/>
      <dgm:t>
        <a:bodyPr/>
        <a:lstStyle/>
        <a:p>
          <a:endParaRPr lang="en-CA"/>
        </a:p>
      </dgm:t>
    </dgm:pt>
    <dgm:pt modelId="{79E841A1-53F1-4E8F-BC06-F63E37A9002E}" type="sibTrans" cxnId="{C9CDD8B0-A965-45D3-968F-A68536F43028}">
      <dgm:prSet/>
      <dgm:spPr/>
      <dgm:t>
        <a:bodyPr/>
        <a:lstStyle/>
        <a:p>
          <a:endParaRPr lang="en-CA"/>
        </a:p>
      </dgm:t>
    </dgm:pt>
    <dgm:pt modelId="{CD113053-63F3-4C32-ABE1-28ABD1C961EC}">
      <dgm:prSet/>
      <dgm:spPr/>
      <dgm:t>
        <a:bodyPr/>
        <a:lstStyle/>
        <a:p>
          <a:r>
            <a:rPr lang="en-CA" baseline="0" dirty="0"/>
            <a:t>Supplied by 122 footwear manufacturers over 12 countries &amp; 329 apparel manufacturers over 38 countries.</a:t>
          </a:r>
          <a:endParaRPr lang="en-CA" dirty="0"/>
        </a:p>
      </dgm:t>
    </dgm:pt>
    <dgm:pt modelId="{61057AB9-39EB-4657-98E1-5DFA6CE691DC}" type="parTrans" cxnId="{07CB6B19-FCED-498B-A5CF-AC0089F65F0D}">
      <dgm:prSet/>
      <dgm:spPr/>
      <dgm:t>
        <a:bodyPr/>
        <a:lstStyle/>
        <a:p>
          <a:endParaRPr lang="en-CA"/>
        </a:p>
      </dgm:t>
    </dgm:pt>
    <dgm:pt modelId="{93A3CFC8-F36F-4F89-B7FE-6A245466371A}" type="sibTrans" cxnId="{07CB6B19-FCED-498B-A5CF-AC0089F65F0D}">
      <dgm:prSet/>
      <dgm:spPr/>
      <dgm:t>
        <a:bodyPr/>
        <a:lstStyle/>
        <a:p>
          <a:endParaRPr lang="en-CA"/>
        </a:p>
      </dgm:t>
    </dgm:pt>
    <dgm:pt modelId="{2BA2699E-3FF4-43F8-B86E-774FD3CE6DF2}">
      <dgm:prSet/>
      <dgm:spPr/>
      <dgm:t>
        <a:bodyPr/>
        <a:lstStyle/>
        <a:p>
          <a:r>
            <a:rPr lang="en-CA" baseline="0" dirty="0"/>
            <a:t>Uses a vast majority of 3</a:t>
          </a:r>
          <a:r>
            <a:rPr lang="en-CA" baseline="30000" dirty="0"/>
            <a:t>rd</a:t>
          </a:r>
          <a:r>
            <a:rPr lang="en-CA" baseline="0" dirty="0"/>
            <a:t> party suppliers. </a:t>
          </a:r>
          <a:endParaRPr lang="en-CA" dirty="0"/>
        </a:p>
      </dgm:t>
    </dgm:pt>
    <dgm:pt modelId="{3AAAB179-1A46-4E1D-8740-5938F7A7F732}" type="parTrans" cxnId="{4B092271-C576-4406-A505-E862F68CDF73}">
      <dgm:prSet/>
      <dgm:spPr/>
      <dgm:t>
        <a:bodyPr/>
        <a:lstStyle/>
        <a:p>
          <a:endParaRPr lang="en-CA"/>
        </a:p>
      </dgm:t>
    </dgm:pt>
    <dgm:pt modelId="{17618C20-7BCD-485D-984F-E5F516507353}" type="sibTrans" cxnId="{4B092271-C576-4406-A505-E862F68CDF73}">
      <dgm:prSet/>
      <dgm:spPr/>
      <dgm:t>
        <a:bodyPr/>
        <a:lstStyle/>
        <a:p>
          <a:endParaRPr lang="en-CA"/>
        </a:p>
      </dgm:t>
    </dgm:pt>
    <dgm:pt modelId="{6E404AA1-2F40-46EB-8BC2-D837181EB749}">
      <dgm:prSet/>
      <dgm:spPr/>
      <dgm:t>
        <a:bodyPr/>
        <a:lstStyle/>
        <a:p>
          <a:r>
            <a:rPr lang="en-CA" baseline="0" dirty="0"/>
            <a:t>Spends Heavily on Research and Development. </a:t>
          </a:r>
          <a:endParaRPr lang="en-CA" dirty="0"/>
        </a:p>
      </dgm:t>
    </dgm:pt>
    <dgm:pt modelId="{ED203CB1-13F0-4ED7-AA18-3D4D73B68FEB}" type="parTrans" cxnId="{967ABB59-4B0D-462D-BA38-39E7BBA48790}">
      <dgm:prSet/>
      <dgm:spPr/>
      <dgm:t>
        <a:bodyPr/>
        <a:lstStyle/>
        <a:p>
          <a:endParaRPr lang="en-CA"/>
        </a:p>
      </dgm:t>
    </dgm:pt>
    <dgm:pt modelId="{3F1FF193-9BA1-4F2C-8875-DFD34C923061}" type="sibTrans" cxnId="{967ABB59-4B0D-462D-BA38-39E7BBA48790}">
      <dgm:prSet/>
      <dgm:spPr/>
      <dgm:t>
        <a:bodyPr/>
        <a:lstStyle/>
        <a:p>
          <a:endParaRPr lang="en-CA"/>
        </a:p>
      </dgm:t>
    </dgm:pt>
    <dgm:pt modelId="{F22837F6-07A4-4788-9FB2-925E9AFC77AE}">
      <dgm:prSet/>
      <dgm:spPr/>
      <dgm:t>
        <a:bodyPr/>
        <a:lstStyle/>
        <a:p>
          <a:r>
            <a:rPr lang="en-CA" baseline="0" dirty="0"/>
            <a:t>Spends significant amounts on patents and trademarks and vigorously pursues legal action against 3</a:t>
          </a:r>
          <a:r>
            <a:rPr lang="en-CA" baseline="30000" dirty="0"/>
            <a:t>rd</a:t>
          </a:r>
          <a:r>
            <a:rPr lang="en-CA" baseline="0" dirty="0"/>
            <a:t> party infringement of their brand and/or intellectual property.</a:t>
          </a:r>
          <a:endParaRPr lang="en-CA" dirty="0"/>
        </a:p>
      </dgm:t>
    </dgm:pt>
    <dgm:pt modelId="{931AC7DE-BF8E-4EE8-941C-4C457FF35C05}" type="parTrans" cxnId="{5D5B5C5D-43E3-4DA6-B240-3BEF09EFE186}">
      <dgm:prSet/>
      <dgm:spPr/>
      <dgm:t>
        <a:bodyPr/>
        <a:lstStyle/>
        <a:p>
          <a:endParaRPr lang="en-CA"/>
        </a:p>
      </dgm:t>
    </dgm:pt>
    <dgm:pt modelId="{DEC3AD34-D1E5-413F-835E-9D97D4836E04}" type="sibTrans" cxnId="{5D5B5C5D-43E3-4DA6-B240-3BEF09EFE186}">
      <dgm:prSet/>
      <dgm:spPr/>
      <dgm:t>
        <a:bodyPr/>
        <a:lstStyle/>
        <a:p>
          <a:endParaRPr lang="en-CA"/>
        </a:p>
      </dgm:t>
    </dgm:pt>
    <dgm:pt modelId="{C7152A89-D375-42AD-B7A5-74EB9F86FDEE}" type="pres">
      <dgm:prSet presAssocID="{81AEBE08-9E0D-41C0-B271-641C4EFCA87A}" presName="vert0" presStyleCnt="0">
        <dgm:presLayoutVars>
          <dgm:dir/>
          <dgm:animOne val="branch"/>
          <dgm:animLvl val="lvl"/>
        </dgm:presLayoutVars>
      </dgm:prSet>
      <dgm:spPr/>
    </dgm:pt>
    <dgm:pt modelId="{64295A5F-5926-4CC0-95E4-90972BA81046}" type="pres">
      <dgm:prSet presAssocID="{99DC12DE-6721-4837-A0DB-94358D5802B7}" presName="thickLine" presStyleLbl="alignNode1" presStyleIdx="0" presStyleCnt="1"/>
      <dgm:spPr/>
    </dgm:pt>
    <dgm:pt modelId="{CA740CC6-CA91-4C73-B7F0-D7EAB1E478F1}" type="pres">
      <dgm:prSet presAssocID="{99DC12DE-6721-4837-A0DB-94358D5802B7}" presName="horz1" presStyleCnt="0"/>
      <dgm:spPr/>
    </dgm:pt>
    <dgm:pt modelId="{48266A9B-44CB-4BE6-971C-675A30E9F111}" type="pres">
      <dgm:prSet presAssocID="{99DC12DE-6721-4837-A0DB-94358D5802B7}" presName="tx1" presStyleLbl="revTx" presStyleIdx="0" presStyleCnt="8"/>
      <dgm:spPr/>
    </dgm:pt>
    <dgm:pt modelId="{9CE25B93-CA38-45EF-A72D-9569A7712B09}" type="pres">
      <dgm:prSet presAssocID="{99DC12DE-6721-4837-A0DB-94358D5802B7}" presName="vert1" presStyleCnt="0"/>
      <dgm:spPr/>
    </dgm:pt>
    <dgm:pt modelId="{1654E54A-7C58-47C1-ACCC-3046F666E1DC}" type="pres">
      <dgm:prSet presAssocID="{028AD782-C2F9-40FB-A053-D66287A4377E}" presName="vertSpace2a" presStyleCnt="0"/>
      <dgm:spPr/>
    </dgm:pt>
    <dgm:pt modelId="{9E2A5929-4E1C-4B40-BBC7-CCAD4290385E}" type="pres">
      <dgm:prSet presAssocID="{028AD782-C2F9-40FB-A053-D66287A4377E}" presName="horz2" presStyleCnt="0"/>
      <dgm:spPr/>
    </dgm:pt>
    <dgm:pt modelId="{94E61841-3828-49C5-ACD2-47CB6B270394}" type="pres">
      <dgm:prSet presAssocID="{028AD782-C2F9-40FB-A053-D66287A4377E}" presName="horzSpace2" presStyleCnt="0"/>
      <dgm:spPr/>
    </dgm:pt>
    <dgm:pt modelId="{11834804-4B2F-49A6-8A50-878CB39146A1}" type="pres">
      <dgm:prSet presAssocID="{028AD782-C2F9-40FB-A053-D66287A4377E}" presName="tx2" presStyleLbl="revTx" presStyleIdx="1" presStyleCnt="8"/>
      <dgm:spPr/>
    </dgm:pt>
    <dgm:pt modelId="{B378B86A-D250-4C45-A54F-516CF2DBB169}" type="pres">
      <dgm:prSet presAssocID="{028AD782-C2F9-40FB-A053-D66287A4377E}" presName="vert2" presStyleCnt="0"/>
      <dgm:spPr/>
    </dgm:pt>
    <dgm:pt modelId="{18884B4A-1200-426B-8175-E2FBCA562FD0}" type="pres">
      <dgm:prSet presAssocID="{028AD782-C2F9-40FB-A053-D66287A4377E}" presName="thinLine2b" presStyleLbl="callout" presStyleIdx="0" presStyleCnt="7"/>
      <dgm:spPr/>
    </dgm:pt>
    <dgm:pt modelId="{0CCD19C9-8761-47D2-990E-1FBD2F88952C}" type="pres">
      <dgm:prSet presAssocID="{028AD782-C2F9-40FB-A053-D66287A4377E}" presName="vertSpace2b" presStyleCnt="0"/>
      <dgm:spPr/>
    </dgm:pt>
    <dgm:pt modelId="{141A6B66-FDDC-488C-92A2-50981C61FB08}" type="pres">
      <dgm:prSet presAssocID="{F2ABED91-E6FB-46E7-B7C4-276A5A1E80F2}" presName="horz2" presStyleCnt="0"/>
      <dgm:spPr/>
    </dgm:pt>
    <dgm:pt modelId="{17831AB2-9A35-4692-9466-E1E00499C2AA}" type="pres">
      <dgm:prSet presAssocID="{F2ABED91-E6FB-46E7-B7C4-276A5A1E80F2}" presName="horzSpace2" presStyleCnt="0"/>
      <dgm:spPr/>
    </dgm:pt>
    <dgm:pt modelId="{5595186D-5E36-41A4-BB0C-773F6E0F9EF4}" type="pres">
      <dgm:prSet presAssocID="{F2ABED91-E6FB-46E7-B7C4-276A5A1E80F2}" presName="tx2" presStyleLbl="revTx" presStyleIdx="2" presStyleCnt="8"/>
      <dgm:spPr/>
    </dgm:pt>
    <dgm:pt modelId="{83D9011E-3CE7-4205-9B44-3F3ED867B265}" type="pres">
      <dgm:prSet presAssocID="{F2ABED91-E6FB-46E7-B7C4-276A5A1E80F2}" presName="vert2" presStyleCnt="0"/>
      <dgm:spPr/>
    </dgm:pt>
    <dgm:pt modelId="{C3C1C2BB-360D-490E-9410-F0738BC461AA}" type="pres">
      <dgm:prSet presAssocID="{F2ABED91-E6FB-46E7-B7C4-276A5A1E80F2}" presName="thinLine2b" presStyleLbl="callout" presStyleIdx="1" presStyleCnt="7"/>
      <dgm:spPr/>
    </dgm:pt>
    <dgm:pt modelId="{AF3053DE-C3B0-498F-B692-52E7125DF00C}" type="pres">
      <dgm:prSet presAssocID="{F2ABED91-E6FB-46E7-B7C4-276A5A1E80F2}" presName="vertSpace2b" presStyleCnt="0"/>
      <dgm:spPr/>
    </dgm:pt>
    <dgm:pt modelId="{640EFA8F-2E02-4448-8086-C8640B5B66B9}" type="pres">
      <dgm:prSet presAssocID="{D616C56C-65C1-44DE-AA97-FE4DC16222CD}" presName="horz2" presStyleCnt="0"/>
      <dgm:spPr/>
    </dgm:pt>
    <dgm:pt modelId="{B7E1330B-E9D1-4F7F-87CF-F5D13D1523B4}" type="pres">
      <dgm:prSet presAssocID="{D616C56C-65C1-44DE-AA97-FE4DC16222CD}" presName="horzSpace2" presStyleCnt="0"/>
      <dgm:spPr/>
    </dgm:pt>
    <dgm:pt modelId="{A6E90210-199E-41AD-AC04-40743DA45EBB}" type="pres">
      <dgm:prSet presAssocID="{D616C56C-65C1-44DE-AA97-FE4DC16222CD}" presName="tx2" presStyleLbl="revTx" presStyleIdx="3" presStyleCnt="8"/>
      <dgm:spPr/>
    </dgm:pt>
    <dgm:pt modelId="{E57FF26F-5AA2-4872-8192-DDB53DB72C98}" type="pres">
      <dgm:prSet presAssocID="{D616C56C-65C1-44DE-AA97-FE4DC16222CD}" presName="vert2" presStyleCnt="0"/>
      <dgm:spPr/>
    </dgm:pt>
    <dgm:pt modelId="{A71E3DDE-8083-4232-9E87-4CB3A8ABFC4D}" type="pres">
      <dgm:prSet presAssocID="{D616C56C-65C1-44DE-AA97-FE4DC16222CD}" presName="thinLine2b" presStyleLbl="callout" presStyleIdx="2" presStyleCnt="7"/>
      <dgm:spPr/>
    </dgm:pt>
    <dgm:pt modelId="{88E7FE9C-9F52-4AF5-8100-4900C0732F92}" type="pres">
      <dgm:prSet presAssocID="{D616C56C-65C1-44DE-AA97-FE4DC16222CD}" presName="vertSpace2b" presStyleCnt="0"/>
      <dgm:spPr/>
    </dgm:pt>
    <dgm:pt modelId="{DB9C5E34-3116-449D-8E7D-F54E2F51C167}" type="pres">
      <dgm:prSet presAssocID="{CD113053-63F3-4C32-ABE1-28ABD1C961EC}" presName="horz2" presStyleCnt="0"/>
      <dgm:spPr/>
    </dgm:pt>
    <dgm:pt modelId="{B83C4E55-F0EF-4047-905C-AF28AB4B4D2F}" type="pres">
      <dgm:prSet presAssocID="{CD113053-63F3-4C32-ABE1-28ABD1C961EC}" presName="horzSpace2" presStyleCnt="0"/>
      <dgm:spPr/>
    </dgm:pt>
    <dgm:pt modelId="{9E2EF5AB-C216-438C-991B-EFE0311355E8}" type="pres">
      <dgm:prSet presAssocID="{CD113053-63F3-4C32-ABE1-28ABD1C961EC}" presName="tx2" presStyleLbl="revTx" presStyleIdx="4" presStyleCnt="8"/>
      <dgm:spPr/>
    </dgm:pt>
    <dgm:pt modelId="{30E6B55D-61FC-4AA8-8527-B8559BD00E3A}" type="pres">
      <dgm:prSet presAssocID="{CD113053-63F3-4C32-ABE1-28ABD1C961EC}" presName="vert2" presStyleCnt="0"/>
      <dgm:spPr/>
    </dgm:pt>
    <dgm:pt modelId="{845C78A0-C20F-45A2-92A5-160852F1B851}" type="pres">
      <dgm:prSet presAssocID="{CD113053-63F3-4C32-ABE1-28ABD1C961EC}" presName="thinLine2b" presStyleLbl="callout" presStyleIdx="3" presStyleCnt="7"/>
      <dgm:spPr/>
    </dgm:pt>
    <dgm:pt modelId="{5A694B9D-AB97-477C-8952-353CFAE385A0}" type="pres">
      <dgm:prSet presAssocID="{CD113053-63F3-4C32-ABE1-28ABD1C961EC}" presName="vertSpace2b" presStyleCnt="0"/>
      <dgm:spPr/>
    </dgm:pt>
    <dgm:pt modelId="{7725816E-D3FB-491D-B82C-C7B20B1D8393}" type="pres">
      <dgm:prSet presAssocID="{2BA2699E-3FF4-43F8-B86E-774FD3CE6DF2}" presName="horz2" presStyleCnt="0"/>
      <dgm:spPr/>
    </dgm:pt>
    <dgm:pt modelId="{DD40042C-84AC-4E9A-9F54-C3174C2FBFAC}" type="pres">
      <dgm:prSet presAssocID="{2BA2699E-3FF4-43F8-B86E-774FD3CE6DF2}" presName="horzSpace2" presStyleCnt="0"/>
      <dgm:spPr/>
    </dgm:pt>
    <dgm:pt modelId="{9709C6FC-1CA5-4EED-B1F3-6DE80C0EEB4E}" type="pres">
      <dgm:prSet presAssocID="{2BA2699E-3FF4-43F8-B86E-774FD3CE6DF2}" presName="tx2" presStyleLbl="revTx" presStyleIdx="5" presStyleCnt="8"/>
      <dgm:spPr/>
    </dgm:pt>
    <dgm:pt modelId="{D49A36BC-4E62-4E67-BD17-7F3C9AD090F3}" type="pres">
      <dgm:prSet presAssocID="{2BA2699E-3FF4-43F8-B86E-774FD3CE6DF2}" presName="vert2" presStyleCnt="0"/>
      <dgm:spPr/>
    </dgm:pt>
    <dgm:pt modelId="{E935D7ED-14BE-4125-B533-0BAF398C2BA1}" type="pres">
      <dgm:prSet presAssocID="{2BA2699E-3FF4-43F8-B86E-774FD3CE6DF2}" presName="thinLine2b" presStyleLbl="callout" presStyleIdx="4" presStyleCnt="7"/>
      <dgm:spPr/>
    </dgm:pt>
    <dgm:pt modelId="{562EDF38-577C-4947-9543-90E19FF99D59}" type="pres">
      <dgm:prSet presAssocID="{2BA2699E-3FF4-43F8-B86E-774FD3CE6DF2}" presName="vertSpace2b" presStyleCnt="0"/>
      <dgm:spPr/>
    </dgm:pt>
    <dgm:pt modelId="{9642954C-03AC-46D1-BBFC-D39C3D639A73}" type="pres">
      <dgm:prSet presAssocID="{6E404AA1-2F40-46EB-8BC2-D837181EB749}" presName="horz2" presStyleCnt="0"/>
      <dgm:spPr/>
    </dgm:pt>
    <dgm:pt modelId="{9CE3C5D1-A48B-4B6B-8FE4-A65D71986E70}" type="pres">
      <dgm:prSet presAssocID="{6E404AA1-2F40-46EB-8BC2-D837181EB749}" presName="horzSpace2" presStyleCnt="0"/>
      <dgm:spPr/>
    </dgm:pt>
    <dgm:pt modelId="{FF3C2797-0798-4A68-902B-D5E5C5FE5992}" type="pres">
      <dgm:prSet presAssocID="{6E404AA1-2F40-46EB-8BC2-D837181EB749}" presName="tx2" presStyleLbl="revTx" presStyleIdx="6" presStyleCnt="8"/>
      <dgm:spPr/>
    </dgm:pt>
    <dgm:pt modelId="{3CF02CB8-F7CB-42E9-878B-D1B392FAECFD}" type="pres">
      <dgm:prSet presAssocID="{6E404AA1-2F40-46EB-8BC2-D837181EB749}" presName="vert2" presStyleCnt="0"/>
      <dgm:spPr/>
    </dgm:pt>
    <dgm:pt modelId="{87F0D0EB-172B-4794-A380-5822078D713E}" type="pres">
      <dgm:prSet presAssocID="{6E404AA1-2F40-46EB-8BC2-D837181EB749}" presName="thinLine2b" presStyleLbl="callout" presStyleIdx="5" presStyleCnt="7"/>
      <dgm:spPr/>
    </dgm:pt>
    <dgm:pt modelId="{47FBA537-09F5-4CF9-97BF-D0F8770C8855}" type="pres">
      <dgm:prSet presAssocID="{6E404AA1-2F40-46EB-8BC2-D837181EB749}" presName="vertSpace2b" presStyleCnt="0"/>
      <dgm:spPr/>
    </dgm:pt>
    <dgm:pt modelId="{C1997EE1-9BFD-441E-BFF3-5CA06774B3AD}" type="pres">
      <dgm:prSet presAssocID="{F22837F6-07A4-4788-9FB2-925E9AFC77AE}" presName="horz2" presStyleCnt="0"/>
      <dgm:spPr/>
    </dgm:pt>
    <dgm:pt modelId="{B7105F2B-4783-49CD-AB9D-BCF1429BDE42}" type="pres">
      <dgm:prSet presAssocID="{F22837F6-07A4-4788-9FB2-925E9AFC77AE}" presName="horzSpace2" presStyleCnt="0"/>
      <dgm:spPr/>
    </dgm:pt>
    <dgm:pt modelId="{71C2098C-6267-4385-B1CB-ABE19B56696D}" type="pres">
      <dgm:prSet presAssocID="{F22837F6-07A4-4788-9FB2-925E9AFC77AE}" presName="tx2" presStyleLbl="revTx" presStyleIdx="7" presStyleCnt="8"/>
      <dgm:spPr/>
    </dgm:pt>
    <dgm:pt modelId="{1066DD39-A170-4EDE-A747-CDAC1F7AAAF1}" type="pres">
      <dgm:prSet presAssocID="{F22837F6-07A4-4788-9FB2-925E9AFC77AE}" presName="vert2" presStyleCnt="0"/>
      <dgm:spPr/>
    </dgm:pt>
    <dgm:pt modelId="{39C0D1EB-C5EA-44BF-A37C-ADBA4ED69287}" type="pres">
      <dgm:prSet presAssocID="{F22837F6-07A4-4788-9FB2-925E9AFC77AE}" presName="thinLine2b" presStyleLbl="callout" presStyleIdx="6" presStyleCnt="7"/>
      <dgm:spPr/>
    </dgm:pt>
    <dgm:pt modelId="{889B111E-ECE6-4E03-817D-7BAD1724AFDB}" type="pres">
      <dgm:prSet presAssocID="{F22837F6-07A4-4788-9FB2-925E9AFC77AE}" presName="vertSpace2b" presStyleCnt="0"/>
      <dgm:spPr/>
    </dgm:pt>
  </dgm:ptLst>
  <dgm:cxnLst>
    <dgm:cxn modelId="{07CB6B19-FCED-498B-A5CF-AC0089F65F0D}" srcId="{99DC12DE-6721-4837-A0DB-94358D5802B7}" destId="{CD113053-63F3-4C32-ABE1-28ABD1C961EC}" srcOrd="3" destOrd="0" parTransId="{61057AB9-39EB-4657-98E1-5DFA6CE691DC}" sibTransId="{93A3CFC8-F36F-4F89-B7FE-6A245466371A}"/>
    <dgm:cxn modelId="{D951B11A-45B1-4531-83A4-91D86F31CAA1}" type="presOf" srcId="{6E404AA1-2F40-46EB-8BC2-D837181EB749}" destId="{FF3C2797-0798-4A68-902B-D5E5C5FE5992}" srcOrd="0" destOrd="0" presId="urn:microsoft.com/office/officeart/2008/layout/LinedList"/>
    <dgm:cxn modelId="{6289352C-B115-4208-92B3-8F2B019F6C12}" type="presOf" srcId="{CD113053-63F3-4C32-ABE1-28ABD1C961EC}" destId="{9E2EF5AB-C216-438C-991B-EFE0311355E8}" srcOrd="0" destOrd="0" presId="urn:microsoft.com/office/officeart/2008/layout/LinedList"/>
    <dgm:cxn modelId="{4EAA0C32-24DE-41D0-8CB5-307BC6775B78}" type="presOf" srcId="{F22837F6-07A4-4788-9FB2-925E9AFC77AE}" destId="{71C2098C-6267-4385-B1CB-ABE19B56696D}" srcOrd="0" destOrd="0" presId="urn:microsoft.com/office/officeart/2008/layout/LinedList"/>
    <dgm:cxn modelId="{0B3ECF3E-2B7F-4A2B-8B1D-2D1479608BB5}" type="presOf" srcId="{81AEBE08-9E0D-41C0-B271-641C4EFCA87A}" destId="{C7152A89-D375-42AD-B7A5-74EB9F86FDEE}" srcOrd="0" destOrd="0" presId="urn:microsoft.com/office/officeart/2008/layout/LinedList"/>
    <dgm:cxn modelId="{5D5B5C5D-43E3-4DA6-B240-3BEF09EFE186}" srcId="{99DC12DE-6721-4837-A0DB-94358D5802B7}" destId="{F22837F6-07A4-4788-9FB2-925E9AFC77AE}" srcOrd="6" destOrd="0" parTransId="{931AC7DE-BF8E-4EE8-941C-4C457FF35C05}" sibTransId="{DEC3AD34-D1E5-413F-835E-9D97D4836E04}"/>
    <dgm:cxn modelId="{7E8A9964-85D8-4510-BA54-911AEB37EEAA}" type="presOf" srcId="{F2ABED91-E6FB-46E7-B7C4-276A5A1E80F2}" destId="{5595186D-5E36-41A4-BB0C-773F6E0F9EF4}" srcOrd="0" destOrd="0" presId="urn:microsoft.com/office/officeart/2008/layout/LinedList"/>
    <dgm:cxn modelId="{4D52D648-0DD5-4ADD-8224-F3D56C6AB89B}" srcId="{99DC12DE-6721-4837-A0DB-94358D5802B7}" destId="{028AD782-C2F9-40FB-A053-D66287A4377E}" srcOrd="0" destOrd="0" parTransId="{1B3817DF-F460-44DB-B4C3-2F9384A7B0C4}" sibTransId="{51DE7635-E960-4058-A6E4-01CD17414EB1}"/>
    <dgm:cxn modelId="{4B092271-C576-4406-A505-E862F68CDF73}" srcId="{99DC12DE-6721-4837-A0DB-94358D5802B7}" destId="{2BA2699E-3FF4-43F8-B86E-774FD3CE6DF2}" srcOrd="4" destOrd="0" parTransId="{3AAAB179-1A46-4E1D-8740-5938F7A7F732}" sibTransId="{17618C20-7BCD-485D-984F-E5F516507353}"/>
    <dgm:cxn modelId="{967ABB59-4B0D-462D-BA38-39E7BBA48790}" srcId="{99DC12DE-6721-4837-A0DB-94358D5802B7}" destId="{6E404AA1-2F40-46EB-8BC2-D837181EB749}" srcOrd="5" destOrd="0" parTransId="{ED203CB1-13F0-4ED7-AA18-3D4D73B68FEB}" sibTransId="{3F1FF193-9BA1-4F2C-8875-DFD34C923061}"/>
    <dgm:cxn modelId="{A72CD7A1-1D89-4C0C-A2B7-7059C23EE56F}" srcId="{99DC12DE-6721-4837-A0DB-94358D5802B7}" destId="{F2ABED91-E6FB-46E7-B7C4-276A5A1E80F2}" srcOrd="1" destOrd="0" parTransId="{DAEDD29D-2597-44EF-8345-3C23C9A5E8AB}" sibTransId="{858EC4C7-201F-4CF4-BC2B-D38195C912D3}"/>
    <dgm:cxn modelId="{F58D14A4-D45F-4B4A-AC2A-79959F32BE1E}" type="presOf" srcId="{99DC12DE-6721-4837-A0DB-94358D5802B7}" destId="{48266A9B-44CB-4BE6-971C-675A30E9F111}" srcOrd="0" destOrd="0" presId="urn:microsoft.com/office/officeart/2008/layout/LinedList"/>
    <dgm:cxn modelId="{3C8418AA-03DE-4DDB-AAB9-2FF4C2C6DEB3}" type="presOf" srcId="{2BA2699E-3FF4-43F8-B86E-774FD3CE6DF2}" destId="{9709C6FC-1CA5-4EED-B1F3-6DE80C0EEB4E}" srcOrd="0" destOrd="0" presId="urn:microsoft.com/office/officeart/2008/layout/LinedList"/>
    <dgm:cxn modelId="{C9CDD8B0-A965-45D3-968F-A68536F43028}" srcId="{99DC12DE-6721-4837-A0DB-94358D5802B7}" destId="{D616C56C-65C1-44DE-AA97-FE4DC16222CD}" srcOrd="2" destOrd="0" parTransId="{E317FCFA-98DF-4A3D-A856-7B9A56EFA86C}" sibTransId="{79E841A1-53F1-4E8F-BC06-F63E37A9002E}"/>
    <dgm:cxn modelId="{1D56FDB2-C9E2-4F76-B14D-C2C549FAA3BE}" srcId="{81AEBE08-9E0D-41C0-B271-641C4EFCA87A}" destId="{99DC12DE-6721-4837-A0DB-94358D5802B7}" srcOrd="0" destOrd="0" parTransId="{9C224BCE-59EE-40C1-83F3-D979D427730F}" sibTransId="{00056700-A6C3-473D-AA93-59960D073D6B}"/>
    <dgm:cxn modelId="{D83F7CBC-8A1F-46EB-9F84-DC1374336CFE}" type="presOf" srcId="{028AD782-C2F9-40FB-A053-D66287A4377E}" destId="{11834804-4B2F-49A6-8A50-878CB39146A1}" srcOrd="0" destOrd="0" presId="urn:microsoft.com/office/officeart/2008/layout/LinedList"/>
    <dgm:cxn modelId="{AA95A8BE-594D-4BE4-B529-434EE4D66A61}" type="presOf" srcId="{D616C56C-65C1-44DE-AA97-FE4DC16222CD}" destId="{A6E90210-199E-41AD-AC04-40743DA45EBB}" srcOrd="0" destOrd="0" presId="urn:microsoft.com/office/officeart/2008/layout/LinedList"/>
    <dgm:cxn modelId="{7AD01E1C-39CD-4B4B-B7B4-269BB4D43487}" type="presParOf" srcId="{C7152A89-D375-42AD-B7A5-74EB9F86FDEE}" destId="{64295A5F-5926-4CC0-95E4-90972BA81046}" srcOrd="0" destOrd="0" presId="urn:microsoft.com/office/officeart/2008/layout/LinedList"/>
    <dgm:cxn modelId="{E5AA0C43-9639-4726-983C-2AD25F25643F}" type="presParOf" srcId="{C7152A89-D375-42AD-B7A5-74EB9F86FDEE}" destId="{CA740CC6-CA91-4C73-B7F0-D7EAB1E478F1}" srcOrd="1" destOrd="0" presId="urn:microsoft.com/office/officeart/2008/layout/LinedList"/>
    <dgm:cxn modelId="{78F6F0EF-4BE7-43F1-BF70-7EB370FA01CE}" type="presParOf" srcId="{CA740CC6-CA91-4C73-B7F0-D7EAB1E478F1}" destId="{48266A9B-44CB-4BE6-971C-675A30E9F111}" srcOrd="0" destOrd="0" presId="urn:microsoft.com/office/officeart/2008/layout/LinedList"/>
    <dgm:cxn modelId="{0C35804B-5322-4B50-BACE-6522CFB2C293}" type="presParOf" srcId="{CA740CC6-CA91-4C73-B7F0-D7EAB1E478F1}" destId="{9CE25B93-CA38-45EF-A72D-9569A7712B09}" srcOrd="1" destOrd="0" presId="urn:microsoft.com/office/officeart/2008/layout/LinedList"/>
    <dgm:cxn modelId="{EEE2103F-D0BB-4F61-9315-78F58245BE4F}" type="presParOf" srcId="{9CE25B93-CA38-45EF-A72D-9569A7712B09}" destId="{1654E54A-7C58-47C1-ACCC-3046F666E1DC}" srcOrd="0" destOrd="0" presId="urn:microsoft.com/office/officeart/2008/layout/LinedList"/>
    <dgm:cxn modelId="{68A7950C-35E2-4206-A4DB-7FBFB64611CC}" type="presParOf" srcId="{9CE25B93-CA38-45EF-A72D-9569A7712B09}" destId="{9E2A5929-4E1C-4B40-BBC7-CCAD4290385E}" srcOrd="1" destOrd="0" presId="urn:microsoft.com/office/officeart/2008/layout/LinedList"/>
    <dgm:cxn modelId="{933CB198-CE87-4FA5-B50C-5353D6170BF2}" type="presParOf" srcId="{9E2A5929-4E1C-4B40-BBC7-CCAD4290385E}" destId="{94E61841-3828-49C5-ACD2-47CB6B270394}" srcOrd="0" destOrd="0" presId="urn:microsoft.com/office/officeart/2008/layout/LinedList"/>
    <dgm:cxn modelId="{FCFEDBAF-EA25-480A-967E-E9D743316639}" type="presParOf" srcId="{9E2A5929-4E1C-4B40-BBC7-CCAD4290385E}" destId="{11834804-4B2F-49A6-8A50-878CB39146A1}" srcOrd="1" destOrd="0" presId="urn:microsoft.com/office/officeart/2008/layout/LinedList"/>
    <dgm:cxn modelId="{E24C42AB-89B9-4E7D-AE2D-D035D9497EE3}" type="presParOf" srcId="{9E2A5929-4E1C-4B40-BBC7-CCAD4290385E}" destId="{B378B86A-D250-4C45-A54F-516CF2DBB169}" srcOrd="2" destOrd="0" presId="urn:microsoft.com/office/officeart/2008/layout/LinedList"/>
    <dgm:cxn modelId="{D0547934-C50D-4E74-88F6-E0DD85A2B107}" type="presParOf" srcId="{9CE25B93-CA38-45EF-A72D-9569A7712B09}" destId="{18884B4A-1200-426B-8175-E2FBCA562FD0}" srcOrd="2" destOrd="0" presId="urn:microsoft.com/office/officeart/2008/layout/LinedList"/>
    <dgm:cxn modelId="{F828AEC1-BDA3-44CD-81F7-BCDBE76DEF69}" type="presParOf" srcId="{9CE25B93-CA38-45EF-A72D-9569A7712B09}" destId="{0CCD19C9-8761-47D2-990E-1FBD2F88952C}" srcOrd="3" destOrd="0" presId="urn:microsoft.com/office/officeart/2008/layout/LinedList"/>
    <dgm:cxn modelId="{FE12856A-7661-4AE8-83C5-4876C7900930}" type="presParOf" srcId="{9CE25B93-CA38-45EF-A72D-9569A7712B09}" destId="{141A6B66-FDDC-488C-92A2-50981C61FB08}" srcOrd="4" destOrd="0" presId="urn:microsoft.com/office/officeart/2008/layout/LinedList"/>
    <dgm:cxn modelId="{D38698ED-1F33-498C-9816-8F45DC89D55A}" type="presParOf" srcId="{141A6B66-FDDC-488C-92A2-50981C61FB08}" destId="{17831AB2-9A35-4692-9466-E1E00499C2AA}" srcOrd="0" destOrd="0" presId="urn:microsoft.com/office/officeart/2008/layout/LinedList"/>
    <dgm:cxn modelId="{99542346-8AEC-46BF-8B1C-3C74C774D05E}" type="presParOf" srcId="{141A6B66-FDDC-488C-92A2-50981C61FB08}" destId="{5595186D-5E36-41A4-BB0C-773F6E0F9EF4}" srcOrd="1" destOrd="0" presId="urn:microsoft.com/office/officeart/2008/layout/LinedList"/>
    <dgm:cxn modelId="{3F371C9B-DF01-4060-AF9B-E8122E70D73C}" type="presParOf" srcId="{141A6B66-FDDC-488C-92A2-50981C61FB08}" destId="{83D9011E-3CE7-4205-9B44-3F3ED867B265}" srcOrd="2" destOrd="0" presId="urn:microsoft.com/office/officeart/2008/layout/LinedList"/>
    <dgm:cxn modelId="{E5F55DD5-4E86-4BE4-BCEB-E960BB58891D}" type="presParOf" srcId="{9CE25B93-CA38-45EF-A72D-9569A7712B09}" destId="{C3C1C2BB-360D-490E-9410-F0738BC461AA}" srcOrd="5" destOrd="0" presId="urn:microsoft.com/office/officeart/2008/layout/LinedList"/>
    <dgm:cxn modelId="{A877EDF3-1AD3-487B-BE56-0A150587A7DC}" type="presParOf" srcId="{9CE25B93-CA38-45EF-A72D-9569A7712B09}" destId="{AF3053DE-C3B0-498F-B692-52E7125DF00C}" srcOrd="6" destOrd="0" presId="urn:microsoft.com/office/officeart/2008/layout/LinedList"/>
    <dgm:cxn modelId="{BFEB855F-F5F8-460E-B126-1291D871ED1E}" type="presParOf" srcId="{9CE25B93-CA38-45EF-A72D-9569A7712B09}" destId="{640EFA8F-2E02-4448-8086-C8640B5B66B9}" srcOrd="7" destOrd="0" presId="urn:microsoft.com/office/officeart/2008/layout/LinedList"/>
    <dgm:cxn modelId="{E21D7CB6-BD92-4198-8B2E-726AB7825E0A}" type="presParOf" srcId="{640EFA8F-2E02-4448-8086-C8640B5B66B9}" destId="{B7E1330B-E9D1-4F7F-87CF-F5D13D1523B4}" srcOrd="0" destOrd="0" presId="urn:microsoft.com/office/officeart/2008/layout/LinedList"/>
    <dgm:cxn modelId="{89D21B33-A244-4E6F-8EA9-FFC71113117D}" type="presParOf" srcId="{640EFA8F-2E02-4448-8086-C8640B5B66B9}" destId="{A6E90210-199E-41AD-AC04-40743DA45EBB}" srcOrd="1" destOrd="0" presId="urn:microsoft.com/office/officeart/2008/layout/LinedList"/>
    <dgm:cxn modelId="{E078A706-84BA-41A6-8716-5BA53E965A4B}" type="presParOf" srcId="{640EFA8F-2E02-4448-8086-C8640B5B66B9}" destId="{E57FF26F-5AA2-4872-8192-DDB53DB72C98}" srcOrd="2" destOrd="0" presId="urn:microsoft.com/office/officeart/2008/layout/LinedList"/>
    <dgm:cxn modelId="{FFD5B79D-897A-4924-AD43-6F92656EE7FA}" type="presParOf" srcId="{9CE25B93-CA38-45EF-A72D-9569A7712B09}" destId="{A71E3DDE-8083-4232-9E87-4CB3A8ABFC4D}" srcOrd="8" destOrd="0" presId="urn:microsoft.com/office/officeart/2008/layout/LinedList"/>
    <dgm:cxn modelId="{8A9D5EED-F49A-4C34-A38E-D6F59167261B}" type="presParOf" srcId="{9CE25B93-CA38-45EF-A72D-9569A7712B09}" destId="{88E7FE9C-9F52-4AF5-8100-4900C0732F92}" srcOrd="9" destOrd="0" presId="urn:microsoft.com/office/officeart/2008/layout/LinedList"/>
    <dgm:cxn modelId="{823C9E5A-428F-4795-AFDF-A298BB52EF7F}" type="presParOf" srcId="{9CE25B93-CA38-45EF-A72D-9569A7712B09}" destId="{DB9C5E34-3116-449D-8E7D-F54E2F51C167}" srcOrd="10" destOrd="0" presId="urn:microsoft.com/office/officeart/2008/layout/LinedList"/>
    <dgm:cxn modelId="{86B51D44-51AE-4010-81D0-BD5564484245}" type="presParOf" srcId="{DB9C5E34-3116-449D-8E7D-F54E2F51C167}" destId="{B83C4E55-F0EF-4047-905C-AF28AB4B4D2F}" srcOrd="0" destOrd="0" presId="urn:microsoft.com/office/officeart/2008/layout/LinedList"/>
    <dgm:cxn modelId="{394DE42D-D224-4EB4-8146-B8750B08F78C}" type="presParOf" srcId="{DB9C5E34-3116-449D-8E7D-F54E2F51C167}" destId="{9E2EF5AB-C216-438C-991B-EFE0311355E8}" srcOrd="1" destOrd="0" presId="urn:microsoft.com/office/officeart/2008/layout/LinedList"/>
    <dgm:cxn modelId="{EE09A7D2-28FD-43C3-8F1E-AF1978876667}" type="presParOf" srcId="{DB9C5E34-3116-449D-8E7D-F54E2F51C167}" destId="{30E6B55D-61FC-4AA8-8527-B8559BD00E3A}" srcOrd="2" destOrd="0" presId="urn:microsoft.com/office/officeart/2008/layout/LinedList"/>
    <dgm:cxn modelId="{FB8E4051-5383-48CF-B957-AF093EFC7FEF}" type="presParOf" srcId="{9CE25B93-CA38-45EF-A72D-9569A7712B09}" destId="{845C78A0-C20F-45A2-92A5-160852F1B851}" srcOrd="11" destOrd="0" presId="urn:microsoft.com/office/officeart/2008/layout/LinedList"/>
    <dgm:cxn modelId="{4CFC66F8-6C68-4241-A2F4-7F5E6D4B1461}" type="presParOf" srcId="{9CE25B93-CA38-45EF-A72D-9569A7712B09}" destId="{5A694B9D-AB97-477C-8952-353CFAE385A0}" srcOrd="12" destOrd="0" presId="urn:microsoft.com/office/officeart/2008/layout/LinedList"/>
    <dgm:cxn modelId="{C1A980BD-6B47-488B-A5FC-146B3DAB240C}" type="presParOf" srcId="{9CE25B93-CA38-45EF-A72D-9569A7712B09}" destId="{7725816E-D3FB-491D-B82C-C7B20B1D8393}" srcOrd="13" destOrd="0" presId="urn:microsoft.com/office/officeart/2008/layout/LinedList"/>
    <dgm:cxn modelId="{A17DE650-F791-41EF-9829-B270B076F5C1}" type="presParOf" srcId="{7725816E-D3FB-491D-B82C-C7B20B1D8393}" destId="{DD40042C-84AC-4E9A-9F54-C3174C2FBFAC}" srcOrd="0" destOrd="0" presId="urn:microsoft.com/office/officeart/2008/layout/LinedList"/>
    <dgm:cxn modelId="{BD972621-0A31-4370-802C-F850846FEF61}" type="presParOf" srcId="{7725816E-D3FB-491D-B82C-C7B20B1D8393}" destId="{9709C6FC-1CA5-4EED-B1F3-6DE80C0EEB4E}" srcOrd="1" destOrd="0" presId="urn:microsoft.com/office/officeart/2008/layout/LinedList"/>
    <dgm:cxn modelId="{CE0449F7-C2A6-49FB-B296-55CADDB3C95F}" type="presParOf" srcId="{7725816E-D3FB-491D-B82C-C7B20B1D8393}" destId="{D49A36BC-4E62-4E67-BD17-7F3C9AD090F3}" srcOrd="2" destOrd="0" presId="urn:microsoft.com/office/officeart/2008/layout/LinedList"/>
    <dgm:cxn modelId="{8397F9EA-58B0-4439-B0EE-F3CD6FE0B82E}" type="presParOf" srcId="{9CE25B93-CA38-45EF-A72D-9569A7712B09}" destId="{E935D7ED-14BE-4125-B533-0BAF398C2BA1}" srcOrd="14" destOrd="0" presId="urn:microsoft.com/office/officeart/2008/layout/LinedList"/>
    <dgm:cxn modelId="{60DBB448-05B0-4444-928C-8B0152127CF2}" type="presParOf" srcId="{9CE25B93-CA38-45EF-A72D-9569A7712B09}" destId="{562EDF38-577C-4947-9543-90E19FF99D59}" srcOrd="15" destOrd="0" presId="urn:microsoft.com/office/officeart/2008/layout/LinedList"/>
    <dgm:cxn modelId="{2897A6B4-50BA-493D-8CAE-661FF2576319}" type="presParOf" srcId="{9CE25B93-CA38-45EF-A72D-9569A7712B09}" destId="{9642954C-03AC-46D1-BBFC-D39C3D639A73}" srcOrd="16" destOrd="0" presId="urn:microsoft.com/office/officeart/2008/layout/LinedList"/>
    <dgm:cxn modelId="{43FF16DA-89FD-4E7D-B0AF-45BDC3C4A135}" type="presParOf" srcId="{9642954C-03AC-46D1-BBFC-D39C3D639A73}" destId="{9CE3C5D1-A48B-4B6B-8FE4-A65D71986E70}" srcOrd="0" destOrd="0" presId="urn:microsoft.com/office/officeart/2008/layout/LinedList"/>
    <dgm:cxn modelId="{DDCB9919-C7FD-44DE-97C3-54AEC49A8496}" type="presParOf" srcId="{9642954C-03AC-46D1-BBFC-D39C3D639A73}" destId="{FF3C2797-0798-4A68-902B-D5E5C5FE5992}" srcOrd="1" destOrd="0" presId="urn:microsoft.com/office/officeart/2008/layout/LinedList"/>
    <dgm:cxn modelId="{3E7403E2-580E-4CCA-89FC-0CA723B4B389}" type="presParOf" srcId="{9642954C-03AC-46D1-BBFC-D39C3D639A73}" destId="{3CF02CB8-F7CB-42E9-878B-D1B392FAECFD}" srcOrd="2" destOrd="0" presId="urn:microsoft.com/office/officeart/2008/layout/LinedList"/>
    <dgm:cxn modelId="{CB100C6A-21BF-493F-834D-4E702274EDCD}" type="presParOf" srcId="{9CE25B93-CA38-45EF-A72D-9569A7712B09}" destId="{87F0D0EB-172B-4794-A380-5822078D713E}" srcOrd="17" destOrd="0" presId="urn:microsoft.com/office/officeart/2008/layout/LinedList"/>
    <dgm:cxn modelId="{9527217F-EAC1-45B3-B3C6-53D3780C65A9}" type="presParOf" srcId="{9CE25B93-CA38-45EF-A72D-9569A7712B09}" destId="{47FBA537-09F5-4CF9-97BF-D0F8770C8855}" srcOrd="18" destOrd="0" presId="urn:microsoft.com/office/officeart/2008/layout/LinedList"/>
    <dgm:cxn modelId="{0A06FD02-6113-45B9-A711-D2A734060DF5}" type="presParOf" srcId="{9CE25B93-CA38-45EF-A72D-9569A7712B09}" destId="{C1997EE1-9BFD-441E-BFF3-5CA06774B3AD}" srcOrd="19" destOrd="0" presId="urn:microsoft.com/office/officeart/2008/layout/LinedList"/>
    <dgm:cxn modelId="{48AAC024-527B-498A-948E-535CE0459A38}" type="presParOf" srcId="{C1997EE1-9BFD-441E-BFF3-5CA06774B3AD}" destId="{B7105F2B-4783-49CD-AB9D-BCF1429BDE42}" srcOrd="0" destOrd="0" presId="urn:microsoft.com/office/officeart/2008/layout/LinedList"/>
    <dgm:cxn modelId="{1E44E81B-7D6B-4793-AC9C-EB4B44401CE0}" type="presParOf" srcId="{C1997EE1-9BFD-441E-BFF3-5CA06774B3AD}" destId="{71C2098C-6267-4385-B1CB-ABE19B56696D}" srcOrd="1" destOrd="0" presId="urn:microsoft.com/office/officeart/2008/layout/LinedList"/>
    <dgm:cxn modelId="{B4154432-4501-4A16-9E70-4EB9FC341767}" type="presParOf" srcId="{C1997EE1-9BFD-441E-BFF3-5CA06774B3AD}" destId="{1066DD39-A170-4EDE-A747-CDAC1F7AAAF1}" srcOrd="2" destOrd="0" presId="urn:microsoft.com/office/officeart/2008/layout/LinedList"/>
    <dgm:cxn modelId="{5647737D-1410-4682-97BF-2B4F532CAC53}" type="presParOf" srcId="{9CE25B93-CA38-45EF-A72D-9569A7712B09}" destId="{39C0D1EB-C5EA-44BF-A37C-ADBA4ED69287}" srcOrd="20" destOrd="0" presId="urn:microsoft.com/office/officeart/2008/layout/LinedList"/>
    <dgm:cxn modelId="{014D570E-8BAE-41E1-BEDC-5BE540AB04CD}" type="presParOf" srcId="{9CE25B93-CA38-45EF-A72D-9569A7712B09}" destId="{889B111E-ECE6-4E03-817D-7BAD1724AFDB}"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4E7772-74A0-4E67-9B51-1D3FCD5A250A}" type="doc">
      <dgm:prSet loTypeId="urn:microsoft.com/office/officeart/2008/layout/LinedList" loCatId="list" qsTypeId="urn:microsoft.com/office/officeart/2005/8/quickstyle/simple1" qsCatId="simple" csTypeId="urn:microsoft.com/office/officeart/2005/8/colors/accent6_4" csCatId="accent6"/>
      <dgm:spPr/>
      <dgm:t>
        <a:bodyPr/>
        <a:lstStyle/>
        <a:p>
          <a:endParaRPr lang="en-CA"/>
        </a:p>
      </dgm:t>
    </dgm:pt>
    <dgm:pt modelId="{D9CCA2B9-9E3E-41DE-9B72-FC448D14CCB3}">
      <dgm:prSet/>
      <dgm:spPr/>
      <dgm:t>
        <a:bodyPr/>
        <a:lstStyle/>
        <a:p>
          <a:r>
            <a:rPr lang="en-CA" baseline="0" dirty="0"/>
            <a:t>Facts</a:t>
          </a:r>
          <a:endParaRPr lang="en-CA" dirty="0"/>
        </a:p>
      </dgm:t>
    </dgm:pt>
    <dgm:pt modelId="{19F31116-9992-46AE-9B8C-9722595D4FA4}" type="parTrans" cxnId="{BAD1E283-9762-4AA3-8E97-1036082034DF}">
      <dgm:prSet/>
      <dgm:spPr/>
      <dgm:t>
        <a:bodyPr/>
        <a:lstStyle/>
        <a:p>
          <a:endParaRPr lang="en-CA"/>
        </a:p>
      </dgm:t>
    </dgm:pt>
    <dgm:pt modelId="{A6A7A016-204B-4654-8B53-5C8731B0FEC5}" type="sibTrans" cxnId="{BAD1E283-9762-4AA3-8E97-1036082034DF}">
      <dgm:prSet/>
      <dgm:spPr/>
      <dgm:t>
        <a:bodyPr/>
        <a:lstStyle/>
        <a:p>
          <a:endParaRPr lang="en-CA"/>
        </a:p>
      </dgm:t>
    </dgm:pt>
    <dgm:pt modelId="{2AC18C81-36C9-4ADB-BE96-6E05AA7A0DAB}">
      <dgm:prSet/>
      <dgm:spPr/>
      <dgm:t>
        <a:bodyPr/>
        <a:lstStyle/>
        <a:p>
          <a:r>
            <a:rPr lang="en-CA" baseline="0"/>
            <a:t>Sales Revenues 22,642 Billion USD</a:t>
          </a:r>
          <a:endParaRPr lang="en-CA"/>
        </a:p>
      </dgm:t>
    </dgm:pt>
    <dgm:pt modelId="{8E6D8B47-80A4-432C-9DCB-2E2F954BACD2}" type="parTrans" cxnId="{A91AF47E-5DE6-4CDC-9AE6-34EF4B2E8CC4}">
      <dgm:prSet/>
      <dgm:spPr/>
      <dgm:t>
        <a:bodyPr/>
        <a:lstStyle/>
        <a:p>
          <a:endParaRPr lang="en-CA"/>
        </a:p>
      </dgm:t>
    </dgm:pt>
    <dgm:pt modelId="{A598C412-2D81-43B9-928A-0C43E7E5BA52}" type="sibTrans" cxnId="{A91AF47E-5DE6-4CDC-9AE6-34EF4B2E8CC4}">
      <dgm:prSet/>
      <dgm:spPr/>
      <dgm:t>
        <a:bodyPr/>
        <a:lstStyle/>
        <a:p>
          <a:endParaRPr lang="en-CA"/>
        </a:p>
      </dgm:t>
    </dgm:pt>
    <dgm:pt modelId="{0A5B250C-F181-4BF7-BA7A-1875F040A2B4}">
      <dgm:prSet/>
      <dgm:spPr/>
      <dgm:t>
        <a:bodyPr/>
        <a:lstStyle/>
        <a:p>
          <a:r>
            <a:rPr lang="en-US" baseline="0" dirty="0"/>
            <a:t>Adidas focuses heavily on risk management and heavily analyses risks and opportunities.</a:t>
          </a:r>
          <a:endParaRPr lang="en-CA" dirty="0"/>
        </a:p>
      </dgm:t>
    </dgm:pt>
    <dgm:pt modelId="{2060F0F0-514D-4A0F-AB6C-261E2D200EAA}" type="parTrans" cxnId="{B2164CB8-13AC-4F3E-9C70-2CDDE7278E2D}">
      <dgm:prSet/>
      <dgm:spPr/>
      <dgm:t>
        <a:bodyPr/>
        <a:lstStyle/>
        <a:p>
          <a:endParaRPr lang="en-CA"/>
        </a:p>
      </dgm:t>
    </dgm:pt>
    <dgm:pt modelId="{3B5A5D87-D995-4761-A06C-0C46BBDE2750}" type="sibTrans" cxnId="{B2164CB8-13AC-4F3E-9C70-2CDDE7278E2D}">
      <dgm:prSet/>
      <dgm:spPr/>
      <dgm:t>
        <a:bodyPr/>
        <a:lstStyle/>
        <a:p>
          <a:endParaRPr lang="en-CA"/>
        </a:p>
      </dgm:t>
    </dgm:pt>
    <dgm:pt modelId="{0D5C185A-C3E7-4E91-81EB-3066DB48E993}" type="pres">
      <dgm:prSet presAssocID="{A24E7772-74A0-4E67-9B51-1D3FCD5A250A}" presName="vert0" presStyleCnt="0">
        <dgm:presLayoutVars>
          <dgm:dir/>
          <dgm:animOne val="branch"/>
          <dgm:animLvl val="lvl"/>
        </dgm:presLayoutVars>
      </dgm:prSet>
      <dgm:spPr/>
    </dgm:pt>
    <dgm:pt modelId="{DAE7AA65-4286-476B-A204-82D26749FCD0}" type="pres">
      <dgm:prSet presAssocID="{D9CCA2B9-9E3E-41DE-9B72-FC448D14CCB3}" presName="thickLine" presStyleLbl="alignNode1" presStyleIdx="0" presStyleCnt="1"/>
      <dgm:spPr/>
    </dgm:pt>
    <dgm:pt modelId="{BE7AFAFB-BB20-40A1-8326-ABE037E08AC0}" type="pres">
      <dgm:prSet presAssocID="{D9CCA2B9-9E3E-41DE-9B72-FC448D14CCB3}" presName="horz1" presStyleCnt="0"/>
      <dgm:spPr/>
    </dgm:pt>
    <dgm:pt modelId="{3C12FC56-37D7-4ED5-A84E-4AB6BB0BA455}" type="pres">
      <dgm:prSet presAssocID="{D9CCA2B9-9E3E-41DE-9B72-FC448D14CCB3}" presName="tx1" presStyleLbl="revTx" presStyleIdx="0" presStyleCnt="3"/>
      <dgm:spPr/>
    </dgm:pt>
    <dgm:pt modelId="{64925531-1506-4A4D-BE5F-FAAD77892184}" type="pres">
      <dgm:prSet presAssocID="{D9CCA2B9-9E3E-41DE-9B72-FC448D14CCB3}" presName="vert1" presStyleCnt="0"/>
      <dgm:spPr/>
    </dgm:pt>
    <dgm:pt modelId="{214F1550-2EBF-4D42-B680-4FE4BD0747D3}" type="pres">
      <dgm:prSet presAssocID="{2AC18C81-36C9-4ADB-BE96-6E05AA7A0DAB}" presName="vertSpace2a" presStyleCnt="0"/>
      <dgm:spPr/>
    </dgm:pt>
    <dgm:pt modelId="{0ED2D52A-DA52-4657-825E-E94517483D99}" type="pres">
      <dgm:prSet presAssocID="{2AC18C81-36C9-4ADB-BE96-6E05AA7A0DAB}" presName="horz2" presStyleCnt="0"/>
      <dgm:spPr/>
    </dgm:pt>
    <dgm:pt modelId="{6CA45690-BF45-4D30-9FDE-3BF035FCFA09}" type="pres">
      <dgm:prSet presAssocID="{2AC18C81-36C9-4ADB-BE96-6E05AA7A0DAB}" presName="horzSpace2" presStyleCnt="0"/>
      <dgm:spPr/>
    </dgm:pt>
    <dgm:pt modelId="{48FA3694-6039-49CF-8941-C3840505D689}" type="pres">
      <dgm:prSet presAssocID="{2AC18C81-36C9-4ADB-BE96-6E05AA7A0DAB}" presName="tx2" presStyleLbl="revTx" presStyleIdx="1" presStyleCnt="3"/>
      <dgm:spPr/>
    </dgm:pt>
    <dgm:pt modelId="{34D4C01B-9178-45BC-831C-B93E1CB1A7EC}" type="pres">
      <dgm:prSet presAssocID="{2AC18C81-36C9-4ADB-BE96-6E05AA7A0DAB}" presName="vert2" presStyleCnt="0"/>
      <dgm:spPr/>
    </dgm:pt>
    <dgm:pt modelId="{887F5AC1-9B82-405F-BB86-5AB1137B232B}" type="pres">
      <dgm:prSet presAssocID="{2AC18C81-36C9-4ADB-BE96-6E05AA7A0DAB}" presName="thinLine2b" presStyleLbl="callout" presStyleIdx="0" presStyleCnt="2"/>
      <dgm:spPr/>
    </dgm:pt>
    <dgm:pt modelId="{C931151D-430D-4918-BB37-6328B073EF98}" type="pres">
      <dgm:prSet presAssocID="{2AC18C81-36C9-4ADB-BE96-6E05AA7A0DAB}" presName="vertSpace2b" presStyleCnt="0"/>
      <dgm:spPr/>
    </dgm:pt>
    <dgm:pt modelId="{7B62B799-2FF2-431E-81D0-39750DFECFFA}" type="pres">
      <dgm:prSet presAssocID="{0A5B250C-F181-4BF7-BA7A-1875F040A2B4}" presName="horz2" presStyleCnt="0"/>
      <dgm:spPr/>
    </dgm:pt>
    <dgm:pt modelId="{A949DFF6-0AC3-43ED-92A3-E3733D5A07B1}" type="pres">
      <dgm:prSet presAssocID="{0A5B250C-F181-4BF7-BA7A-1875F040A2B4}" presName="horzSpace2" presStyleCnt="0"/>
      <dgm:spPr/>
    </dgm:pt>
    <dgm:pt modelId="{D201EE6C-BF8C-4F69-8507-B1233DF7C8E8}" type="pres">
      <dgm:prSet presAssocID="{0A5B250C-F181-4BF7-BA7A-1875F040A2B4}" presName="tx2" presStyleLbl="revTx" presStyleIdx="2" presStyleCnt="3"/>
      <dgm:spPr/>
    </dgm:pt>
    <dgm:pt modelId="{7F69D5B1-3656-4AD5-905E-D16ABBD9253E}" type="pres">
      <dgm:prSet presAssocID="{0A5B250C-F181-4BF7-BA7A-1875F040A2B4}" presName="vert2" presStyleCnt="0"/>
      <dgm:spPr/>
    </dgm:pt>
    <dgm:pt modelId="{04C648A4-B2E7-4C37-BBAB-51615E3FAFDE}" type="pres">
      <dgm:prSet presAssocID="{0A5B250C-F181-4BF7-BA7A-1875F040A2B4}" presName="thinLine2b" presStyleLbl="callout" presStyleIdx="1" presStyleCnt="2"/>
      <dgm:spPr/>
    </dgm:pt>
    <dgm:pt modelId="{36AD617D-C8B9-4918-9809-7944DF21EDB5}" type="pres">
      <dgm:prSet presAssocID="{0A5B250C-F181-4BF7-BA7A-1875F040A2B4}" presName="vertSpace2b" presStyleCnt="0"/>
      <dgm:spPr/>
    </dgm:pt>
  </dgm:ptLst>
  <dgm:cxnLst>
    <dgm:cxn modelId="{A91AF47E-5DE6-4CDC-9AE6-34EF4B2E8CC4}" srcId="{D9CCA2B9-9E3E-41DE-9B72-FC448D14CCB3}" destId="{2AC18C81-36C9-4ADB-BE96-6E05AA7A0DAB}" srcOrd="0" destOrd="0" parTransId="{8E6D8B47-80A4-432C-9DCB-2E2F954BACD2}" sibTransId="{A598C412-2D81-43B9-928A-0C43E7E5BA52}"/>
    <dgm:cxn modelId="{BAD1E283-9762-4AA3-8E97-1036082034DF}" srcId="{A24E7772-74A0-4E67-9B51-1D3FCD5A250A}" destId="{D9CCA2B9-9E3E-41DE-9B72-FC448D14CCB3}" srcOrd="0" destOrd="0" parTransId="{19F31116-9992-46AE-9B8C-9722595D4FA4}" sibTransId="{A6A7A016-204B-4654-8B53-5C8731B0FEC5}"/>
    <dgm:cxn modelId="{6BC3BE9E-FF56-434B-98B3-9026F74D03C5}" type="presOf" srcId="{D9CCA2B9-9E3E-41DE-9B72-FC448D14CCB3}" destId="{3C12FC56-37D7-4ED5-A84E-4AB6BB0BA455}" srcOrd="0" destOrd="0" presId="urn:microsoft.com/office/officeart/2008/layout/LinedList"/>
    <dgm:cxn modelId="{B38647A9-1F47-4671-A5B6-3F7CA0603F8C}" type="presOf" srcId="{2AC18C81-36C9-4ADB-BE96-6E05AA7A0DAB}" destId="{48FA3694-6039-49CF-8941-C3840505D689}" srcOrd="0" destOrd="0" presId="urn:microsoft.com/office/officeart/2008/layout/LinedList"/>
    <dgm:cxn modelId="{F8FFC8B2-2118-40EC-BEA5-22D974679994}" type="presOf" srcId="{A24E7772-74A0-4E67-9B51-1D3FCD5A250A}" destId="{0D5C185A-C3E7-4E91-81EB-3066DB48E993}" srcOrd="0" destOrd="0" presId="urn:microsoft.com/office/officeart/2008/layout/LinedList"/>
    <dgm:cxn modelId="{B2164CB8-13AC-4F3E-9C70-2CDDE7278E2D}" srcId="{D9CCA2B9-9E3E-41DE-9B72-FC448D14CCB3}" destId="{0A5B250C-F181-4BF7-BA7A-1875F040A2B4}" srcOrd="1" destOrd="0" parTransId="{2060F0F0-514D-4A0F-AB6C-261E2D200EAA}" sibTransId="{3B5A5D87-D995-4761-A06C-0C46BBDE2750}"/>
    <dgm:cxn modelId="{9677B2BA-BE54-4EEF-8A33-348570D50815}" type="presOf" srcId="{0A5B250C-F181-4BF7-BA7A-1875F040A2B4}" destId="{D201EE6C-BF8C-4F69-8507-B1233DF7C8E8}" srcOrd="0" destOrd="0" presId="urn:microsoft.com/office/officeart/2008/layout/LinedList"/>
    <dgm:cxn modelId="{F6167196-8DC3-4D6F-BBA9-ACBBFA687733}" type="presParOf" srcId="{0D5C185A-C3E7-4E91-81EB-3066DB48E993}" destId="{DAE7AA65-4286-476B-A204-82D26749FCD0}" srcOrd="0" destOrd="0" presId="urn:microsoft.com/office/officeart/2008/layout/LinedList"/>
    <dgm:cxn modelId="{8ECB285D-8749-4965-BC97-48A56BC0CE75}" type="presParOf" srcId="{0D5C185A-C3E7-4E91-81EB-3066DB48E993}" destId="{BE7AFAFB-BB20-40A1-8326-ABE037E08AC0}" srcOrd="1" destOrd="0" presId="urn:microsoft.com/office/officeart/2008/layout/LinedList"/>
    <dgm:cxn modelId="{B403F3C1-E71F-47FE-BC0A-04F99A40CF31}" type="presParOf" srcId="{BE7AFAFB-BB20-40A1-8326-ABE037E08AC0}" destId="{3C12FC56-37D7-4ED5-A84E-4AB6BB0BA455}" srcOrd="0" destOrd="0" presId="urn:microsoft.com/office/officeart/2008/layout/LinedList"/>
    <dgm:cxn modelId="{63381511-04BD-4395-8C41-26516D379D79}" type="presParOf" srcId="{BE7AFAFB-BB20-40A1-8326-ABE037E08AC0}" destId="{64925531-1506-4A4D-BE5F-FAAD77892184}" srcOrd="1" destOrd="0" presId="urn:microsoft.com/office/officeart/2008/layout/LinedList"/>
    <dgm:cxn modelId="{29FF66D7-D283-42ED-BEB5-4DF8EC518009}" type="presParOf" srcId="{64925531-1506-4A4D-BE5F-FAAD77892184}" destId="{214F1550-2EBF-4D42-B680-4FE4BD0747D3}" srcOrd="0" destOrd="0" presId="urn:microsoft.com/office/officeart/2008/layout/LinedList"/>
    <dgm:cxn modelId="{3E816563-2A54-4CE2-839E-6F466C0C6687}" type="presParOf" srcId="{64925531-1506-4A4D-BE5F-FAAD77892184}" destId="{0ED2D52A-DA52-4657-825E-E94517483D99}" srcOrd="1" destOrd="0" presId="urn:microsoft.com/office/officeart/2008/layout/LinedList"/>
    <dgm:cxn modelId="{3A0B5635-B158-4514-AC07-CC1642E39A22}" type="presParOf" srcId="{0ED2D52A-DA52-4657-825E-E94517483D99}" destId="{6CA45690-BF45-4D30-9FDE-3BF035FCFA09}" srcOrd="0" destOrd="0" presId="urn:microsoft.com/office/officeart/2008/layout/LinedList"/>
    <dgm:cxn modelId="{42CB615D-59D4-4B53-9BCE-87F6D56110FF}" type="presParOf" srcId="{0ED2D52A-DA52-4657-825E-E94517483D99}" destId="{48FA3694-6039-49CF-8941-C3840505D689}" srcOrd="1" destOrd="0" presId="urn:microsoft.com/office/officeart/2008/layout/LinedList"/>
    <dgm:cxn modelId="{A8A515F5-CC4C-480B-9D2F-F429AB2B56B2}" type="presParOf" srcId="{0ED2D52A-DA52-4657-825E-E94517483D99}" destId="{34D4C01B-9178-45BC-831C-B93E1CB1A7EC}" srcOrd="2" destOrd="0" presId="urn:microsoft.com/office/officeart/2008/layout/LinedList"/>
    <dgm:cxn modelId="{F96E5056-B674-40F0-BBB3-90FF2545ECB9}" type="presParOf" srcId="{64925531-1506-4A4D-BE5F-FAAD77892184}" destId="{887F5AC1-9B82-405F-BB86-5AB1137B232B}" srcOrd="2" destOrd="0" presId="urn:microsoft.com/office/officeart/2008/layout/LinedList"/>
    <dgm:cxn modelId="{5656626C-A20D-4342-97F9-5C1B360378D2}" type="presParOf" srcId="{64925531-1506-4A4D-BE5F-FAAD77892184}" destId="{C931151D-430D-4918-BB37-6328B073EF98}" srcOrd="3" destOrd="0" presId="urn:microsoft.com/office/officeart/2008/layout/LinedList"/>
    <dgm:cxn modelId="{806479F8-2AE9-4C0D-AE26-B3A03807AA57}" type="presParOf" srcId="{64925531-1506-4A4D-BE5F-FAAD77892184}" destId="{7B62B799-2FF2-431E-81D0-39750DFECFFA}" srcOrd="4" destOrd="0" presId="urn:microsoft.com/office/officeart/2008/layout/LinedList"/>
    <dgm:cxn modelId="{80C65F62-2FA3-4923-8BD7-96402ABDF3FB}" type="presParOf" srcId="{7B62B799-2FF2-431E-81D0-39750DFECFFA}" destId="{A949DFF6-0AC3-43ED-92A3-E3733D5A07B1}" srcOrd="0" destOrd="0" presId="urn:microsoft.com/office/officeart/2008/layout/LinedList"/>
    <dgm:cxn modelId="{3E05E862-C9C0-48DC-B22E-4EB142E9F589}" type="presParOf" srcId="{7B62B799-2FF2-431E-81D0-39750DFECFFA}" destId="{D201EE6C-BF8C-4F69-8507-B1233DF7C8E8}" srcOrd="1" destOrd="0" presId="urn:microsoft.com/office/officeart/2008/layout/LinedList"/>
    <dgm:cxn modelId="{754497AC-1059-4F7F-BEA0-D38B8DB265C2}" type="presParOf" srcId="{7B62B799-2FF2-431E-81D0-39750DFECFFA}" destId="{7F69D5B1-3656-4AD5-905E-D16ABBD9253E}" srcOrd="2" destOrd="0" presId="urn:microsoft.com/office/officeart/2008/layout/LinedList"/>
    <dgm:cxn modelId="{56CC9EFA-2910-455C-8211-2AD15506AC9C}" type="presParOf" srcId="{64925531-1506-4A4D-BE5F-FAAD77892184}" destId="{04C648A4-B2E7-4C37-BBAB-51615E3FAFDE}" srcOrd="5" destOrd="0" presId="urn:microsoft.com/office/officeart/2008/layout/LinedList"/>
    <dgm:cxn modelId="{2B59D3EB-5F62-4EDD-B3FD-0616C5B0A57B}" type="presParOf" srcId="{64925531-1506-4A4D-BE5F-FAAD77892184}" destId="{36AD617D-C8B9-4918-9809-7944DF21EDB5}"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34C96C-3F25-47F7-BB3C-AFB57B1B20AF}"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CA"/>
        </a:p>
      </dgm:t>
    </dgm:pt>
    <dgm:pt modelId="{1849F940-F205-4CF4-AFBD-2EC3A11634C2}">
      <dgm:prSet/>
      <dgm:spPr/>
      <dgm:t>
        <a:bodyPr/>
        <a:lstStyle/>
        <a:p>
          <a:pPr algn="ctr"/>
          <a:r>
            <a:rPr lang="en-US" baseline="0" dirty="0"/>
            <a:t>Below is a chart taken from their 2020 annual report which identifies </a:t>
          </a:r>
          <a:r>
            <a:rPr lang="en-US" dirty="0"/>
            <a:t>what</a:t>
          </a:r>
          <a:r>
            <a:rPr lang="en-US" baseline="0" dirty="0"/>
            <a:t> they deem to be their primary risk categories.</a:t>
          </a:r>
          <a:endParaRPr lang="en-CA" dirty="0"/>
        </a:p>
      </dgm:t>
    </dgm:pt>
    <dgm:pt modelId="{55737C67-2398-4A4B-A81F-F4CEC365BC97}" type="parTrans" cxnId="{33982FB8-8CEF-4839-81A4-2B699CBBBC76}">
      <dgm:prSet/>
      <dgm:spPr/>
      <dgm:t>
        <a:bodyPr/>
        <a:lstStyle/>
        <a:p>
          <a:endParaRPr lang="en-CA"/>
        </a:p>
      </dgm:t>
    </dgm:pt>
    <dgm:pt modelId="{6FE655BF-39C2-4041-BC4D-C97AFAFC87D6}" type="sibTrans" cxnId="{33982FB8-8CEF-4839-81A4-2B699CBBBC76}">
      <dgm:prSet/>
      <dgm:spPr/>
      <dgm:t>
        <a:bodyPr/>
        <a:lstStyle/>
        <a:p>
          <a:endParaRPr lang="en-CA"/>
        </a:p>
      </dgm:t>
    </dgm:pt>
    <dgm:pt modelId="{A5763C11-E3DF-4EAE-BD99-BEA32C594C14}" type="pres">
      <dgm:prSet presAssocID="{AE34C96C-3F25-47F7-BB3C-AFB57B1B20AF}" presName="linear" presStyleCnt="0">
        <dgm:presLayoutVars>
          <dgm:animLvl val="lvl"/>
          <dgm:resizeHandles val="exact"/>
        </dgm:presLayoutVars>
      </dgm:prSet>
      <dgm:spPr/>
    </dgm:pt>
    <dgm:pt modelId="{41621E15-0673-45EF-96E2-02F59B3715BE}" type="pres">
      <dgm:prSet presAssocID="{1849F940-F205-4CF4-AFBD-2EC3A11634C2}" presName="parentText" presStyleLbl="node1" presStyleIdx="0" presStyleCnt="1">
        <dgm:presLayoutVars>
          <dgm:chMax val="0"/>
          <dgm:bulletEnabled val="1"/>
        </dgm:presLayoutVars>
      </dgm:prSet>
      <dgm:spPr/>
    </dgm:pt>
  </dgm:ptLst>
  <dgm:cxnLst>
    <dgm:cxn modelId="{3837ED09-5F6A-4352-955C-556CBF62DC5F}" type="presOf" srcId="{AE34C96C-3F25-47F7-BB3C-AFB57B1B20AF}" destId="{A5763C11-E3DF-4EAE-BD99-BEA32C594C14}" srcOrd="0" destOrd="0" presId="urn:microsoft.com/office/officeart/2005/8/layout/vList2"/>
    <dgm:cxn modelId="{2D8745B4-05BF-43A5-8EB0-92FB221ECA1C}" type="presOf" srcId="{1849F940-F205-4CF4-AFBD-2EC3A11634C2}" destId="{41621E15-0673-45EF-96E2-02F59B3715BE}" srcOrd="0" destOrd="0" presId="urn:microsoft.com/office/officeart/2005/8/layout/vList2"/>
    <dgm:cxn modelId="{33982FB8-8CEF-4839-81A4-2B699CBBBC76}" srcId="{AE34C96C-3F25-47F7-BB3C-AFB57B1B20AF}" destId="{1849F940-F205-4CF4-AFBD-2EC3A11634C2}" srcOrd="0" destOrd="0" parTransId="{55737C67-2398-4A4B-A81F-F4CEC365BC97}" sibTransId="{6FE655BF-39C2-4041-BC4D-C97AFAFC87D6}"/>
    <dgm:cxn modelId="{8C158761-C5B6-4A6C-B677-6D8C0A305375}" type="presParOf" srcId="{A5763C11-E3DF-4EAE-BD99-BEA32C594C14}" destId="{41621E15-0673-45EF-96E2-02F59B3715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11C7C4-FC88-4A5E-BE54-A3783FF2797C}" type="doc">
      <dgm:prSet loTypeId="urn:microsoft.com/office/officeart/2005/8/layout/vList2" loCatId="list" qsTypeId="urn:microsoft.com/office/officeart/2005/8/quickstyle/simple1" qsCatId="simple" csTypeId="urn:microsoft.com/office/officeart/2005/8/colors/accent6_4" csCatId="accent6" phldr="1"/>
      <dgm:spPr/>
      <dgm:t>
        <a:bodyPr/>
        <a:lstStyle/>
        <a:p>
          <a:endParaRPr lang="en-CA"/>
        </a:p>
      </dgm:t>
    </dgm:pt>
    <dgm:pt modelId="{4BCA8134-B701-4467-B580-A6748461DC4A}">
      <dgm:prSet/>
      <dgm:spPr/>
      <dgm:t>
        <a:bodyPr/>
        <a:lstStyle/>
        <a:p>
          <a:pPr algn="ctr"/>
          <a:r>
            <a:rPr lang="en-US" baseline="0" dirty="0"/>
            <a:t>On the other side of the risk rewards, below is an overview of their opportunities.</a:t>
          </a:r>
          <a:endParaRPr lang="en-CA" dirty="0"/>
        </a:p>
      </dgm:t>
    </dgm:pt>
    <dgm:pt modelId="{2FC52ECD-866F-4B7D-8B7C-856E930F9462}" type="parTrans" cxnId="{52E631EB-3FAF-4673-8D5F-020C8A03207D}">
      <dgm:prSet/>
      <dgm:spPr/>
      <dgm:t>
        <a:bodyPr/>
        <a:lstStyle/>
        <a:p>
          <a:endParaRPr lang="en-CA"/>
        </a:p>
      </dgm:t>
    </dgm:pt>
    <dgm:pt modelId="{9B4BECC6-2201-44A6-AD67-D8ABA88C49DA}" type="sibTrans" cxnId="{52E631EB-3FAF-4673-8D5F-020C8A03207D}">
      <dgm:prSet/>
      <dgm:spPr/>
      <dgm:t>
        <a:bodyPr/>
        <a:lstStyle/>
        <a:p>
          <a:endParaRPr lang="en-CA"/>
        </a:p>
      </dgm:t>
    </dgm:pt>
    <dgm:pt modelId="{9B268948-44C2-4B94-BE77-602F71025E13}" type="pres">
      <dgm:prSet presAssocID="{5111C7C4-FC88-4A5E-BE54-A3783FF2797C}" presName="linear" presStyleCnt="0">
        <dgm:presLayoutVars>
          <dgm:animLvl val="lvl"/>
          <dgm:resizeHandles val="exact"/>
        </dgm:presLayoutVars>
      </dgm:prSet>
      <dgm:spPr/>
    </dgm:pt>
    <dgm:pt modelId="{2FBF6458-20FD-484B-A16D-52D666703651}" type="pres">
      <dgm:prSet presAssocID="{4BCA8134-B701-4467-B580-A6748461DC4A}" presName="parentText" presStyleLbl="node1" presStyleIdx="0" presStyleCnt="1" custScaleX="100000" custScaleY="27958" custLinFactNeighborX="-2968" custLinFactNeighborY="-28342">
        <dgm:presLayoutVars>
          <dgm:chMax val="0"/>
          <dgm:bulletEnabled val="1"/>
        </dgm:presLayoutVars>
      </dgm:prSet>
      <dgm:spPr/>
    </dgm:pt>
  </dgm:ptLst>
  <dgm:cxnLst>
    <dgm:cxn modelId="{17E75DAD-D2ED-4A82-92C5-219000FD6C82}" type="presOf" srcId="{4BCA8134-B701-4467-B580-A6748461DC4A}" destId="{2FBF6458-20FD-484B-A16D-52D666703651}" srcOrd="0" destOrd="0" presId="urn:microsoft.com/office/officeart/2005/8/layout/vList2"/>
    <dgm:cxn modelId="{D5B7D0EA-AC54-4F7C-A0A2-369C95ECECB4}" type="presOf" srcId="{5111C7C4-FC88-4A5E-BE54-A3783FF2797C}" destId="{9B268948-44C2-4B94-BE77-602F71025E13}" srcOrd="0" destOrd="0" presId="urn:microsoft.com/office/officeart/2005/8/layout/vList2"/>
    <dgm:cxn modelId="{52E631EB-3FAF-4673-8D5F-020C8A03207D}" srcId="{5111C7C4-FC88-4A5E-BE54-A3783FF2797C}" destId="{4BCA8134-B701-4467-B580-A6748461DC4A}" srcOrd="0" destOrd="0" parTransId="{2FC52ECD-866F-4B7D-8B7C-856E930F9462}" sibTransId="{9B4BECC6-2201-44A6-AD67-D8ABA88C49DA}"/>
    <dgm:cxn modelId="{85CB98DC-B0EE-45D6-A9D2-5E4A198C97C0}" type="presParOf" srcId="{9B268948-44C2-4B94-BE77-602F71025E13}" destId="{2FBF6458-20FD-484B-A16D-52D66670365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1BFA5A-AA54-4B8C-8911-C128FD17D6C7}" type="doc">
      <dgm:prSet loTypeId="urn:microsoft.com/office/officeart/2008/layout/LinedList" loCatId="list" qsTypeId="urn:microsoft.com/office/officeart/2005/8/quickstyle/simple1" qsCatId="simple" csTypeId="urn:microsoft.com/office/officeart/2005/8/colors/accent6_4" csCatId="accent6" phldr="1"/>
      <dgm:spPr/>
      <dgm:t>
        <a:bodyPr/>
        <a:lstStyle/>
        <a:p>
          <a:endParaRPr lang="en-CA"/>
        </a:p>
      </dgm:t>
    </dgm:pt>
    <dgm:pt modelId="{7A58307E-235B-4294-936C-D8644F054A57}">
      <dgm:prSet/>
      <dgm:spPr/>
      <dgm:t>
        <a:bodyPr/>
        <a:lstStyle/>
        <a:p>
          <a:r>
            <a:rPr lang="en-CA" baseline="0" dirty="0"/>
            <a:t>Facts</a:t>
          </a:r>
          <a:endParaRPr lang="en-CA" dirty="0"/>
        </a:p>
      </dgm:t>
    </dgm:pt>
    <dgm:pt modelId="{33423023-BDCE-4095-B103-413C21C74253}" type="parTrans" cxnId="{68533DEF-0F2C-4038-BA09-035ECFCCB220}">
      <dgm:prSet/>
      <dgm:spPr/>
      <dgm:t>
        <a:bodyPr/>
        <a:lstStyle/>
        <a:p>
          <a:endParaRPr lang="en-CA"/>
        </a:p>
      </dgm:t>
    </dgm:pt>
    <dgm:pt modelId="{129F5195-2FB5-4847-923E-EB3C23D07196}" type="sibTrans" cxnId="{68533DEF-0F2C-4038-BA09-035ECFCCB220}">
      <dgm:prSet/>
      <dgm:spPr/>
      <dgm:t>
        <a:bodyPr/>
        <a:lstStyle/>
        <a:p>
          <a:endParaRPr lang="en-CA"/>
        </a:p>
      </dgm:t>
    </dgm:pt>
    <dgm:pt modelId="{4D4842FA-CF69-4F3B-B02B-260BB4BD3029}">
      <dgm:prSet/>
      <dgm:spPr/>
      <dgm:t>
        <a:bodyPr/>
        <a:lstStyle/>
        <a:p>
          <a:r>
            <a:rPr lang="en-CA" baseline="0" dirty="0"/>
            <a:t>Sales Revenue 1.1 billion USD 88% of sales in north America.</a:t>
          </a:r>
          <a:endParaRPr lang="en-CA" dirty="0"/>
        </a:p>
      </dgm:t>
    </dgm:pt>
    <dgm:pt modelId="{A7204224-B7F1-4BC9-B4C0-433FE2CA2B3F}" type="parTrans" cxnId="{6859D2BB-5CE5-41D5-9C95-B795B0923AF0}">
      <dgm:prSet/>
      <dgm:spPr/>
      <dgm:t>
        <a:bodyPr/>
        <a:lstStyle/>
        <a:p>
          <a:endParaRPr lang="en-CA"/>
        </a:p>
      </dgm:t>
    </dgm:pt>
    <dgm:pt modelId="{B5858995-74F3-4E60-AE15-28F559C703D7}" type="sibTrans" cxnId="{6859D2BB-5CE5-41D5-9C95-B795B0923AF0}">
      <dgm:prSet/>
      <dgm:spPr/>
      <dgm:t>
        <a:bodyPr/>
        <a:lstStyle/>
        <a:p>
          <a:endParaRPr lang="en-CA"/>
        </a:p>
      </dgm:t>
    </dgm:pt>
    <dgm:pt modelId="{5C3D8BAD-CF30-43C4-AC4E-3C81A59AAE52}">
      <dgm:prSet/>
      <dgm:spPr/>
      <dgm:t>
        <a:bodyPr/>
        <a:lstStyle/>
        <a:p>
          <a:r>
            <a:rPr lang="en-US" baseline="0"/>
            <a:t>Focus on product innovation, technology, and science to improve the quality of their products and their fabrication processes. </a:t>
          </a:r>
          <a:endParaRPr lang="en-CA"/>
        </a:p>
      </dgm:t>
    </dgm:pt>
    <dgm:pt modelId="{E9804141-FEC5-4052-A3A7-C075810EDADC}" type="parTrans" cxnId="{76D4A4CE-E7D9-4088-9795-F7D866ED05E6}">
      <dgm:prSet/>
      <dgm:spPr/>
      <dgm:t>
        <a:bodyPr/>
        <a:lstStyle/>
        <a:p>
          <a:endParaRPr lang="en-CA"/>
        </a:p>
      </dgm:t>
    </dgm:pt>
    <dgm:pt modelId="{29BA0FE7-1F21-4DF6-AF04-117F1750DAC2}" type="sibTrans" cxnId="{76D4A4CE-E7D9-4088-9795-F7D866ED05E6}">
      <dgm:prSet/>
      <dgm:spPr/>
      <dgm:t>
        <a:bodyPr/>
        <a:lstStyle/>
        <a:p>
          <a:endParaRPr lang="en-CA"/>
        </a:p>
      </dgm:t>
    </dgm:pt>
    <dgm:pt modelId="{AB3DEF7E-7452-4413-8761-131DD3EEE96E}">
      <dgm:prSet/>
      <dgm:spPr/>
      <dgm:t>
        <a:bodyPr/>
        <a:lstStyle/>
        <a:p>
          <a:r>
            <a:rPr lang="en-US" baseline="0" dirty="0"/>
            <a:t>In 2020 they have 491 operating stores.</a:t>
          </a:r>
          <a:endParaRPr lang="en-CA" dirty="0"/>
        </a:p>
      </dgm:t>
    </dgm:pt>
    <dgm:pt modelId="{8538D872-82EA-49D9-AD24-8C5EB4EEA540}" type="parTrans" cxnId="{23996FE1-6ABA-4D19-8245-6784B4187F12}">
      <dgm:prSet/>
      <dgm:spPr/>
      <dgm:t>
        <a:bodyPr/>
        <a:lstStyle/>
        <a:p>
          <a:endParaRPr lang="en-CA"/>
        </a:p>
      </dgm:t>
    </dgm:pt>
    <dgm:pt modelId="{80BDCD83-4E9D-4FA4-AD6A-9C519BF1F655}" type="sibTrans" cxnId="{23996FE1-6ABA-4D19-8245-6784B4187F12}">
      <dgm:prSet/>
      <dgm:spPr/>
      <dgm:t>
        <a:bodyPr/>
        <a:lstStyle/>
        <a:p>
          <a:endParaRPr lang="en-CA"/>
        </a:p>
      </dgm:t>
    </dgm:pt>
    <dgm:pt modelId="{BC2EE016-F25A-42C0-9432-443F65555AEA}">
      <dgm:prSet/>
      <dgm:spPr/>
      <dgm:t>
        <a:bodyPr/>
        <a:lstStyle/>
        <a:p>
          <a:r>
            <a:rPr lang="en-US" baseline="0" dirty="0"/>
            <a:t>Large percentage of sales are yoga pants. </a:t>
          </a:r>
          <a:endParaRPr lang="en-CA" dirty="0"/>
        </a:p>
      </dgm:t>
    </dgm:pt>
    <dgm:pt modelId="{C27F0FA5-EC74-49C9-8F12-8495DBDCBD93}" type="parTrans" cxnId="{AE6C673A-F860-4D1F-8EDE-ED9E322564B1}">
      <dgm:prSet/>
      <dgm:spPr/>
      <dgm:t>
        <a:bodyPr/>
        <a:lstStyle/>
        <a:p>
          <a:endParaRPr lang="en-CA"/>
        </a:p>
      </dgm:t>
    </dgm:pt>
    <dgm:pt modelId="{5BF3D365-B88C-427B-8C96-8CE20690E509}" type="sibTrans" cxnId="{AE6C673A-F860-4D1F-8EDE-ED9E322564B1}">
      <dgm:prSet/>
      <dgm:spPr/>
      <dgm:t>
        <a:bodyPr/>
        <a:lstStyle/>
        <a:p>
          <a:endParaRPr lang="en-CA"/>
        </a:p>
      </dgm:t>
    </dgm:pt>
    <dgm:pt modelId="{12699B26-1C9B-4CEB-A142-0F93E342CEB4}">
      <dgm:prSet/>
      <dgm:spPr/>
      <dgm:t>
        <a:bodyPr/>
        <a:lstStyle/>
        <a:p>
          <a:r>
            <a:rPr lang="en-US" baseline="0" dirty="0"/>
            <a:t>Geared towards athletics but also fashionable for everyday use.</a:t>
          </a:r>
          <a:endParaRPr lang="en-CA" dirty="0"/>
        </a:p>
      </dgm:t>
    </dgm:pt>
    <dgm:pt modelId="{395C3553-9FE5-4F57-995A-EC9245A45E30}" type="parTrans" cxnId="{509D285F-4EB2-4625-A525-FC2AEF253519}">
      <dgm:prSet/>
      <dgm:spPr/>
      <dgm:t>
        <a:bodyPr/>
        <a:lstStyle/>
        <a:p>
          <a:endParaRPr lang="en-CA"/>
        </a:p>
      </dgm:t>
    </dgm:pt>
    <dgm:pt modelId="{D757F871-C334-4AC1-A99C-A3DCFC12E64F}" type="sibTrans" cxnId="{509D285F-4EB2-4625-A525-FC2AEF253519}">
      <dgm:prSet/>
      <dgm:spPr/>
      <dgm:t>
        <a:bodyPr/>
        <a:lstStyle/>
        <a:p>
          <a:endParaRPr lang="en-CA"/>
        </a:p>
      </dgm:t>
    </dgm:pt>
    <dgm:pt modelId="{01293423-5F80-4654-8871-383F77E4121F}" type="pres">
      <dgm:prSet presAssocID="{6A1BFA5A-AA54-4B8C-8911-C128FD17D6C7}" presName="vert0" presStyleCnt="0">
        <dgm:presLayoutVars>
          <dgm:dir/>
          <dgm:animOne val="branch"/>
          <dgm:animLvl val="lvl"/>
        </dgm:presLayoutVars>
      </dgm:prSet>
      <dgm:spPr/>
    </dgm:pt>
    <dgm:pt modelId="{6420C87B-D62C-4DBF-B062-696721CA31A2}" type="pres">
      <dgm:prSet presAssocID="{7A58307E-235B-4294-936C-D8644F054A57}" presName="thickLine" presStyleLbl="alignNode1" presStyleIdx="0" presStyleCnt="1"/>
      <dgm:spPr/>
    </dgm:pt>
    <dgm:pt modelId="{E57D70DC-B08A-4510-B2F7-14E3D1CF2875}" type="pres">
      <dgm:prSet presAssocID="{7A58307E-235B-4294-936C-D8644F054A57}" presName="horz1" presStyleCnt="0"/>
      <dgm:spPr/>
    </dgm:pt>
    <dgm:pt modelId="{DE540C0D-EBEF-4F8F-A3A8-4490F545AC85}" type="pres">
      <dgm:prSet presAssocID="{7A58307E-235B-4294-936C-D8644F054A57}" presName="tx1" presStyleLbl="revTx" presStyleIdx="0" presStyleCnt="6"/>
      <dgm:spPr/>
    </dgm:pt>
    <dgm:pt modelId="{785C4680-19E1-4804-8BB1-DAB935F61A1D}" type="pres">
      <dgm:prSet presAssocID="{7A58307E-235B-4294-936C-D8644F054A57}" presName="vert1" presStyleCnt="0"/>
      <dgm:spPr/>
    </dgm:pt>
    <dgm:pt modelId="{8EDE08D3-8158-4BBB-AD86-837833CDCC67}" type="pres">
      <dgm:prSet presAssocID="{4D4842FA-CF69-4F3B-B02B-260BB4BD3029}" presName="vertSpace2a" presStyleCnt="0"/>
      <dgm:spPr/>
    </dgm:pt>
    <dgm:pt modelId="{DE36E34E-98AD-42AA-9FB0-ED2BDFD6D000}" type="pres">
      <dgm:prSet presAssocID="{4D4842FA-CF69-4F3B-B02B-260BB4BD3029}" presName="horz2" presStyleCnt="0"/>
      <dgm:spPr/>
    </dgm:pt>
    <dgm:pt modelId="{F53A371E-3743-4121-A76D-4448E03582D2}" type="pres">
      <dgm:prSet presAssocID="{4D4842FA-CF69-4F3B-B02B-260BB4BD3029}" presName="horzSpace2" presStyleCnt="0"/>
      <dgm:spPr/>
    </dgm:pt>
    <dgm:pt modelId="{5E06AE55-BEFF-4C6B-A6B6-FB59D24156FB}" type="pres">
      <dgm:prSet presAssocID="{4D4842FA-CF69-4F3B-B02B-260BB4BD3029}" presName="tx2" presStyleLbl="revTx" presStyleIdx="1" presStyleCnt="6"/>
      <dgm:spPr/>
    </dgm:pt>
    <dgm:pt modelId="{4583789E-62D6-49A0-9911-633A9475B647}" type="pres">
      <dgm:prSet presAssocID="{4D4842FA-CF69-4F3B-B02B-260BB4BD3029}" presName="vert2" presStyleCnt="0"/>
      <dgm:spPr/>
    </dgm:pt>
    <dgm:pt modelId="{B7BEB31C-943C-424A-8A4A-1C5F001F6A45}" type="pres">
      <dgm:prSet presAssocID="{4D4842FA-CF69-4F3B-B02B-260BB4BD3029}" presName="thinLine2b" presStyleLbl="callout" presStyleIdx="0" presStyleCnt="5"/>
      <dgm:spPr/>
    </dgm:pt>
    <dgm:pt modelId="{0945CBE7-7B9B-4DF3-9044-EA6765CE9191}" type="pres">
      <dgm:prSet presAssocID="{4D4842FA-CF69-4F3B-B02B-260BB4BD3029}" presName="vertSpace2b" presStyleCnt="0"/>
      <dgm:spPr/>
    </dgm:pt>
    <dgm:pt modelId="{89E81756-9448-495A-9755-6E9F4015EB45}" type="pres">
      <dgm:prSet presAssocID="{5C3D8BAD-CF30-43C4-AC4E-3C81A59AAE52}" presName="horz2" presStyleCnt="0"/>
      <dgm:spPr/>
    </dgm:pt>
    <dgm:pt modelId="{BF23FA3C-2BFC-445E-98C2-84E57417F5F1}" type="pres">
      <dgm:prSet presAssocID="{5C3D8BAD-CF30-43C4-AC4E-3C81A59AAE52}" presName="horzSpace2" presStyleCnt="0"/>
      <dgm:spPr/>
    </dgm:pt>
    <dgm:pt modelId="{B916ADFF-A9EF-4658-B409-CDC11300FDA3}" type="pres">
      <dgm:prSet presAssocID="{5C3D8BAD-CF30-43C4-AC4E-3C81A59AAE52}" presName="tx2" presStyleLbl="revTx" presStyleIdx="2" presStyleCnt="6"/>
      <dgm:spPr/>
    </dgm:pt>
    <dgm:pt modelId="{0880BC56-9C59-4B13-A316-A98F13A1C7D7}" type="pres">
      <dgm:prSet presAssocID="{5C3D8BAD-CF30-43C4-AC4E-3C81A59AAE52}" presName="vert2" presStyleCnt="0"/>
      <dgm:spPr/>
    </dgm:pt>
    <dgm:pt modelId="{6646D4E9-4010-44A6-9F21-180AEBA2E808}" type="pres">
      <dgm:prSet presAssocID="{5C3D8BAD-CF30-43C4-AC4E-3C81A59AAE52}" presName="thinLine2b" presStyleLbl="callout" presStyleIdx="1" presStyleCnt="5"/>
      <dgm:spPr/>
    </dgm:pt>
    <dgm:pt modelId="{9A961685-294A-4795-9992-611C9D9EAD92}" type="pres">
      <dgm:prSet presAssocID="{5C3D8BAD-CF30-43C4-AC4E-3C81A59AAE52}" presName="vertSpace2b" presStyleCnt="0"/>
      <dgm:spPr/>
    </dgm:pt>
    <dgm:pt modelId="{D62FA3BE-18F7-4337-A86C-773F830013F5}" type="pres">
      <dgm:prSet presAssocID="{AB3DEF7E-7452-4413-8761-131DD3EEE96E}" presName="horz2" presStyleCnt="0"/>
      <dgm:spPr/>
    </dgm:pt>
    <dgm:pt modelId="{1F01D8EA-CDE0-4798-8729-A0A0800BE75F}" type="pres">
      <dgm:prSet presAssocID="{AB3DEF7E-7452-4413-8761-131DD3EEE96E}" presName="horzSpace2" presStyleCnt="0"/>
      <dgm:spPr/>
    </dgm:pt>
    <dgm:pt modelId="{8D512474-8536-464D-A86C-9958220FEA69}" type="pres">
      <dgm:prSet presAssocID="{AB3DEF7E-7452-4413-8761-131DD3EEE96E}" presName="tx2" presStyleLbl="revTx" presStyleIdx="3" presStyleCnt="6"/>
      <dgm:spPr/>
    </dgm:pt>
    <dgm:pt modelId="{4525FAE9-F561-4F65-AF4B-DB1257D049F0}" type="pres">
      <dgm:prSet presAssocID="{AB3DEF7E-7452-4413-8761-131DD3EEE96E}" presName="vert2" presStyleCnt="0"/>
      <dgm:spPr/>
    </dgm:pt>
    <dgm:pt modelId="{1B93AF00-9D2C-4BC0-8400-11304B83F9F5}" type="pres">
      <dgm:prSet presAssocID="{AB3DEF7E-7452-4413-8761-131DD3EEE96E}" presName="thinLine2b" presStyleLbl="callout" presStyleIdx="2" presStyleCnt="5"/>
      <dgm:spPr/>
    </dgm:pt>
    <dgm:pt modelId="{4EF9A79E-751F-4AA5-9DCC-C5CE3D6AAEAF}" type="pres">
      <dgm:prSet presAssocID="{AB3DEF7E-7452-4413-8761-131DD3EEE96E}" presName="vertSpace2b" presStyleCnt="0"/>
      <dgm:spPr/>
    </dgm:pt>
    <dgm:pt modelId="{939D4F8E-6086-425A-AD8F-F86260E82A85}" type="pres">
      <dgm:prSet presAssocID="{BC2EE016-F25A-42C0-9432-443F65555AEA}" presName="horz2" presStyleCnt="0"/>
      <dgm:spPr/>
    </dgm:pt>
    <dgm:pt modelId="{144940D5-C76E-4974-BDED-4DA023B296E9}" type="pres">
      <dgm:prSet presAssocID="{BC2EE016-F25A-42C0-9432-443F65555AEA}" presName="horzSpace2" presStyleCnt="0"/>
      <dgm:spPr/>
    </dgm:pt>
    <dgm:pt modelId="{C42F1651-A250-4894-A799-31674C2B27A7}" type="pres">
      <dgm:prSet presAssocID="{BC2EE016-F25A-42C0-9432-443F65555AEA}" presName="tx2" presStyleLbl="revTx" presStyleIdx="4" presStyleCnt="6"/>
      <dgm:spPr/>
    </dgm:pt>
    <dgm:pt modelId="{3BAB03D9-25E7-46F6-A611-5A8A7E64AD51}" type="pres">
      <dgm:prSet presAssocID="{BC2EE016-F25A-42C0-9432-443F65555AEA}" presName="vert2" presStyleCnt="0"/>
      <dgm:spPr/>
    </dgm:pt>
    <dgm:pt modelId="{181444F7-3B5F-46BE-9E72-BBA5C480253C}" type="pres">
      <dgm:prSet presAssocID="{BC2EE016-F25A-42C0-9432-443F65555AEA}" presName="thinLine2b" presStyleLbl="callout" presStyleIdx="3" presStyleCnt="5"/>
      <dgm:spPr/>
    </dgm:pt>
    <dgm:pt modelId="{FB51E424-5B37-4105-BE1E-BE68072A4A11}" type="pres">
      <dgm:prSet presAssocID="{BC2EE016-F25A-42C0-9432-443F65555AEA}" presName="vertSpace2b" presStyleCnt="0"/>
      <dgm:spPr/>
    </dgm:pt>
    <dgm:pt modelId="{BB3ECD8C-CE24-4EEC-96EA-FE8EB5A2B89C}" type="pres">
      <dgm:prSet presAssocID="{12699B26-1C9B-4CEB-A142-0F93E342CEB4}" presName="horz2" presStyleCnt="0"/>
      <dgm:spPr/>
    </dgm:pt>
    <dgm:pt modelId="{DFF0F34F-B189-4FDD-A234-836B77638D56}" type="pres">
      <dgm:prSet presAssocID="{12699B26-1C9B-4CEB-A142-0F93E342CEB4}" presName="horzSpace2" presStyleCnt="0"/>
      <dgm:spPr/>
    </dgm:pt>
    <dgm:pt modelId="{F9661EF5-9AEE-42AC-9D4A-71B06C01E6DE}" type="pres">
      <dgm:prSet presAssocID="{12699B26-1C9B-4CEB-A142-0F93E342CEB4}" presName="tx2" presStyleLbl="revTx" presStyleIdx="5" presStyleCnt="6"/>
      <dgm:spPr/>
    </dgm:pt>
    <dgm:pt modelId="{4CD1C360-262C-425A-89ED-7CE8BCCF7D89}" type="pres">
      <dgm:prSet presAssocID="{12699B26-1C9B-4CEB-A142-0F93E342CEB4}" presName="vert2" presStyleCnt="0"/>
      <dgm:spPr/>
    </dgm:pt>
    <dgm:pt modelId="{51FCC307-72FF-426E-A12A-DC5A31F5EF5A}" type="pres">
      <dgm:prSet presAssocID="{12699B26-1C9B-4CEB-A142-0F93E342CEB4}" presName="thinLine2b" presStyleLbl="callout" presStyleIdx="4" presStyleCnt="5"/>
      <dgm:spPr/>
    </dgm:pt>
    <dgm:pt modelId="{8906CD75-957F-47A8-AD34-CA991EC9F58B}" type="pres">
      <dgm:prSet presAssocID="{12699B26-1C9B-4CEB-A142-0F93E342CEB4}" presName="vertSpace2b" presStyleCnt="0"/>
      <dgm:spPr/>
    </dgm:pt>
  </dgm:ptLst>
  <dgm:cxnLst>
    <dgm:cxn modelId="{AC9DC714-E916-4CDB-A50D-4D0CAEE4D455}" type="presOf" srcId="{12699B26-1C9B-4CEB-A142-0F93E342CEB4}" destId="{F9661EF5-9AEE-42AC-9D4A-71B06C01E6DE}" srcOrd="0" destOrd="0" presId="urn:microsoft.com/office/officeart/2008/layout/LinedList"/>
    <dgm:cxn modelId="{AE6C673A-F860-4D1F-8EDE-ED9E322564B1}" srcId="{7A58307E-235B-4294-936C-D8644F054A57}" destId="{BC2EE016-F25A-42C0-9432-443F65555AEA}" srcOrd="3" destOrd="0" parTransId="{C27F0FA5-EC74-49C9-8F12-8495DBDCBD93}" sibTransId="{5BF3D365-B88C-427B-8C96-8CE20690E509}"/>
    <dgm:cxn modelId="{509D285F-4EB2-4625-A525-FC2AEF253519}" srcId="{7A58307E-235B-4294-936C-D8644F054A57}" destId="{12699B26-1C9B-4CEB-A142-0F93E342CEB4}" srcOrd="4" destOrd="0" parTransId="{395C3553-9FE5-4F57-995A-EC9245A45E30}" sibTransId="{D757F871-C334-4AC1-A99C-A3DCFC12E64F}"/>
    <dgm:cxn modelId="{D4537659-B2C9-443D-8C11-47B316CEC2F3}" type="presOf" srcId="{BC2EE016-F25A-42C0-9432-443F65555AEA}" destId="{C42F1651-A250-4894-A799-31674C2B27A7}" srcOrd="0" destOrd="0" presId="urn:microsoft.com/office/officeart/2008/layout/LinedList"/>
    <dgm:cxn modelId="{37A50DB8-0D7E-4389-B6E2-E3347ECA320C}" type="presOf" srcId="{7A58307E-235B-4294-936C-D8644F054A57}" destId="{DE540C0D-EBEF-4F8F-A3A8-4490F545AC85}" srcOrd="0" destOrd="0" presId="urn:microsoft.com/office/officeart/2008/layout/LinedList"/>
    <dgm:cxn modelId="{6501A5BA-1951-4FB9-B54E-243A5EE118BD}" type="presOf" srcId="{AB3DEF7E-7452-4413-8761-131DD3EEE96E}" destId="{8D512474-8536-464D-A86C-9958220FEA69}" srcOrd="0" destOrd="0" presId="urn:microsoft.com/office/officeart/2008/layout/LinedList"/>
    <dgm:cxn modelId="{6859D2BB-5CE5-41D5-9C95-B795B0923AF0}" srcId="{7A58307E-235B-4294-936C-D8644F054A57}" destId="{4D4842FA-CF69-4F3B-B02B-260BB4BD3029}" srcOrd="0" destOrd="0" parTransId="{A7204224-B7F1-4BC9-B4C0-433FE2CA2B3F}" sibTransId="{B5858995-74F3-4E60-AE15-28F559C703D7}"/>
    <dgm:cxn modelId="{76D4A4CE-E7D9-4088-9795-F7D866ED05E6}" srcId="{7A58307E-235B-4294-936C-D8644F054A57}" destId="{5C3D8BAD-CF30-43C4-AC4E-3C81A59AAE52}" srcOrd="1" destOrd="0" parTransId="{E9804141-FEC5-4052-A3A7-C075810EDADC}" sibTransId="{29BA0FE7-1F21-4DF6-AF04-117F1750DAC2}"/>
    <dgm:cxn modelId="{611196D8-F493-4D56-9827-CBFC8329B8AA}" type="presOf" srcId="{5C3D8BAD-CF30-43C4-AC4E-3C81A59AAE52}" destId="{B916ADFF-A9EF-4658-B409-CDC11300FDA3}" srcOrd="0" destOrd="0" presId="urn:microsoft.com/office/officeart/2008/layout/LinedList"/>
    <dgm:cxn modelId="{23996FE1-6ABA-4D19-8245-6784B4187F12}" srcId="{7A58307E-235B-4294-936C-D8644F054A57}" destId="{AB3DEF7E-7452-4413-8761-131DD3EEE96E}" srcOrd="2" destOrd="0" parTransId="{8538D872-82EA-49D9-AD24-8C5EB4EEA540}" sibTransId="{80BDCD83-4E9D-4FA4-AD6A-9C519BF1F655}"/>
    <dgm:cxn modelId="{1BFEF4EA-C1F1-4851-9B12-65F92A18DC9E}" type="presOf" srcId="{6A1BFA5A-AA54-4B8C-8911-C128FD17D6C7}" destId="{01293423-5F80-4654-8871-383F77E4121F}" srcOrd="0" destOrd="0" presId="urn:microsoft.com/office/officeart/2008/layout/LinedList"/>
    <dgm:cxn modelId="{68533DEF-0F2C-4038-BA09-035ECFCCB220}" srcId="{6A1BFA5A-AA54-4B8C-8911-C128FD17D6C7}" destId="{7A58307E-235B-4294-936C-D8644F054A57}" srcOrd="0" destOrd="0" parTransId="{33423023-BDCE-4095-B103-413C21C74253}" sibTransId="{129F5195-2FB5-4847-923E-EB3C23D07196}"/>
    <dgm:cxn modelId="{D1A8FAEF-F457-40DA-BE9D-4C5B053BA12B}" type="presOf" srcId="{4D4842FA-CF69-4F3B-B02B-260BB4BD3029}" destId="{5E06AE55-BEFF-4C6B-A6B6-FB59D24156FB}" srcOrd="0" destOrd="0" presId="urn:microsoft.com/office/officeart/2008/layout/LinedList"/>
    <dgm:cxn modelId="{E1E8533C-D26A-4F22-BF48-021471D2C092}" type="presParOf" srcId="{01293423-5F80-4654-8871-383F77E4121F}" destId="{6420C87B-D62C-4DBF-B062-696721CA31A2}" srcOrd="0" destOrd="0" presId="urn:microsoft.com/office/officeart/2008/layout/LinedList"/>
    <dgm:cxn modelId="{1F9D72EF-622C-4E11-83F6-ABFD111A9A62}" type="presParOf" srcId="{01293423-5F80-4654-8871-383F77E4121F}" destId="{E57D70DC-B08A-4510-B2F7-14E3D1CF2875}" srcOrd="1" destOrd="0" presId="urn:microsoft.com/office/officeart/2008/layout/LinedList"/>
    <dgm:cxn modelId="{90D27C01-32CB-43F7-A99E-F87F2D41ACDB}" type="presParOf" srcId="{E57D70DC-B08A-4510-B2F7-14E3D1CF2875}" destId="{DE540C0D-EBEF-4F8F-A3A8-4490F545AC85}" srcOrd="0" destOrd="0" presId="urn:microsoft.com/office/officeart/2008/layout/LinedList"/>
    <dgm:cxn modelId="{4E122617-EAB0-4F76-A4D8-0297B9452193}" type="presParOf" srcId="{E57D70DC-B08A-4510-B2F7-14E3D1CF2875}" destId="{785C4680-19E1-4804-8BB1-DAB935F61A1D}" srcOrd="1" destOrd="0" presId="urn:microsoft.com/office/officeart/2008/layout/LinedList"/>
    <dgm:cxn modelId="{23EEA942-E21E-4427-A24C-281DFCE513D6}" type="presParOf" srcId="{785C4680-19E1-4804-8BB1-DAB935F61A1D}" destId="{8EDE08D3-8158-4BBB-AD86-837833CDCC67}" srcOrd="0" destOrd="0" presId="urn:microsoft.com/office/officeart/2008/layout/LinedList"/>
    <dgm:cxn modelId="{2A7C982E-9B9B-40FC-ACB6-610A310D3D01}" type="presParOf" srcId="{785C4680-19E1-4804-8BB1-DAB935F61A1D}" destId="{DE36E34E-98AD-42AA-9FB0-ED2BDFD6D000}" srcOrd="1" destOrd="0" presId="urn:microsoft.com/office/officeart/2008/layout/LinedList"/>
    <dgm:cxn modelId="{B3903C07-A2FB-4FA2-A14A-CFE99D73F640}" type="presParOf" srcId="{DE36E34E-98AD-42AA-9FB0-ED2BDFD6D000}" destId="{F53A371E-3743-4121-A76D-4448E03582D2}" srcOrd="0" destOrd="0" presId="urn:microsoft.com/office/officeart/2008/layout/LinedList"/>
    <dgm:cxn modelId="{5BD783C3-2688-4387-A9B9-9127A8945493}" type="presParOf" srcId="{DE36E34E-98AD-42AA-9FB0-ED2BDFD6D000}" destId="{5E06AE55-BEFF-4C6B-A6B6-FB59D24156FB}" srcOrd="1" destOrd="0" presId="urn:microsoft.com/office/officeart/2008/layout/LinedList"/>
    <dgm:cxn modelId="{B0A442A0-FA83-4F79-AB46-538E07069C2C}" type="presParOf" srcId="{DE36E34E-98AD-42AA-9FB0-ED2BDFD6D000}" destId="{4583789E-62D6-49A0-9911-633A9475B647}" srcOrd="2" destOrd="0" presId="urn:microsoft.com/office/officeart/2008/layout/LinedList"/>
    <dgm:cxn modelId="{0E0A6018-A2CC-48F7-AE16-746BA2941695}" type="presParOf" srcId="{785C4680-19E1-4804-8BB1-DAB935F61A1D}" destId="{B7BEB31C-943C-424A-8A4A-1C5F001F6A45}" srcOrd="2" destOrd="0" presId="urn:microsoft.com/office/officeart/2008/layout/LinedList"/>
    <dgm:cxn modelId="{5EED7B01-97B2-4F01-8CC1-33882D211587}" type="presParOf" srcId="{785C4680-19E1-4804-8BB1-DAB935F61A1D}" destId="{0945CBE7-7B9B-4DF3-9044-EA6765CE9191}" srcOrd="3" destOrd="0" presId="urn:microsoft.com/office/officeart/2008/layout/LinedList"/>
    <dgm:cxn modelId="{F2FAB18C-47D3-4212-B7F0-87B2670ED443}" type="presParOf" srcId="{785C4680-19E1-4804-8BB1-DAB935F61A1D}" destId="{89E81756-9448-495A-9755-6E9F4015EB45}" srcOrd="4" destOrd="0" presId="urn:microsoft.com/office/officeart/2008/layout/LinedList"/>
    <dgm:cxn modelId="{0EA7F78B-CB99-4F3F-B4A6-EB6EC8EB92F8}" type="presParOf" srcId="{89E81756-9448-495A-9755-6E9F4015EB45}" destId="{BF23FA3C-2BFC-445E-98C2-84E57417F5F1}" srcOrd="0" destOrd="0" presId="urn:microsoft.com/office/officeart/2008/layout/LinedList"/>
    <dgm:cxn modelId="{20B4FA99-7743-48B2-B32C-D749104AEE3C}" type="presParOf" srcId="{89E81756-9448-495A-9755-6E9F4015EB45}" destId="{B916ADFF-A9EF-4658-B409-CDC11300FDA3}" srcOrd="1" destOrd="0" presId="urn:microsoft.com/office/officeart/2008/layout/LinedList"/>
    <dgm:cxn modelId="{8D4FF528-DDC9-4E29-8F48-51160AD0799A}" type="presParOf" srcId="{89E81756-9448-495A-9755-6E9F4015EB45}" destId="{0880BC56-9C59-4B13-A316-A98F13A1C7D7}" srcOrd="2" destOrd="0" presId="urn:microsoft.com/office/officeart/2008/layout/LinedList"/>
    <dgm:cxn modelId="{04BF8FDC-F36C-4C4F-866C-14C645101D86}" type="presParOf" srcId="{785C4680-19E1-4804-8BB1-DAB935F61A1D}" destId="{6646D4E9-4010-44A6-9F21-180AEBA2E808}" srcOrd="5" destOrd="0" presId="urn:microsoft.com/office/officeart/2008/layout/LinedList"/>
    <dgm:cxn modelId="{3AF795FE-79C6-42F6-B3C8-A04D78700E29}" type="presParOf" srcId="{785C4680-19E1-4804-8BB1-DAB935F61A1D}" destId="{9A961685-294A-4795-9992-611C9D9EAD92}" srcOrd="6" destOrd="0" presId="urn:microsoft.com/office/officeart/2008/layout/LinedList"/>
    <dgm:cxn modelId="{1C89EC71-2237-4E64-87E4-9972D9AF194D}" type="presParOf" srcId="{785C4680-19E1-4804-8BB1-DAB935F61A1D}" destId="{D62FA3BE-18F7-4337-A86C-773F830013F5}" srcOrd="7" destOrd="0" presId="urn:microsoft.com/office/officeart/2008/layout/LinedList"/>
    <dgm:cxn modelId="{64B969CA-2373-484C-A73C-512C8D7A76D6}" type="presParOf" srcId="{D62FA3BE-18F7-4337-A86C-773F830013F5}" destId="{1F01D8EA-CDE0-4798-8729-A0A0800BE75F}" srcOrd="0" destOrd="0" presId="urn:microsoft.com/office/officeart/2008/layout/LinedList"/>
    <dgm:cxn modelId="{AC0C9949-174F-425A-B11F-3B2B12C4B936}" type="presParOf" srcId="{D62FA3BE-18F7-4337-A86C-773F830013F5}" destId="{8D512474-8536-464D-A86C-9958220FEA69}" srcOrd="1" destOrd="0" presId="urn:microsoft.com/office/officeart/2008/layout/LinedList"/>
    <dgm:cxn modelId="{5E5CA9F4-A230-49DE-8C9D-8FC748C6B3AF}" type="presParOf" srcId="{D62FA3BE-18F7-4337-A86C-773F830013F5}" destId="{4525FAE9-F561-4F65-AF4B-DB1257D049F0}" srcOrd="2" destOrd="0" presId="urn:microsoft.com/office/officeart/2008/layout/LinedList"/>
    <dgm:cxn modelId="{D95DEC27-B791-4269-B02C-C6900C80C806}" type="presParOf" srcId="{785C4680-19E1-4804-8BB1-DAB935F61A1D}" destId="{1B93AF00-9D2C-4BC0-8400-11304B83F9F5}" srcOrd="8" destOrd="0" presId="urn:microsoft.com/office/officeart/2008/layout/LinedList"/>
    <dgm:cxn modelId="{36122863-6675-4095-ADE7-434B46759161}" type="presParOf" srcId="{785C4680-19E1-4804-8BB1-DAB935F61A1D}" destId="{4EF9A79E-751F-4AA5-9DCC-C5CE3D6AAEAF}" srcOrd="9" destOrd="0" presId="urn:microsoft.com/office/officeart/2008/layout/LinedList"/>
    <dgm:cxn modelId="{57EC87E2-A0FB-4005-AC7C-9B20E10B22AC}" type="presParOf" srcId="{785C4680-19E1-4804-8BB1-DAB935F61A1D}" destId="{939D4F8E-6086-425A-AD8F-F86260E82A85}" srcOrd="10" destOrd="0" presId="urn:microsoft.com/office/officeart/2008/layout/LinedList"/>
    <dgm:cxn modelId="{506C7034-7A77-449F-97B1-C47205BDF35A}" type="presParOf" srcId="{939D4F8E-6086-425A-AD8F-F86260E82A85}" destId="{144940D5-C76E-4974-BDED-4DA023B296E9}" srcOrd="0" destOrd="0" presId="urn:microsoft.com/office/officeart/2008/layout/LinedList"/>
    <dgm:cxn modelId="{17A2A3A4-BF8C-47F2-BF29-A657204680AC}" type="presParOf" srcId="{939D4F8E-6086-425A-AD8F-F86260E82A85}" destId="{C42F1651-A250-4894-A799-31674C2B27A7}" srcOrd="1" destOrd="0" presId="urn:microsoft.com/office/officeart/2008/layout/LinedList"/>
    <dgm:cxn modelId="{0561E09C-7AD4-4F22-B181-E2ECEB0138C6}" type="presParOf" srcId="{939D4F8E-6086-425A-AD8F-F86260E82A85}" destId="{3BAB03D9-25E7-46F6-A611-5A8A7E64AD51}" srcOrd="2" destOrd="0" presId="urn:microsoft.com/office/officeart/2008/layout/LinedList"/>
    <dgm:cxn modelId="{DC3654EB-9A4E-4345-B61A-8DF560029EEF}" type="presParOf" srcId="{785C4680-19E1-4804-8BB1-DAB935F61A1D}" destId="{181444F7-3B5F-46BE-9E72-BBA5C480253C}" srcOrd="11" destOrd="0" presId="urn:microsoft.com/office/officeart/2008/layout/LinedList"/>
    <dgm:cxn modelId="{E909EE5C-A1F8-4256-9958-40BA7841C21E}" type="presParOf" srcId="{785C4680-19E1-4804-8BB1-DAB935F61A1D}" destId="{FB51E424-5B37-4105-BE1E-BE68072A4A11}" srcOrd="12" destOrd="0" presId="urn:microsoft.com/office/officeart/2008/layout/LinedList"/>
    <dgm:cxn modelId="{A48DCE27-472D-4748-BBDC-68056C40632E}" type="presParOf" srcId="{785C4680-19E1-4804-8BB1-DAB935F61A1D}" destId="{BB3ECD8C-CE24-4EEC-96EA-FE8EB5A2B89C}" srcOrd="13" destOrd="0" presId="urn:microsoft.com/office/officeart/2008/layout/LinedList"/>
    <dgm:cxn modelId="{5FBBC917-3F8F-4AC9-AA7A-210B9FCA0F64}" type="presParOf" srcId="{BB3ECD8C-CE24-4EEC-96EA-FE8EB5A2B89C}" destId="{DFF0F34F-B189-4FDD-A234-836B77638D56}" srcOrd="0" destOrd="0" presId="urn:microsoft.com/office/officeart/2008/layout/LinedList"/>
    <dgm:cxn modelId="{6E814BE4-1C46-49DB-80D6-AF4140F28770}" type="presParOf" srcId="{BB3ECD8C-CE24-4EEC-96EA-FE8EB5A2B89C}" destId="{F9661EF5-9AEE-42AC-9D4A-71B06C01E6DE}" srcOrd="1" destOrd="0" presId="urn:microsoft.com/office/officeart/2008/layout/LinedList"/>
    <dgm:cxn modelId="{DC22A022-5D58-41C0-AFD5-FD2CFD413B38}" type="presParOf" srcId="{BB3ECD8C-CE24-4EEC-96EA-FE8EB5A2B89C}" destId="{4CD1C360-262C-425A-89ED-7CE8BCCF7D89}" srcOrd="2" destOrd="0" presId="urn:microsoft.com/office/officeart/2008/layout/LinedList"/>
    <dgm:cxn modelId="{294A2AF7-E5EA-4386-B85D-9C693216047F}" type="presParOf" srcId="{785C4680-19E1-4804-8BB1-DAB935F61A1D}" destId="{51FCC307-72FF-426E-A12A-DC5A31F5EF5A}" srcOrd="14" destOrd="0" presId="urn:microsoft.com/office/officeart/2008/layout/LinedList"/>
    <dgm:cxn modelId="{007BECEE-CB83-4DA9-BBE2-42F9DBE24B99}" type="presParOf" srcId="{785C4680-19E1-4804-8BB1-DAB935F61A1D}" destId="{8906CD75-957F-47A8-AD34-CA991EC9F58B}"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14E9F-A08F-4D07-B565-246386ED14E6}">
      <dsp:nvSpPr>
        <dsp:cNvPr id="0" name=""/>
        <dsp:cNvSpPr/>
      </dsp:nvSpPr>
      <dsp:spPr>
        <a:xfrm>
          <a:off x="713996" y="1024"/>
          <a:ext cx="2762724" cy="16576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CA" sz="2600" kern="1200" baseline="0" dirty="0">
              <a:solidFill>
                <a:schemeClr val="bg1"/>
              </a:solidFill>
            </a:rPr>
            <a:t>Heavily relying on Performance to appeal to the market.</a:t>
          </a:r>
          <a:endParaRPr lang="en-CA" sz="2600" kern="1200" dirty="0">
            <a:solidFill>
              <a:schemeClr val="bg1"/>
            </a:solidFill>
          </a:endParaRPr>
        </a:p>
      </dsp:txBody>
      <dsp:txXfrm>
        <a:off x="713996" y="1024"/>
        <a:ext cx="2762724" cy="1657634"/>
      </dsp:txXfrm>
    </dsp:sp>
    <dsp:sp modelId="{64D4F621-0E53-4B92-9942-6DB4CD9C8079}">
      <dsp:nvSpPr>
        <dsp:cNvPr id="0" name=""/>
        <dsp:cNvSpPr/>
      </dsp:nvSpPr>
      <dsp:spPr>
        <a:xfrm>
          <a:off x="3752993" y="1024"/>
          <a:ext cx="2762724" cy="16576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CA" sz="2600" kern="1200" baseline="0" dirty="0">
              <a:solidFill>
                <a:schemeClr val="bg1"/>
              </a:solidFill>
            </a:rPr>
            <a:t>Neglecting Athleisure which holds the greatest market share.</a:t>
          </a:r>
          <a:endParaRPr lang="en-CA" sz="2600" kern="1200" dirty="0">
            <a:solidFill>
              <a:schemeClr val="bg1"/>
            </a:solidFill>
          </a:endParaRPr>
        </a:p>
      </dsp:txBody>
      <dsp:txXfrm>
        <a:off x="3752993" y="1024"/>
        <a:ext cx="2762724" cy="1657634"/>
      </dsp:txXfrm>
    </dsp:sp>
    <dsp:sp modelId="{7C4233CD-18B1-49F8-83D0-6617013B1851}">
      <dsp:nvSpPr>
        <dsp:cNvPr id="0" name=""/>
        <dsp:cNvSpPr/>
      </dsp:nvSpPr>
      <dsp:spPr>
        <a:xfrm>
          <a:off x="6791990" y="1024"/>
          <a:ext cx="2762724" cy="16576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CA" sz="2600" kern="1200" baseline="0" dirty="0">
              <a:solidFill>
                <a:schemeClr val="bg1"/>
              </a:solidFill>
            </a:rPr>
            <a:t>Focusing on a niche market rather than the general market.</a:t>
          </a:r>
          <a:endParaRPr lang="en-CA" sz="2600" kern="1200" dirty="0">
            <a:solidFill>
              <a:schemeClr val="bg1"/>
            </a:solidFill>
          </a:endParaRPr>
        </a:p>
      </dsp:txBody>
      <dsp:txXfrm>
        <a:off x="6791990" y="1024"/>
        <a:ext cx="2762724" cy="1657634"/>
      </dsp:txXfrm>
    </dsp:sp>
    <dsp:sp modelId="{1ECEF85C-5A19-4331-B2D5-5E7A8F7CAEAA}">
      <dsp:nvSpPr>
        <dsp:cNvPr id="0" name=""/>
        <dsp:cNvSpPr/>
      </dsp:nvSpPr>
      <dsp:spPr>
        <a:xfrm>
          <a:off x="2233495" y="1934932"/>
          <a:ext cx="2762724" cy="16576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CA" sz="2600" kern="1200" baseline="0" dirty="0">
              <a:solidFill>
                <a:schemeClr val="bg1"/>
              </a:solidFill>
            </a:rPr>
            <a:t>Choosing between Athleisure vs Performance.</a:t>
          </a:r>
          <a:endParaRPr lang="en-CA" sz="2600" kern="1200" dirty="0">
            <a:solidFill>
              <a:schemeClr val="bg1"/>
            </a:solidFill>
          </a:endParaRPr>
        </a:p>
      </dsp:txBody>
      <dsp:txXfrm>
        <a:off x="2233495" y="1934932"/>
        <a:ext cx="2762724" cy="1657634"/>
      </dsp:txXfrm>
    </dsp:sp>
    <dsp:sp modelId="{6A0E1591-F0D3-435B-83E1-FDB111DEACBD}">
      <dsp:nvSpPr>
        <dsp:cNvPr id="0" name=""/>
        <dsp:cNvSpPr/>
      </dsp:nvSpPr>
      <dsp:spPr>
        <a:xfrm>
          <a:off x="5272492" y="1934932"/>
          <a:ext cx="2762724" cy="16576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CA" sz="2600" kern="1200" baseline="0" dirty="0">
              <a:solidFill>
                <a:schemeClr val="bg1"/>
              </a:solidFill>
            </a:rPr>
            <a:t>Going Concern for the longevity of their brand.</a:t>
          </a:r>
          <a:endParaRPr lang="en-CA" sz="2600" kern="1200" dirty="0">
            <a:solidFill>
              <a:schemeClr val="bg1"/>
            </a:solidFill>
          </a:endParaRPr>
        </a:p>
      </dsp:txBody>
      <dsp:txXfrm>
        <a:off x="5272492" y="1934932"/>
        <a:ext cx="2762724" cy="1657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D319D-B521-4D63-BA95-CF1851118E80}">
      <dsp:nvSpPr>
        <dsp:cNvPr id="0" name=""/>
        <dsp:cNvSpPr/>
      </dsp:nvSpPr>
      <dsp:spPr>
        <a:xfrm>
          <a:off x="0" y="156436"/>
          <a:ext cx="10268712" cy="5931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Opportunities for Growth:</a:t>
          </a:r>
          <a:endParaRPr lang="en-CA" sz="2600" kern="1200" dirty="0"/>
        </a:p>
      </dsp:txBody>
      <dsp:txXfrm>
        <a:off x="28957" y="185393"/>
        <a:ext cx="10210798" cy="535276"/>
      </dsp:txXfrm>
    </dsp:sp>
    <dsp:sp modelId="{383A89FF-9812-4135-A715-58183DB62557}">
      <dsp:nvSpPr>
        <dsp:cNvPr id="0" name=""/>
        <dsp:cNvSpPr/>
      </dsp:nvSpPr>
      <dsp:spPr>
        <a:xfrm>
          <a:off x="0" y="749626"/>
          <a:ext cx="10268712"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03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Expansion into the rapidly expanding Athleisure market has the greatest potential for increasing market share.  R&amp;D into new clothing or footwear lines that offer improved performance.  Additional partnerships with sports leagues in Europe and/ or Asia.  A push into China and / or India through acquisition or strategic alliances would increase global market share due to their very large consumer markets.</a:t>
          </a:r>
          <a:endParaRPr lang="en-CA" sz="2000" kern="1200" dirty="0"/>
        </a:p>
      </dsp:txBody>
      <dsp:txXfrm>
        <a:off x="0" y="749626"/>
        <a:ext cx="10268712" cy="1372410"/>
      </dsp:txXfrm>
    </dsp:sp>
    <dsp:sp modelId="{6FDDA9DE-FEEB-4FA8-B96F-752D9C35BD7A}">
      <dsp:nvSpPr>
        <dsp:cNvPr id="0" name=""/>
        <dsp:cNvSpPr/>
      </dsp:nvSpPr>
      <dsp:spPr>
        <a:xfrm>
          <a:off x="0" y="2122036"/>
          <a:ext cx="10268712" cy="5931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Threats to current competitive advantage:</a:t>
          </a:r>
          <a:endParaRPr lang="en-CA" sz="2600" kern="1200"/>
        </a:p>
      </dsp:txBody>
      <dsp:txXfrm>
        <a:off x="28957" y="2150993"/>
        <a:ext cx="10210798" cy="535276"/>
      </dsp:txXfrm>
    </dsp:sp>
    <dsp:sp modelId="{947511DC-CDDB-47F4-906A-4D96407B9C32}">
      <dsp:nvSpPr>
        <dsp:cNvPr id="0" name=""/>
        <dsp:cNvSpPr/>
      </dsp:nvSpPr>
      <dsp:spPr>
        <a:xfrm>
          <a:off x="0" y="2715226"/>
          <a:ext cx="10268712"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03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Threat of substituted products. Nike already producing similar clothing at similar prices.  Lululemon has entered the footwear market.  Lululemon already has more stores in the United States - Under Armor’s primary market.  Nike, Lululemon, and Adidas all have plans in place to protect their image and brands.  North American market is saturated. </a:t>
          </a:r>
          <a:endParaRPr lang="en-CA" sz="2000" kern="1200"/>
        </a:p>
      </dsp:txBody>
      <dsp:txXfrm>
        <a:off x="0" y="2715226"/>
        <a:ext cx="10268712" cy="1103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39011-B69B-44C5-924C-55EABDEEECEC}">
      <dsp:nvSpPr>
        <dsp:cNvPr id="0" name=""/>
        <dsp:cNvSpPr/>
      </dsp:nvSpPr>
      <dsp:spPr>
        <a:xfrm rot="5400000">
          <a:off x="-325966" y="326543"/>
          <a:ext cx="2173107" cy="1521175"/>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baseline="0" dirty="0"/>
            <a:t>Financial Resources</a:t>
          </a:r>
          <a:endParaRPr lang="en-CA" sz="2300" kern="1200" dirty="0"/>
        </a:p>
      </dsp:txBody>
      <dsp:txXfrm rot="-5400000">
        <a:off x="1" y="761165"/>
        <a:ext cx="1521175" cy="651932"/>
      </dsp:txXfrm>
    </dsp:sp>
    <dsp:sp modelId="{36E58FF2-31A2-4AA0-A334-C6D36DEA87B3}">
      <dsp:nvSpPr>
        <dsp:cNvPr id="0" name=""/>
        <dsp:cNvSpPr/>
      </dsp:nvSpPr>
      <dsp:spPr>
        <a:xfrm rot="5400000">
          <a:off x="5341655" y="-3819902"/>
          <a:ext cx="1412520" cy="9053479"/>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i="0" u="none" strike="noStrike" kern="1200" dirty="0">
              <a:solidFill>
                <a:srgbClr val="000000"/>
              </a:solidFill>
              <a:effectLst/>
              <a:latin typeface="Arial" panose="020B0604020202020204" pitchFamily="34" charset="0"/>
            </a:rPr>
            <a:t>Internal Funds/ Borrowing capacity: dropped over the past four years. </a:t>
          </a:r>
          <a:endParaRPr lang="en-CA" sz="1800" b="1"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1" i="0" u="none" strike="noStrike" kern="1200" dirty="0">
              <a:solidFill>
                <a:srgbClr val="000000"/>
              </a:solidFill>
              <a:effectLst/>
              <a:latin typeface="Arial" panose="020B0604020202020204" pitchFamily="34" charset="0"/>
            </a:rPr>
            <a:t>2016 - Present Sales Revenue: $1.2 Billion to just over $900 Million in the North American market. </a:t>
          </a:r>
        </a:p>
        <a:p>
          <a:pPr marL="171450" lvl="1" indent="-171450" algn="l" defTabSz="800100">
            <a:lnSpc>
              <a:spcPct val="90000"/>
            </a:lnSpc>
            <a:spcBef>
              <a:spcPct val="0"/>
            </a:spcBef>
            <a:spcAft>
              <a:spcPct val="15000"/>
            </a:spcAft>
            <a:buFont typeface="Arial" panose="020B0604020202020204" pitchFamily="34" charset="0"/>
            <a:buChar char="•"/>
          </a:pPr>
          <a:r>
            <a:rPr lang="en-US" sz="1800" b="1" i="0" u="none" strike="noStrike" kern="1200" dirty="0">
              <a:solidFill>
                <a:srgbClr val="000000"/>
              </a:solidFill>
              <a:effectLst/>
              <a:latin typeface="Arial" panose="020B0604020202020204" pitchFamily="34" charset="0"/>
            </a:rPr>
            <a:t>Share Price (since 2015): dropped ~50% from $51.31USD to $24.26 USD today.</a:t>
          </a:r>
        </a:p>
      </dsp:txBody>
      <dsp:txXfrm rot="-5400000">
        <a:off x="1521176" y="69531"/>
        <a:ext cx="8984525" cy="1274612"/>
      </dsp:txXfrm>
    </dsp:sp>
    <dsp:sp modelId="{DBC8BADC-FA18-4B2B-ACE2-64302C84C676}">
      <dsp:nvSpPr>
        <dsp:cNvPr id="0" name=""/>
        <dsp:cNvSpPr/>
      </dsp:nvSpPr>
      <dsp:spPr>
        <a:xfrm rot="5400000">
          <a:off x="-325966" y="2212978"/>
          <a:ext cx="2173107" cy="1521175"/>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baseline="0"/>
            <a:t>Physical Resources</a:t>
          </a:r>
          <a:endParaRPr lang="en-CA" sz="2300" kern="1200"/>
        </a:p>
      </dsp:txBody>
      <dsp:txXfrm rot="-5400000">
        <a:off x="1" y="2647600"/>
        <a:ext cx="1521175" cy="651932"/>
      </dsp:txXfrm>
    </dsp:sp>
    <dsp:sp modelId="{C7489222-77A2-4C33-8348-AEF5BAD4ACC2}">
      <dsp:nvSpPr>
        <dsp:cNvPr id="0" name=""/>
        <dsp:cNvSpPr/>
      </dsp:nvSpPr>
      <dsp:spPr>
        <a:xfrm rot="5400000">
          <a:off x="5341655" y="-1933466"/>
          <a:ext cx="1412520" cy="9053479"/>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i="0" u="none" strike="noStrike" kern="1200" dirty="0">
              <a:solidFill>
                <a:srgbClr val="000000"/>
              </a:solidFill>
              <a:effectLst/>
              <a:latin typeface="Arial" panose="020B0604020202020204" pitchFamily="34" charset="0"/>
            </a:rPr>
            <a:t>~70% of business: North American market.</a:t>
          </a:r>
          <a:endParaRPr lang="en-CA" sz="1800" b="1"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1" i="0" u="none" strike="noStrike" kern="1200" dirty="0">
              <a:solidFill>
                <a:srgbClr val="000000"/>
              </a:solidFill>
              <a:effectLst/>
              <a:latin typeface="Arial" panose="020B0604020202020204" pitchFamily="34" charset="0"/>
            </a:rPr>
            <a:t>Location of their manufacturing plants: Outside of North America.</a:t>
          </a:r>
        </a:p>
        <a:p>
          <a:pPr marL="171450" lvl="1" indent="-171450" algn="l" defTabSz="800100">
            <a:lnSpc>
              <a:spcPct val="90000"/>
            </a:lnSpc>
            <a:spcBef>
              <a:spcPct val="0"/>
            </a:spcBef>
            <a:spcAft>
              <a:spcPct val="15000"/>
            </a:spcAft>
            <a:buFont typeface="Arial" panose="020B0604020202020204" pitchFamily="34" charset="0"/>
            <a:buChar char="•"/>
          </a:pPr>
          <a:r>
            <a:rPr lang="en-CA" sz="1800" b="1" i="0" u="none" strike="noStrike" kern="1200" dirty="0">
              <a:solidFill>
                <a:srgbClr val="000000"/>
              </a:solidFill>
              <a:effectLst/>
              <a:latin typeface="Arial" panose="020B0604020202020204" pitchFamily="34" charset="0"/>
            </a:rPr>
            <a:t>15 countries worldwide.</a:t>
          </a:r>
        </a:p>
        <a:p>
          <a:pPr marL="171450" lvl="1" indent="-171450" algn="l" defTabSz="800100">
            <a:lnSpc>
              <a:spcPct val="90000"/>
            </a:lnSpc>
            <a:spcBef>
              <a:spcPct val="0"/>
            </a:spcBef>
            <a:spcAft>
              <a:spcPct val="15000"/>
            </a:spcAft>
            <a:buFont typeface="Arial" panose="020B0604020202020204" pitchFamily="34" charset="0"/>
            <a:buChar char="•"/>
          </a:pPr>
          <a:r>
            <a:rPr lang="en-US" sz="1800" b="1" i="0" u="none" strike="noStrike" kern="1200" dirty="0">
              <a:solidFill>
                <a:srgbClr val="000000"/>
              </a:solidFill>
              <a:effectLst/>
              <a:latin typeface="Arial" panose="020B0604020202020204" pitchFamily="34" charset="0"/>
            </a:rPr>
            <a:t>55% of production: China, Jordan, Vietnam and Malaysia. </a:t>
          </a:r>
        </a:p>
      </dsp:txBody>
      <dsp:txXfrm rot="-5400000">
        <a:off x="1521176" y="1955967"/>
        <a:ext cx="8984525" cy="12746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72EBA-6368-4353-8BB6-1F87E79841F3}">
      <dsp:nvSpPr>
        <dsp:cNvPr id="0" name=""/>
        <dsp:cNvSpPr/>
      </dsp:nvSpPr>
      <dsp:spPr>
        <a:xfrm rot="5400000">
          <a:off x="-321653" y="491641"/>
          <a:ext cx="2144354" cy="1501047"/>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Technological Resources</a:t>
          </a:r>
          <a:endParaRPr lang="en-CA" sz="1800" kern="1200" dirty="0"/>
        </a:p>
      </dsp:txBody>
      <dsp:txXfrm rot="-5400000">
        <a:off x="1" y="920512"/>
        <a:ext cx="1501047" cy="643307"/>
      </dsp:txXfrm>
    </dsp:sp>
    <dsp:sp modelId="{FBCACE30-1B9E-453A-A146-CD5961D971D4}">
      <dsp:nvSpPr>
        <dsp:cNvPr id="0" name=""/>
        <dsp:cNvSpPr/>
      </dsp:nvSpPr>
      <dsp:spPr>
        <a:xfrm rot="5400000">
          <a:off x="5118848" y="-3615524"/>
          <a:ext cx="1729255" cy="8964856"/>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As a specialized performance apparel company, Under </a:t>
          </a:r>
          <a:r>
            <a:rPr lang="en-US" sz="1200" kern="1200" dirty="0" err="1"/>
            <a:t>Armour</a:t>
          </a:r>
          <a:r>
            <a:rPr lang="en-US" sz="1200" kern="1200" dirty="0"/>
            <a:t> patents most, if not all, of their new product. For example, their innovation allows them to claim ownership of the following:</a:t>
          </a:r>
          <a:endParaRPr lang="en-CA" sz="1200" kern="1200" dirty="0"/>
        </a:p>
        <a:p>
          <a:pPr marL="228600" lvl="2" indent="-114300" algn="l" defTabSz="533400">
            <a:lnSpc>
              <a:spcPct val="90000"/>
            </a:lnSpc>
            <a:spcBef>
              <a:spcPct val="0"/>
            </a:spcBef>
            <a:spcAft>
              <a:spcPct val="15000"/>
            </a:spcAft>
            <a:buChar char="•"/>
          </a:pPr>
          <a:r>
            <a:rPr lang="en-US" sz="1200" kern="1200" dirty="0"/>
            <a:t>Brassiere with storage compartment.</a:t>
          </a:r>
          <a:endParaRPr lang="en-CA" sz="1200" kern="1200" dirty="0"/>
        </a:p>
        <a:p>
          <a:pPr marL="228600" lvl="2" indent="-114300" algn="l" defTabSz="533400">
            <a:lnSpc>
              <a:spcPct val="90000"/>
            </a:lnSpc>
            <a:spcBef>
              <a:spcPct val="0"/>
            </a:spcBef>
            <a:spcAft>
              <a:spcPct val="15000"/>
            </a:spcAft>
            <a:buChar char="•"/>
          </a:pPr>
          <a:r>
            <a:rPr lang="en-US" sz="1200" kern="1200" dirty="0"/>
            <a:t>Eyeglass frames with dynamic vent.</a:t>
          </a:r>
          <a:endParaRPr lang="en-CA" sz="1200" kern="1200" dirty="0"/>
        </a:p>
        <a:p>
          <a:pPr marL="228600" lvl="2" indent="-114300" algn="l" defTabSz="533400">
            <a:lnSpc>
              <a:spcPct val="90000"/>
            </a:lnSpc>
            <a:spcBef>
              <a:spcPct val="0"/>
            </a:spcBef>
            <a:spcAft>
              <a:spcPct val="15000"/>
            </a:spcAft>
            <a:buChar char="•"/>
          </a:pPr>
          <a:r>
            <a:rPr lang="en-US" sz="1200" kern="1200" dirty="0"/>
            <a:t>Composite shoe soles.</a:t>
          </a:r>
          <a:endParaRPr lang="en-CA" sz="1200" kern="1200" dirty="0"/>
        </a:p>
        <a:p>
          <a:pPr marL="228600" lvl="2" indent="-114300" algn="l" defTabSz="533400">
            <a:lnSpc>
              <a:spcPct val="90000"/>
            </a:lnSpc>
            <a:spcBef>
              <a:spcPct val="0"/>
            </a:spcBef>
            <a:spcAft>
              <a:spcPct val="15000"/>
            </a:spcAft>
            <a:buChar char="•"/>
          </a:pPr>
          <a:r>
            <a:rPr lang="en-US" sz="1200" kern="1200" dirty="0"/>
            <a:t>Article of footwear with cooling features.</a:t>
          </a:r>
          <a:endParaRPr lang="en-CA" sz="1200" kern="1200" dirty="0"/>
        </a:p>
        <a:p>
          <a:pPr marL="228600" lvl="2" indent="-114300" algn="l" defTabSz="533400">
            <a:lnSpc>
              <a:spcPct val="90000"/>
            </a:lnSpc>
            <a:spcBef>
              <a:spcPct val="0"/>
            </a:spcBef>
            <a:spcAft>
              <a:spcPct val="15000"/>
            </a:spcAft>
            <a:buChar char="•"/>
          </a:pPr>
          <a:r>
            <a:rPr lang="en-US" sz="1200" kern="1200" dirty="0"/>
            <a:t>Article of thermally bonded ribbon structure and method of making.</a:t>
          </a:r>
          <a:endParaRPr lang="en-CA" sz="1200" kern="1200" dirty="0"/>
        </a:p>
        <a:p>
          <a:pPr marL="228600" lvl="2" indent="-114300" algn="l" defTabSz="533400">
            <a:lnSpc>
              <a:spcPct val="90000"/>
            </a:lnSpc>
            <a:spcBef>
              <a:spcPct val="0"/>
            </a:spcBef>
            <a:spcAft>
              <a:spcPct val="15000"/>
            </a:spcAft>
            <a:buChar char="•"/>
          </a:pPr>
          <a:r>
            <a:rPr lang="en-US" sz="1200" kern="1200" dirty="0"/>
            <a:t>Article of footwear with reconfigurable fastening system.</a:t>
          </a:r>
          <a:endParaRPr lang="en-CA" sz="1200" kern="1200" dirty="0"/>
        </a:p>
        <a:p>
          <a:pPr marL="228600" lvl="2" indent="-114300" algn="l" defTabSz="533400">
            <a:lnSpc>
              <a:spcPct val="90000"/>
            </a:lnSpc>
            <a:spcBef>
              <a:spcPct val="0"/>
            </a:spcBef>
            <a:spcAft>
              <a:spcPct val="15000"/>
            </a:spcAft>
            <a:buChar char="•"/>
          </a:pPr>
          <a:r>
            <a:rPr lang="en-US" sz="1200" kern="1200" dirty="0"/>
            <a:t>Methods and apparatus for coaching based on workout history.</a:t>
          </a:r>
          <a:endParaRPr lang="en-CA" sz="1200" kern="1200" dirty="0"/>
        </a:p>
      </dsp:txBody>
      <dsp:txXfrm rot="-5400000">
        <a:off x="1501048" y="86691"/>
        <a:ext cx="8880441" cy="1560425"/>
      </dsp:txXfrm>
    </dsp:sp>
    <dsp:sp modelId="{140320FF-C03B-49EA-B0E6-D80A7F9C09F4}">
      <dsp:nvSpPr>
        <dsp:cNvPr id="0" name=""/>
        <dsp:cNvSpPr/>
      </dsp:nvSpPr>
      <dsp:spPr>
        <a:xfrm rot="5400000">
          <a:off x="-321653" y="2361623"/>
          <a:ext cx="2144354" cy="1501047"/>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Organizational Resource</a:t>
          </a:r>
        </a:p>
      </dsp:txBody>
      <dsp:txXfrm rot="-5400000">
        <a:off x="1" y="2790494"/>
        <a:ext cx="1501047" cy="643307"/>
      </dsp:txXfrm>
    </dsp:sp>
    <dsp:sp modelId="{94D3B632-06B0-4FDC-B13C-1BDA951439E7}">
      <dsp:nvSpPr>
        <dsp:cNvPr id="0" name=""/>
        <dsp:cNvSpPr/>
      </dsp:nvSpPr>
      <dsp:spPr>
        <a:xfrm rot="5400000">
          <a:off x="5286560" y="-1710404"/>
          <a:ext cx="1393830" cy="8964856"/>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Planning, Controlling, Coordinating: Designed for both market suppliers and competitors.</a:t>
          </a:r>
          <a:endParaRPr lang="en-CA" sz="1400" kern="1200" dirty="0"/>
        </a:p>
        <a:p>
          <a:pPr marL="114300" lvl="1" indent="-114300" algn="l" defTabSz="622300">
            <a:lnSpc>
              <a:spcPct val="90000"/>
            </a:lnSpc>
            <a:spcBef>
              <a:spcPct val="0"/>
            </a:spcBef>
            <a:spcAft>
              <a:spcPct val="15000"/>
            </a:spcAft>
            <a:buChar char="•"/>
          </a:pPr>
          <a:r>
            <a:rPr lang="en-CA" sz="1400" kern="1200" dirty="0"/>
            <a:t>Decision making: Decentralized, informal manner.</a:t>
          </a:r>
        </a:p>
        <a:p>
          <a:pPr marL="114300" lvl="1" indent="-114300" algn="l" defTabSz="622300">
            <a:lnSpc>
              <a:spcPct val="90000"/>
            </a:lnSpc>
            <a:spcBef>
              <a:spcPct val="0"/>
            </a:spcBef>
            <a:spcAft>
              <a:spcPct val="15000"/>
            </a:spcAft>
            <a:buChar char="•"/>
          </a:pPr>
          <a:r>
            <a:rPr lang="en-US" sz="1400" kern="1200" dirty="0"/>
            <a:t>Structure: Workers with large amounts of experience.</a:t>
          </a:r>
          <a:endParaRPr lang="en-CA" sz="1400" kern="1200" dirty="0"/>
        </a:p>
        <a:p>
          <a:pPr marL="171450" lvl="1" indent="-171450" algn="l" defTabSz="755650">
            <a:lnSpc>
              <a:spcPct val="90000"/>
            </a:lnSpc>
            <a:spcBef>
              <a:spcPct val="0"/>
            </a:spcBef>
            <a:spcAft>
              <a:spcPct val="15000"/>
            </a:spcAft>
            <a:buChar char="•"/>
          </a:pPr>
          <a:endParaRPr lang="en-CA" sz="1700" kern="1200" dirty="0"/>
        </a:p>
      </dsp:txBody>
      <dsp:txXfrm rot="-5400000">
        <a:off x="1501048" y="2143149"/>
        <a:ext cx="8896815" cy="12577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6C03F-091B-4891-A8B3-44AB23374926}">
      <dsp:nvSpPr>
        <dsp:cNvPr id="0" name=""/>
        <dsp:cNvSpPr/>
      </dsp:nvSpPr>
      <dsp:spPr>
        <a:xfrm rot="5400000">
          <a:off x="-199244" y="201599"/>
          <a:ext cx="1328295" cy="92980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baseline="0"/>
            <a:t>Human Resources</a:t>
          </a:r>
          <a:endParaRPr lang="en-CA" sz="1300" kern="1200"/>
        </a:p>
      </dsp:txBody>
      <dsp:txXfrm rot="-5400000">
        <a:off x="1" y="467257"/>
        <a:ext cx="929806" cy="398489"/>
      </dsp:txXfrm>
    </dsp:sp>
    <dsp:sp modelId="{12E1E1EF-55F8-4CE0-8DDA-6EF0B31289CB}">
      <dsp:nvSpPr>
        <dsp:cNvPr id="0" name=""/>
        <dsp:cNvSpPr/>
      </dsp:nvSpPr>
      <dsp:spPr>
        <a:xfrm rot="5400000">
          <a:off x="5167563" y="-4235400"/>
          <a:ext cx="863392" cy="9338905"/>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Besides managerial capabilities and organizational routines, the company holds unmatched knowledge and trust of their employees as the pioneers of athletic sportswear. With their many facilities and locations worldwide, Under </a:t>
          </a:r>
          <a:r>
            <a:rPr lang="en-US" sz="1400" kern="1200" baseline="0" dirty="0" err="1"/>
            <a:t>Armour</a:t>
          </a:r>
          <a:r>
            <a:rPr lang="en-US" sz="1400" kern="1200" baseline="0" dirty="0"/>
            <a:t> has about 16400 employees.</a:t>
          </a:r>
          <a:endParaRPr lang="en-CA" sz="1400" kern="1200" dirty="0"/>
        </a:p>
      </dsp:txBody>
      <dsp:txXfrm rot="-5400000">
        <a:off x="929807" y="44503"/>
        <a:ext cx="9296758" cy="779098"/>
      </dsp:txXfrm>
    </dsp:sp>
    <dsp:sp modelId="{5F27131C-A688-4DEF-8A00-7CE5C59DECD1}">
      <dsp:nvSpPr>
        <dsp:cNvPr id="0" name=""/>
        <dsp:cNvSpPr/>
      </dsp:nvSpPr>
      <dsp:spPr>
        <a:xfrm rot="5400000">
          <a:off x="-199244" y="1331892"/>
          <a:ext cx="1328295" cy="92980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baseline="0"/>
            <a:t>Innovation Resources</a:t>
          </a:r>
          <a:endParaRPr lang="en-CA" sz="1300" kern="1200"/>
        </a:p>
      </dsp:txBody>
      <dsp:txXfrm rot="-5400000">
        <a:off x="1" y="1597550"/>
        <a:ext cx="929806" cy="398489"/>
      </dsp:txXfrm>
    </dsp:sp>
    <dsp:sp modelId="{07234A59-19BA-4C41-BCD1-149B3C4B6E52}">
      <dsp:nvSpPr>
        <dsp:cNvPr id="0" name=""/>
        <dsp:cNvSpPr/>
      </dsp:nvSpPr>
      <dsp:spPr>
        <a:xfrm rot="5400000">
          <a:off x="5167563" y="-3105108"/>
          <a:ext cx="863392" cy="9338905"/>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a:t>Their capacity to innovate is supported by their scientific capabilities and development of new fabrics and methods of weaving said fabrics. Ideas surrounding the research and development of better performing material drives their internal strategy towards growth. Under Armour continues to innovate, incorporating technically efficient fabrics for both warm-weather and cold-weather athletic performance.</a:t>
          </a:r>
          <a:endParaRPr lang="en-CA" sz="1400" kern="1200"/>
        </a:p>
      </dsp:txBody>
      <dsp:txXfrm rot="-5400000">
        <a:off x="929807" y="1174795"/>
        <a:ext cx="9296758" cy="779098"/>
      </dsp:txXfrm>
    </dsp:sp>
    <dsp:sp modelId="{56959D81-F4E6-49AF-AEB2-06C76BFC89F6}">
      <dsp:nvSpPr>
        <dsp:cNvPr id="0" name=""/>
        <dsp:cNvSpPr/>
      </dsp:nvSpPr>
      <dsp:spPr>
        <a:xfrm rot="5400000">
          <a:off x="-199244" y="2462185"/>
          <a:ext cx="1328295" cy="929806"/>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baseline="0" dirty="0"/>
            <a:t>Reputational Resources</a:t>
          </a:r>
          <a:endParaRPr lang="en-CA" sz="1300" kern="1200" dirty="0"/>
        </a:p>
      </dsp:txBody>
      <dsp:txXfrm rot="-5400000">
        <a:off x="1" y="2727843"/>
        <a:ext cx="929806" cy="398489"/>
      </dsp:txXfrm>
    </dsp:sp>
    <dsp:sp modelId="{7DDF79E5-B148-46EF-B4E9-2DC77630310A}">
      <dsp:nvSpPr>
        <dsp:cNvPr id="0" name=""/>
        <dsp:cNvSpPr/>
      </dsp:nvSpPr>
      <dsp:spPr>
        <a:xfrm rot="5400000">
          <a:off x="5167563" y="-1974815"/>
          <a:ext cx="863392" cy="9338905"/>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a:t>This includes reputation with customers as well as suppliers. Brand name regarding perception of quality, durability and reliability is a large factor with Under Armour. Their focus is mainly based on athletic performance rather than style and appearance. Using professional athletes' endorsements such as Steph Curry, Tom Brady, and Lindsay Vaughan strengthen reputation with customers and gives future customers the idea of top-tier quality. </a:t>
          </a:r>
          <a:endParaRPr lang="en-CA" sz="1400" kern="1200"/>
        </a:p>
      </dsp:txBody>
      <dsp:txXfrm rot="-5400000">
        <a:off x="929807" y="2305088"/>
        <a:ext cx="9296758" cy="77909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88D4F-D140-4035-AAEE-7FA714DC8E8B}">
      <dsp:nvSpPr>
        <dsp:cNvPr id="0" name=""/>
        <dsp:cNvSpPr/>
      </dsp:nvSpPr>
      <dsp:spPr>
        <a:xfrm>
          <a:off x="0" y="0"/>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ACF81-7EEB-47FC-ADCE-796B4D057796}">
      <dsp:nvSpPr>
        <dsp:cNvPr id="0" name=""/>
        <dsp:cNvSpPr/>
      </dsp:nvSpPr>
      <dsp:spPr>
        <a:xfrm>
          <a:off x="0" y="0"/>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t>Valuable: </a:t>
          </a:r>
          <a:endParaRPr lang="en-CA" sz="2400" kern="1200" dirty="0"/>
        </a:p>
      </dsp:txBody>
      <dsp:txXfrm>
        <a:off x="0" y="0"/>
        <a:ext cx="2053742" cy="898398"/>
      </dsp:txXfrm>
    </dsp:sp>
    <dsp:sp modelId="{44EAA4F0-E849-4103-9E6F-8C742E9AED7A}">
      <dsp:nvSpPr>
        <dsp:cNvPr id="0" name=""/>
        <dsp:cNvSpPr/>
      </dsp:nvSpPr>
      <dsp:spPr>
        <a:xfrm>
          <a:off x="2207773" y="40796"/>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Yes: Their years of research and development in the field gives them a competitive advantage in terms of quality of textiles and clothing technology.</a:t>
          </a:r>
          <a:endParaRPr lang="en-CA" sz="1900" kern="1200" dirty="0"/>
        </a:p>
      </dsp:txBody>
      <dsp:txXfrm>
        <a:off x="2207773" y="40796"/>
        <a:ext cx="8060938" cy="815927"/>
      </dsp:txXfrm>
    </dsp:sp>
    <dsp:sp modelId="{FBBD26FC-A995-47BD-8F93-08D9FD356E05}">
      <dsp:nvSpPr>
        <dsp:cNvPr id="0" name=""/>
        <dsp:cNvSpPr/>
      </dsp:nvSpPr>
      <dsp:spPr>
        <a:xfrm>
          <a:off x="2053742" y="856724"/>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E471DC-1264-49E2-B294-B73DDDD3F0DD}">
      <dsp:nvSpPr>
        <dsp:cNvPr id="0" name=""/>
        <dsp:cNvSpPr/>
      </dsp:nvSpPr>
      <dsp:spPr>
        <a:xfrm>
          <a:off x="0" y="898398"/>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7CA21-04C6-41D1-9F38-C6255F90CAF2}">
      <dsp:nvSpPr>
        <dsp:cNvPr id="0" name=""/>
        <dsp:cNvSpPr/>
      </dsp:nvSpPr>
      <dsp:spPr>
        <a:xfrm>
          <a:off x="0" y="898398"/>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Rare: </a:t>
          </a:r>
          <a:endParaRPr lang="en-CA" sz="2400" kern="1200"/>
        </a:p>
      </dsp:txBody>
      <dsp:txXfrm>
        <a:off x="0" y="898398"/>
        <a:ext cx="2053742" cy="898398"/>
      </dsp:txXfrm>
    </dsp:sp>
    <dsp:sp modelId="{9855D8D0-1560-4236-B7D5-9B8EDC73E7B8}">
      <dsp:nvSpPr>
        <dsp:cNvPr id="0" name=""/>
        <dsp:cNvSpPr/>
      </dsp:nvSpPr>
      <dsp:spPr>
        <a:xfrm>
          <a:off x="2207773" y="939194"/>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Yes: Not many providers focus on high quality items in terms of sportswear.</a:t>
          </a:r>
          <a:endParaRPr lang="en-CA" sz="1900" kern="1200" dirty="0"/>
        </a:p>
      </dsp:txBody>
      <dsp:txXfrm>
        <a:off x="2207773" y="939194"/>
        <a:ext cx="8060938" cy="815927"/>
      </dsp:txXfrm>
    </dsp:sp>
    <dsp:sp modelId="{B65F34C4-104D-41C3-BB8B-8FB124C92E93}">
      <dsp:nvSpPr>
        <dsp:cNvPr id="0" name=""/>
        <dsp:cNvSpPr/>
      </dsp:nvSpPr>
      <dsp:spPr>
        <a:xfrm>
          <a:off x="2053742" y="1755122"/>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30E3D1-48F4-4D06-9061-76FA278B1B9F}">
      <dsp:nvSpPr>
        <dsp:cNvPr id="0" name=""/>
        <dsp:cNvSpPr/>
      </dsp:nvSpPr>
      <dsp:spPr>
        <a:xfrm>
          <a:off x="0" y="1796796"/>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644F4D-51A2-42A6-85FE-D132668F803E}">
      <dsp:nvSpPr>
        <dsp:cNvPr id="0" name=""/>
        <dsp:cNvSpPr/>
      </dsp:nvSpPr>
      <dsp:spPr>
        <a:xfrm>
          <a:off x="0" y="1796796"/>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Inimitable: </a:t>
          </a:r>
          <a:endParaRPr lang="en-CA" sz="2400" kern="1200"/>
        </a:p>
      </dsp:txBody>
      <dsp:txXfrm>
        <a:off x="0" y="1796796"/>
        <a:ext cx="2053742" cy="898398"/>
      </dsp:txXfrm>
    </dsp:sp>
    <dsp:sp modelId="{C5479103-8246-4F21-916E-3AEC5813842E}">
      <dsp:nvSpPr>
        <dsp:cNvPr id="0" name=""/>
        <dsp:cNvSpPr/>
      </dsp:nvSpPr>
      <dsp:spPr>
        <a:xfrm>
          <a:off x="2207773" y="1837592"/>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No: If companies focus on raising their quality it is achievable to produce high quality sportswear.</a:t>
          </a:r>
          <a:endParaRPr lang="en-CA" sz="1900" kern="1200" dirty="0"/>
        </a:p>
      </dsp:txBody>
      <dsp:txXfrm>
        <a:off x="2207773" y="1837592"/>
        <a:ext cx="8060938" cy="815927"/>
      </dsp:txXfrm>
    </dsp:sp>
    <dsp:sp modelId="{26351671-CC4A-4F39-8CDB-501777AF59C1}">
      <dsp:nvSpPr>
        <dsp:cNvPr id="0" name=""/>
        <dsp:cNvSpPr/>
      </dsp:nvSpPr>
      <dsp:spPr>
        <a:xfrm>
          <a:off x="2053742" y="2653520"/>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B35F7F-2732-4058-BEFC-B0553E2D484F}">
      <dsp:nvSpPr>
        <dsp:cNvPr id="0" name=""/>
        <dsp:cNvSpPr/>
      </dsp:nvSpPr>
      <dsp:spPr>
        <a:xfrm>
          <a:off x="0" y="2695194"/>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E96BE-8E40-48A7-8AE4-2E9EE6C01E11}">
      <dsp:nvSpPr>
        <dsp:cNvPr id="0" name=""/>
        <dsp:cNvSpPr/>
      </dsp:nvSpPr>
      <dsp:spPr>
        <a:xfrm>
          <a:off x="0" y="2695194"/>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Non-Substitutable: </a:t>
          </a:r>
          <a:endParaRPr lang="en-CA" sz="2400" kern="1200"/>
        </a:p>
      </dsp:txBody>
      <dsp:txXfrm>
        <a:off x="0" y="2695194"/>
        <a:ext cx="2053742" cy="898398"/>
      </dsp:txXfrm>
    </dsp:sp>
    <dsp:sp modelId="{B16EE556-E5C6-43D0-89E1-E3662A220F32}">
      <dsp:nvSpPr>
        <dsp:cNvPr id="0" name=""/>
        <dsp:cNvSpPr/>
      </dsp:nvSpPr>
      <dsp:spPr>
        <a:xfrm>
          <a:off x="2207773" y="2735990"/>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No: Can be substituted with products of similar nature.</a:t>
          </a:r>
          <a:endParaRPr lang="en-CA" sz="1900" kern="1200" dirty="0"/>
        </a:p>
      </dsp:txBody>
      <dsp:txXfrm>
        <a:off x="2207773" y="2735990"/>
        <a:ext cx="8060938" cy="815927"/>
      </dsp:txXfrm>
    </dsp:sp>
    <dsp:sp modelId="{F5FF0AAA-2B38-4686-B03D-CCEF85CCF64A}">
      <dsp:nvSpPr>
        <dsp:cNvPr id="0" name=""/>
        <dsp:cNvSpPr/>
      </dsp:nvSpPr>
      <dsp:spPr>
        <a:xfrm>
          <a:off x="2053742" y="3551918"/>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9F665-58BE-4E9C-91ED-263330072236}">
      <dsp:nvSpPr>
        <dsp:cNvPr id="0" name=""/>
        <dsp:cNvSpPr/>
      </dsp:nvSpPr>
      <dsp:spPr>
        <a:xfrm>
          <a:off x="0" y="0"/>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3BF4B-357A-43AF-9812-E8E040C03AF0}">
      <dsp:nvSpPr>
        <dsp:cNvPr id="0" name=""/>
        <dsp:cNvSpPr/>
      </dsp:nvSpPr>
      <dsp:spPr>
        <a:xfrm>
          <a:off x="0" y="0"/>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Valuable: </a:t>
          </a:r>
          <a:endParaRPr lang="en-CA" sz="2400" kern="1200"/>
        </a:p>
      </dsp:txBody>
      <dsp:txXfrm>
        <a:off x="0" y="0"/>
        <a:ext cx="2053742" cy="898398"/>
      </dsp:txXfrm>
    </dsp:sp>
    <dsp:sp modelId="{1EE05FDD-7299-4682-85D2-845674FDDD31}">
      <dsp:nvSpPr>
        <dsp:cNvPr id="0" name=""/>
        <dsp:cNvSpPr/>
      </dsp:nvSpPr>
      <dsp:spPr>
        <a:xfrm>
          <a:off x="2207773" y="40796"/>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dirty="0"/>
            <a:t>Yes: Using their experience with high quality performance textiles, they can develop comfortable and stylish Athleisure clothing.</a:t>
          </a:r>
          <a:endParaRPr lang="en-CA" sz="2200" kern="1200" dirty="0"/>
        </a:p>
      </dsp:txBody>
      <dsp:txXfrm>
        <a:off x="2207773" y="40796"/>
        <a:ext cx="8060938" cy="815927"/>
      </dsp:txXfrm>
    </dsp:sp>
    <dsp:sp modelId="{4A53AB42-9C04-4C84-AEB0-4B266FFCC98C}">
      <dsp:nvSpPr>
        <dsp:cNvPr id="0" name=""/>
        <dsp:cNvSpPr/>
      </dsp:nvSpPr>
      <dsp:spPr>
        <a:xfrm>
          <a:off x="2053742" y="856724"/>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DBE226-7FB8-40A3-AD7C-65E9CC02B7EF}">
      <dsp:nvSpPr>
        <dsp:cNvPr id="0" name=""/>
        <dsp:cNvSpPr/>
      </dsp:nvSpPr>
      <dsp:spPr>
        <a:xfrm>
          <a:off x="0" y="898398"/>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700232-6D4D-465C-9E15-C248869F4604}">
      <dsp:nvSpPr>
        <dsp:cNvPr id="0" name=""/>
        <dsp:cNvSpPr/>
      </dsp:nvSpPr>
      <dsp:spPr>
        <a:xfrm>
          <a:off x="0" y="898398"/>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Rare: </a:t>
          </a:r>
          <a:endParaRPr lang="en-CA" sz="2400" kern="1200"/>
        </a:p>
      </dsp:txBody>
      <dsp:txXfrm>
        <a:off x="0" y="898398"/>
        <a:ext cx="2053742" cy="898398"/>
      </dsp:txXfrm>
    </dsp:sp>
    <dsp:sp modelId="{D03807D3-ABF4-4C83-B1C3-DECAEB4CCB4E}">
      <dsp:nvSpPr>
        <dsp:cNvPr id="0" name=""/>
        <dsp:cNvSpPr/>
      </dsp:nvSpPr>
      <dsp:spPr>
        <a:xfrm>
          <a:off x="2207773" y="939194"/>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a:t>Yes: Not many companies are able to provide high quality clothing.</a:t>
          </a:r>
          <a:endParaRPr lang="en-CA" sz="2200" kern="1200"/>
        </a:p>
      </dsp:txBody>
      <dsp:txXfrm>
        <a:off x="2207773" y="939194"/>
        <a:ext cx="8060938" cy="815927"/>
      </dsp:txXfrm>
    </dsp:sp>
    <dsp:sp modelId="{3D01EFF7-C29D-46AA-BB86-29D5D5DCA908}">
      <dsp:nvSpPr>
        <dsp:cNvPr id="0" name=""/>
        <dsp:cNvSpPr/>
      </dsp:nvSpPr>
      <dsp:spPr>
        <a:xfrm>
          <a:off x="2053742" y="1755122"/>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69DA09-DC21-40AC-B592-D545FF84AF22}">
      <dsp:nvSpPr>
        <dsp:cNvPr id="0" name=""/>
        <dsp:cNvSpPr/>
      </dsp:nvSpPr>
      <dsp:spPr>
        <a:xfrm>
          <a:off x="0" y="1796796"/>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490707-000C-499B-8BF7-5D667A7E85F9}">
      <dsp:nvSpPr>
        <dsp:cNvPr id="0" name=""/>
        <dsp:cNvSpPr/>
      </dsp:nvSpPr>
      <dsp:spPr>
        <a:xfrm>
          <a:off x="0" y="1796796"/>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Inimitable: </a:t>
          </a:r>
          <a:endParaRPr lang="en-CA" sz="2400" kern="1200"/>
        </a:p>
      </dsp:txBody>
      <dsp:txXfrm>
        <a:off x="0" y="1796796"/>
        <a:ext cx="2053742" cy="898398"/>
      </dsp:txXfrm>
    </dsp:sp>
    <dsp:sp modelId="{56B4D3FF-D96C-4999-894C-8453D69F43D9}">
      <dsp:nvSpPr>
        <dsp:cNvPr id="0" name=""/>
        <dsp:cNvSpPr/>
      </dsp:nvSpPr>
      <dsp:spPr>
        <a:xfrm>
          <a:off x="2207773" y="1837592"/>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a:t>No: Is possible to imitate but will be costly to do so. </a:t>
          </a:r>
          <a:endParaRPr lang="en-CA" sz="2200" kern="1200"/>
        </a:p>
      </dsp:txBody>
      <dsp:txXfrm>
        <a:off x="2207773" y="1837592"/>
        <a:ext cx="8060938" cy="815927"/>
      </dsp:txXfrm>
    </dsp:sp>
    <dsp:sp modelId="{1BC71C6F-C299-4A94-BFA3-3F51DEF4673E}">
      <dsp:nvSpPr>
        <dsp:cNvPr id="0" name=""/>
        <dsp:cNvSpPr/>
      </dsp:nvSpPr>
      <dsp:spPr>
        <a:xfrm>
          <a:off x="2053742" y="2653520"/>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76B6B-99FA-49AD-8EFE-99B6BA7F377C}">
      <dsp:nvSpPr>
        <dsp:cNvPr id="0" name=""/>
        <dsp:cNvSpPr/>
      </dsp:nvSpPr>
      <dsp:spPr>
        <a:xfrm>
          <a:off x="0" y="2695194"/>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8FD503-E34B-43EA-B462-785EDACAD168}">
      <dsp:nvSpPr>
        <dsp:cNvPr id="0" name=""/>
        <dsp:cNvSpPr/>
      </dsp:nvSpPr>
      <dsp:spPr>
        <a:xfrm>
          <a:off x="0" y="2695194"/>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Non-Substitutable: </a:t>
          </a:r>
          <a:endParaRPr lang="en-CA" sz="2400" kern="1200"/>
        </a:p>
      </dsp:txBody>
      <dsp:txXfrm>
        <a:off x="0" y="2695194"/>
        <a:ext cx="2053742" cy="898398"/>
      </dsp:txXfrm>
    </dsp:sp>
    <dsp:sp modelId="{4560EDE1-6104-4A35-A56A-5F5D92F60BE8}">
      <dsp:nvSpPr>
        <dsp:cNvPr id="0" name=""/>
        <dsp:cNvSpPr/>
      </dsp:nvSpPr>
      <dsp:spPr>
        <a:xfrm>
          <a:off x="2207773" y="2735990"/>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dirty="0"/>
            <a:t>No: Easily substitutable if manufacturers sacrifice quality of the product. </a:t>
          </a:r>
          <a:endParaRPr lang="en-CA" sz="2200" kern="1200" dirty="0"/>
        </a:p>
      </dsp:txBody>
      <dsp:txXfrm>
        <a:off x="2207773" y="2735990"/>
        <a:ext cx="8060938" cy="815927"/>
      </dsp:txXfrm>
    </dsp:sp>
    <dsp:sp modelId="{A4B241C3-7B1A-4212-AC3A-FEFC85AAA284}">
      <dsp:nvSpPr>
        <dsp:cNvPr id="0" name=""/>
        <dsp:cNvSpPr/>
      </dsp:nvSpPr>
      <dsp:spPr>
        <a:xfrm>
          <a:off x="2053742" y="3551918"/>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5A016-3F44-4D03-BBF5-B64726313708}">
      <dsp:nvSpPr>
        <dsp:cNvPr id="0" name=""/>
        <dsp:cNvSpPr/>
      </dsp:nvSpPr>
      <dsp:spPr>
        <a:xfrm>
          <a:off x="0" y="0"/>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912E8E-2CD3-44E0-A4CE-89C5389036C9}">
      <dsp:nvSpPr>
        <dsp:cNvPr id="0" name=""/>
        <dsp:cNvSpPr/>
      </dsp:nvSpPr>
      <dsp:spPr>
        <a:xfrm>
          <a:off x="0" y="0"/>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t>Valuable:</a:t>
          </a:r>
          <a:endParaRPr lang="en-CA" sz="2400" kern="1200" dirty="0"/>
        </a:p>
      </dsp:txBody>
      <dsp:txXfrm>
        <a:off x="0" y="0"/>
        <a:ext cx="2053742" cy="898398"/>
      </dsp:txXfrm>
    </dsp:sp>
    <dsp:sp modelId="{3C64C9F9-5496-475D-A5E4-5831E148B54D}">
      <dsp:nvSpPr>
        <dsp:cNvPr id="0" name=""/>
        <dsp:cNvSpPr/>
      </dsp:nvSpPr>
      <dsp:spPr>
        <a:xfrm>
          <a:off x="2207773" y="40796"/>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Yes: Having a mixture of Comfort/Utility and Marketability to all ages provides high value.</a:t>
          </a:r>
          <a:endParaRPr lang="en-CA" sz="1700" kern="1200"/>
        </a:p>
      </dsp:txBody>
      <dsp:txXfrm>
        <a:off x="2207773" y="40796"/>
        <a:ext cx="8060938" cy="815927"/>
      </dsp:txXfrm>
    </dsp:sp>
    <dsp:sp modelId="{F833FF9C-05BC-45FB-9D84-359852C2FE3B}">
      <dsp:nvSpPr>
        <dsp:cNvPr id="0" name=""/>
        <dsp:cNvSpPr/>
      </dsp:nvSpPr>
      <dsp:spPr>
        <a:xfrm>
          <a:off x="2053742" y="856724"/>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E1FE59-1A9A-4C83-9ACC-9B1D3CE4F2DC}">
      <dsp:nvSpPr>
        <dsp:cNvPr id="0" name=""/>
        <dsp:cNvSpPr/>
      </dsp:nvSpPr>
      <dsp:spPr>
        <a:xfrm>
          <a:off x="0" y="898398"/>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80677-7612-40D7-A7D9-961818C60AD1}">
      <dsp:nvSpPr>
        <dsp:cNvPr id="0" name=""/>
        <dsp:cNvSpPr/>
      </dsp:nvSpPr>
      <dsp:spPr>
        <a:xfrm>
          <a:off x="0" y="898398"/>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Rare:</a:t>
          </a:r>
          <a:endParaRPr lang="en-CA" sz="2400" kern="1200"/>
        </a:p>
      </dsp:txBody>
      <dsp:txXfrm>
        <a:off x="0" y="898398"/>
        <a:ext cx="2053742" cy="898398"/>
      </dsp:txXfrm>
    </dsp:sp>
    <dsp:sp modelId="{5F867269-2864-461E-832B-29FA3C6C1DA8}">
      <dsp:nvSpPr>
        <dsp:cNvPr id="0" name=""/>
        <dsp:cNvSpPr/>
      </dsp:nvSpPr>
      <dsp:spPr>
        <a:xfrm>
          <a:off x="2207773" y="939194"/>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Yes: Rare because usually companies usually focus on only one of these aspects rather multiple at once.</a:t>
          </a:r>
          <a:endParaRPr lang="en-CA" sz="1700" kern="1200"/>
        </a:p>
      </dsp:txBody>
      <dsp:txXfrm>
        <a:off x="2207773" y="939194"/>
        <a:ext cx="8060938" cy="815927"/>
      </dsp:txXfrm>
    </dsp:sp>
    <dsp:sp modelId="{F947896D-E6FF-4BA1-9196-DCD1B7C9FA02}">
      <dsp:nvSpPr>
        <dsp:cNvPr id="0" name=""/>
        <dsp:cNvSpPr/>
      </dsp:nvSpPr>
      <dsp:spPr>
        <a:xfrm>
          <a:off x="2053742" y="1755122"/>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4D058B-FE7D-40EF-8D2E-24FAFBD98202}">
      <dsp:nvSpPr>
        <dsp:cNvPr id="0" name=""/>
        <dsp:cNvSpPr/>
      </dsp:nvSpPr>
      <dsp:spPr>
        <a:xfrm>
          <a:off x="0" y="1796796"/>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44885-B4CC-4AE5-9118-6D30AEBBB773}">
      <dsp:nvSpPr>
        <dsp:cNvPr id="0" name=""/>
        <dsp:cNvSpPr/>
      </dsp:nvSpPr>
      <dsp:spPr>
        <a:xfrm>
          <a:off x="0" y="1796796"/>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Inimitable:</a:t>
          </a:r>
          <a:endParaRPr lang="en-CA" sz="2400" kern="1200"/>
        </a:p>
      </dsp:txBody>
      <dsp:txXfrm>
        <a:off x="0" y="1796796"/>
        <a:ext cx="2053742" cy="898398"/>
      </dsp:txXfrm>
    </dsp:sp>
    <dsp:sp modelId="{A749F8CC-863A-4C70-96DF-89C57A300E47}">
      <dsp:nvSpPr>
        <dsp:cNvPr id="0" name=""/>
        <dsp:cNvSpPr/>
      </dsp:nvSpPr>
      <dsp:spPr>
        <a:xfrm>
          <a:off x="2207773" y="1837592"/>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Yes: Although other companies like Nike and Adidas develop products for all ages, they fail to focus on providing niche performance products at a high quality.</a:t>
          </a:r>
          <a:endParaRPr lang="en-CA" sz="1700" kern="1200" dirty="0"/>
        </a:p>
      </dsp:txBody>
      <dsp:txXfrm>
        <a:off x="2207773" y="1837592"/>
        <a:ext cx="8060938" cy="815927"/>
      </dsp:txXfrm>
    </dsp:sp>
    <dsp:sp modelId="{CBEEE5E3-EFB9-4617-9C92-D6872AC5B816}">
      <dsp:nvSpPr>
        <dsp:cNvPr id="0" name=""/>
        <dsp:cNvSpPr/>
      </dsp:nvSpPr>
      <dsp:spPr>
        <a:xfrm>
          <a:off x="2053742" y="2653520"/>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61763B-122F-4DF0-9AB5-E386CDF39ED9}">
      <dsp:nvSpPr>
        <dsp:cNvPr id="0" name=""/>
        <dsp:cNvSpPr/>
      </dsp:nvSpPr>
      <dsp:spPr>
        <a:xfrm>
          <a:off x="0" y="2695194"/>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0355A-D27C-4B26-862F-54A279E39168}">
      <dsp:nvSpPr>
        <dsp:cNvPr id="0" name=""/>
        <dsp:cNvSpPr/>
      </dsp:nvSpPr>
      <dsp:spPr>
        <a:xfrm>
          <a:off x="0" y="2695194"/>
          <a:ext cx="2053742" cy="89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Non-Substitutable:</a:t>
          </a:r>
          <a:endParaRPr lang="en-CA" sz="2400" kern="1200"/>
        </a:p>
      </dsp:txBody>
      <dsp:txXfrm>
        <a:off x="0" y="2695194"/>
        <a:ext cx="2053742" cy="898398"/>
      </dsp:txXfrm>
    </dsp:sp>
    <dsp:sp modelId="{41883650-0B94-4568-AA70-611B96E49A20}">
      <dsp:nvSpPr>
        <dsp:cNvPr id="0" name=""/>
        <dsp:cNvSpPr/>
      </dsp:nvSpPr>
      <dsp:spPr>
        <a:xfrm>
          <a:off x="2207773" y="2735990"/>
          <a:ext cx="8060938" cy="81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Yes/No: It may be substituted but at the cost of lowering the quality of the products provided.</a:t>
          </a:r>
          <a:endParaRPr lang="en-CA" sz="1700" kern="1200"/>
        </a:p>
      </dsp:txBody>
      <dsp:txXfrm>
        <a:off x="2207773" y="2735990"/>
        <a:ext cx="8060938" cy="815927"/>
      </dsp:txXfrm>
    </dsp:sp>
    <dsp:sp modelId="{047CA9C3-3ED7-4226-B3DB-B46B5595E151}">
      <dsp:nvSpPr>
        <dsp:cNvPr id="0" name=""/>
        <dsp:cNvSpPr/>
      </dsp:nvSpPr>
      <dsp:spPr>
        <a:xfrm>
          <a:off x="2053742" y="3551918"/>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C1346-73FA-4EF0-99CE-55AD2E5BA0F8}">
      <dsp:nvSpPr>
        <dsp:cNvPr id="0" name=""/>
        <dsp:cNvSpPr/>
      </dsp:nvSpPr>
      <dsp:spPr>
        <a:xfrm>
          <a:off x="0" y="0"/>
          <a:ext cx="8782050" cy="786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Capability to keep their product quality high &amp; adaptive for all levels of youth as well as professionals.</a:t>
          </a:r>
          <a:endParaRPr lang="en-CA" sz="2100" kern="1200" dirty="0"/>
        </a:p>
      </dsp:txBody>
      <dsp:txXfrm>
        <a:off x="38381" y="38381"/>
        <a:ext cx="8705288" cy="7094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4943F-641C-455B-92B3-E2C94BA8ECE9}">
      <dsp:nvSpPr>
        <dsp:cNvPr id="0" name=""/>
        <dsp:cNvSpPr/>
      </dsp:nvSpPr>
      <dsp:spPr>
        <a:xfrm>
          <a:off x="0" y="0"/>
          <a:ext cx="102687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DBC7D2-0327-4B3C-B1C5-19B2CD634E5D}">
      <dsp:nvSpPr>
        <dsp:cNvPr id="0" name=""/>
        <dsp:cNvSpPr/>
      </dsp:nvSpPr>
      <dsp:spPr>
        <a:xfrm>
          <a:off x="0" y="0"/>
          <a:ext cx="2053742" cy="359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CA" sz="6400" kern="1200" baseline="0" dirty="0"/>
            <a:t>Pros</a:t>
          </a:r>
          <a:endParaRPr lang="en-CA" sz="6400" kern="1200" dirty="0"/>
        </a:p>
      </dsp:txBody>
      <dsp:txXfrm>
        <a:off x="0" y="0"/>
        <a:ext cx="2053742" cy="3593592"/>
      </dsp:txXfrm>
    </dsp:sp>
    <dsp:sp modelId="{C0C56403-3BE2-47C0-9B97-021C2DB69E22}">
      <dsp:nvSpPr>
        <dsp:cNvPr id="0" name=""/>
        <dsp:cNvSpPr/>
      </dsp:nvSpPr>
      <dsp:spPr>
        <a:xfrm>
          <a:off x="2207773" y="33865"/>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They will gain new market share by embracing the athleisure market.</a:t>
          </a:r>
          <a:endParaRPr lang="en-CA" sz="2000" kern="1200" dirty="0"/>
        </a:p>
      </dsp:txBody>
      <dsp:txXfrm>
        <a:off x="2207773" y="33865"/>
        <a:ext cx="8060938" cy="677307"/>
      </dsp:txXfrm>
    </dsp:sp>
    <dsp:sp modelId="{47390815-BB14-4D03-9767-86A4FB0E22AC}">
      <dsp:nvSpPr>
        <dsp:cNvPr id="0" name=""/>
        <dsp:cNvSpPr/>
      </dsp:nvSpPr>
      <dsp:spPr>
        <a:xfrm>
          <a:off x="2053742" y="711173"/>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BEBFA8-141D-4AF1-9288-682DC865957E}">
      <dsp:nvSpPr>
        <dsp:cNvPr id="0" name=""/>
        <dsp:cNvSpPr/>
      </dsp:nvSpPr>
      <dsp:spPr>
        <a:xfrm>
          <a:off x="2207773" y="745038"/>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Regain momentum for the Under </a:t>
          </a:r>
          <a:r>
            <a:rPr lang="en-US" sz="2000" kern="1200" baseline="0" dirty="0" err="1"/>
            <a:t>Armour</a:t>
          </a:r>
          <a:r>
            <a:rPr lang="en-US" sz="2000" kern="1200" baseline="0" dirty="0"/>
            <a:t> brand.</a:t>
          </a:r>
          <a:endParaRPr lang="en-CA" sz="2000" kern="1200" dirty="0"/>
        </a:p>
      </dsp:txBody>
      <dsp:txXfrm>
        <a:off x="2207773" y="745038"/>
        <a:ext cx="8060938" cy="677307"/>
      </dsp:txXfrm>
    </dsp:sp>
    <dsp:sp modelId="{3293B590-0539-40B2-8D7B-986C82D229E6}">
      <dsp:nvSpPr>
        <dsp:cNvPr id="0" name=""/>
        <dsp:cNvSpPr/>
      </dsp:nvSpPr>
      <dsp:spPr>
        <a:xfrm>
          <a:off x="2053742" y="1422346"/>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9677F6-4FC2-44AF-9AA9-E49F8C9A4457}">
      <dsp:nvSpPr>
        <dsp:cNvPr id="0" name=""/>
        <dsp:cNvSpPr/>
      </dsp:nvSpPr>
      <dsp:spPr>
        <a:xfrm>
          <a:off x="2207773" y="1456211"/>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Athleisure is a growing trend with the market expected to grow ~84 billion USD in the next 5 years.</a:t>
          </a:r>
          <a:endParaRPr lang="en-CA" sz="2000" kern="1200" dirty="0"/>
        </a:p>
      </dsp:txBody>
      <dsp:txXfrm>
        <a:off x="2207773" y="1456211"/>
        <a:ext cx="8060938" cy="677307"/>
      </dsp:txXfrm>
    </dsp:sp>
    <dsp:sp modelId="{292E3301-3CCE-41F9-AD4A-847385AE51FF}">
      <dsp:nvSpPr>
        <dsp:cNvPr id="0" name=""/>
        <dsp:cNvSpPr/>
      </dsp:nvSpPr>
      <dsp:spPr>
        <a:xfrm>
          <a:off x="2053742" y="2133519"/>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F32F77-BDDB-4C7C-81D7-60DE5A4C189C}">
      <dsp:nvSpPr>
        <dsp:cNvPr id="0" name=""/>
        <dsp:cNvSpPr/>
      </dsp:nvSpPr>
      <dsp:spPr>
        <a:xfrm>
          <a:off x="2207773" y="2167385"/>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Widens the ability to provide a variety of products.</a:t>
          </a:r>
          <a:endParaRPr lang="en-CA" sz="2000" kern="1200" dirty="0"/>
        </a:p>
      </dsp:txBody>
      <dsp:txXfrm>
        <a:off x="2207773" y="2167385"/>
        <a:ext cx="8060938" cy="677307"/>
      </dsp:txXfrm>
    </dsp:sp>
    <dsp:sp modelId="{0B9DCC6A-4C43-436C-86AE-E09E52D05880}">
      <dsp:nvSpPr>
        <dsp:cNvPr id="0" name=""/>
        <dsp:cNvSpPr/>
      </dsp:nvSpPr>
      <dsp:spPr>
        <a:xfrm>
          <a:off x="2053742" y="2844693"/>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E7707-BE98-4AF1-B003-594C0BB9E094}">
      <dsp:nvSpPr>
        <dsp:cNvPr id="0" name=""/>
        <dsp:cNvSpPr/>
      </dsp:nvSpPr>
      <dsp:spPr>
        <a:xfrm>
          <a:off x="2207773" y="2878558"/>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One-stop shop for Athleisure and performance clothing. (Increase foot traffic in retail stores)</a:t>
          </a:r>
          <a:endParaRPr lang="en-CA" sz="2000" kern="1200" dirty="0"/>
        </a:p>
      </dsp:txBody>
      <dsp:txXfrm>
        <a:off x="2207773" y="2878558"/>
        <a:ext cx="8060938" cy="677307"/>
      </dsp:txXfrm>
    </dsp:sp>
    <dsp:sp modelId="{50F54DC2-6050-4DB1-83ED-E4F464697270}">
      <dsp:nvSpPr>
        <dsp:cNvPr id="0" name=""/>
        <dsp:cNvSpPr/>
      </dsp:nvSpPr>
      <dsp:spPr>
        <a:xfrm>
          <a:off x="2053742" y="3555866"/>
          <a:ext cx="8214969" cy="0"/>
        </a:xfrm>
        <a:prstGeom prst="line">
          <a:avLst/>
        </a:prstGeom>
        <a:solidFill>
          <a:schemeClr val="accent6">
            <a:hueOff val="0"/>
            <a:satOff val="0"/>
            <a:lumOff val="0"/>
            <a:alphaOff val="0"/>
          </a:schemeClr>
        </a:solidFill>
        <a:ln w="12700" cap="flat" cmpd="sng" algn="ctr">
          <a:solidFill>
            <a:schemeClr val="accent6">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2530D-B482-407A-97E4-1C4D0ED99F2F}">
      <dsp:nvSpPr>
        <dsp:cNvPr id="0" name=""/>
        <dsp:cNvSpPr/>
      </dsp:nvSpPr>
      <dsp:spPr>
        <a:xfrm>
          <a:off x="0" y="0"/>
          <a:ext cx="10268712"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4C5488-5971-4AF9-9135-5C38045F00BF}">
      <dsp:nvSpPr>
        <dsp:cNvPr id="0" name=""/>
        <dsp:cNvSpPr/>
      </dsp:nvSpPr>
      <dsp:spPr>
        <a:xfrm>
          <a:off x="0" y="0"/>
          <a:ext cx="2053742" cy="359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baseline="0"/>
            <a:t>Cons</a:t>
          </a:r>
          <a:endParaRPr lang="en-CA" sz="5900" kern="1200"/>
        </a:p>
      </dsp:txBody>
      <dsp:txXfrm>
        <a:off x="0" y="0"/>
        <a:ext cx="2053742" cy="3593592"/>
      </dsp:txXfrm>
    </dsp:sp>
    <dsp:sp modelId="{D4D3DDC6-B2E3-42FD-9BA0-14FAA9928AE2}">
      <dsp:nvSpPr>
        <dsp:cNvPr id="0" name=""/>
        <dsp:cNvSpPr/>
      </dsp:nvSpPr>
      <dsp:spPr>
        <a:xfrm>
          <a:off x="2207773" y="83522"/>
          <a:ext cx="8060938" cy="1670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a:t>Might affect their image of performance clothing.</a:t>
          </a:r>
          <a:endParaRPr lang="en-CA" sz="3200" kern="1200"/>
        </a:p>
      </dsp:txBody>
      <dsp:txXfrm>
        <a:off x="2207773" y="83522"/>
        <a:ext cx="8060938" cy="1670458"/>
      </dsp:txXfrm>
    </dsp:sp>
    <dsp:sp modelId="{D748B98A-1453-4213-9030-1FA64275FBB8}">
      <dsp:nvSpPr>
        <dsp:cNvPr id="0" name=""/>
        <dsp:cNvSpPr/>
      </dsp:nvSpPr>
      <dsp:spPr>
        <a:xfrm>
          <a:off x="2053742" y="1753981"/>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C65E4-A0F4-4113-88A7-29548F3871CE}">
      <dsp:nvSpPr>
        <dsp:cNvPr id="0" name=""/>
        <dsp:cNvSpPr/>
      </dsp:nvSpPr>
      <dsp:spPr>
        <a:xfrm>
          <a:off x="2207773" y="1837504"/>
          <a:ext cx="8060938" cy="1670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Need to implement new marketing strategy to target Athleisure clothing consumers.</a:t>
          </a:r>
          <a:endParaRPr lang="en-CA" sz="3200" kern="1200" dirty="0"/>
        </a:p>
        <a:p>
          <a:pPr marL="0" lvl="0" indent="0" algn="l" defTabSz="1422400">
            <a:lnSpc>
              <a:spcPct val="90000"/>
            </a:lnSpc>
            <a:spcBef>
              <a:spcPct val="0"/>
            </a:spcBef>
            <a:spcAft>
              <a:spcPct val="35000"/>
            </a:spcAft>
            <a:buNone/>
          </a:pPr>
          <a:endParaRPr lang="en-CA" sz="3200" kern="1200" dirty="0"/>
        </a:p>
      </dsp:txBody>
      <dsp:txXfrm>
        <a:off x="2207773" y="1837504"/>
        <a:ext cx="8060938" cy="1670458"/>
      </dsp:txXfrm>
    </dsp:sp>
    <dsp:sp modelId="{0CB387EA-7BFB-4D0C-A79B-D9A32BE6B8FC}">
      <dsp:nvSpPr>
        <dsp:cNvPr id="0" name=""/>
        <dsp:cNvSpPr/>
      </dsp:nvSpPr>
      <dsp:spPr>
        <a:xfrm>
          <a:off x="2053742" y="3507963"/>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51563-2B70-4AC8-9D9C-C8F675F13849}">
      <dsp:nvSpPr>
        <dsp:cNvPr id="0" name=""/>
        <dsp:cNvSpPr/>
      </dsp:nvSpPr>
      <dsp:spPr>
        <a:xfrm>
          <a:off x="0" y="1754"/>
          <a:ext cx="10268712" cy="0"/>
        </a:xfrm>
        <a:prstGeom prst="lin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C4AE9-6C43-43CF-92B7-A57545E06FF9}">
      <dsp:nvSpPr>
        <dsp:cNvPr id="0" name=""/>
        <dsp:cNvSpPr/>
      </dsp:nvSpPr>
      <dsp:spPr>
        <a:xfrm>
          <a:off x="0" y="1754"/>
          <a:ext cx="205374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kern="1200" dirty="0"/>
            <a:t>What is Athleisure?</a:t>
          </a:r>
          <a:endParaRPr lang="en-US" sz="2500" kern="1200" dirty="0"/>
        </a:p>
      </dsp:txBody>
      <dsp:txXfrm>
        <a:off x="0" y="1754"/>
        <a:ext cx="2053742" cy="1196694"/>
      </dsp:txXfrm>
    </dsp:sp>
    <dsp:sp modelId="{835D2EE3-1D37-4E2F-BA6B-98EABE62BC8B}">
      <dsp:nvSpPr>
        <dsp:cNvPr id="0" name=""/>
        <dsp:cNvSpPr/>
      </dsp:nvSpPr>
      <dsp:spPr>
        <a:xfrm>
          <a:off x="2207773" y="56096"/>
          <a:ext cx="8060938" cy="1086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a:t>The trend of wearing athletic clothing as casual wear.</a:t>
          </a:r>
          <a:endParaRPr lang="en-US" sz="3200" kern="1200"/>
        </a:p>
      </dsp:txBody>
      <dsp:txXfrm>
        <a:off x="2207773" y="56096"/>
        <a:ext cx="8060938" cy="1086841"/>
      </dsp:txXfrm>
    </dsp:sp>
    <dsp:sp modelId="{DEF832AA-2D65-48DE-84E5-A3C1F5C9C349}">
      <dsp:nvSpPr>
        <dsp:cNvPr id="0" name=""/>
        <dsp:cNvSpPr/>
      </dsp:nvSpPr>
      <dsp:spPr>
        <a:xfrm>
          <a:off x="2053742" y="1142938"/>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D4D078-C306-4ED5-9445-21AACCAD6AFC}">
      <dsp:nvSpPr>
        <dsp:cNvPr id="0" name=""/>
        <dsp:cNvSpPr/>
      </dsp:nvSpPr>
      <dsp:spPr>
        <a:xfrm>
          <a:off x="0" y="1198448"/>
          <a:ext cx="10268712" cy="0"/>
        </a:xfrm>
        <a:prstGeom prst="line">
          <a:avLst/>
        </a:prstGeom>
        <a:solidFill>
          <a:schemeClr val="accent6">
            <a:shade val="50000"/>
            <a:hueOff val="-20846"/>
            <a:satOff val="3349"/>
            <a:lumOff val="25028"/>
            <a:alphaOff val="0"/>
          </a:schemeClr>
        </a:solidFill>
        <a:ln w="12700" cap="flat" cmpd="sng" algn="ctr">
          <a:solidFill>
            <a:schemeClr val="accent6">
              <a:shade val="50000"/>
              <a:hueOff val="-20846"/>
              <a:satOff val="3349"/>
              <a:lumOff val="250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1285D0-0846-4BC7-B40D-A548478B46F0}">
      <dsp:nvSpPr>
        <dsp:cNvPr id="0" name=""/>
        <dsp:cNvSpPr/>
      </dsp:nvSpPr>
      <dsp:spPr>
        <a:xfrm>
          <a:off x="0" y="1198448"/>
          <a:ext cx="205374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kern="1200" dirty="0"/>
            <a:t>Economic</a:t>
          </a:r>
          <a:endParaRPr lang="en-US" sz="2500" kern="1200" dirty="0"/>
        </a:p>
      </dsp:txBody>
      <dsp:txXfrm>
        <a:off x="0" y="1198448"/>
        <a:ext cx="2053742" cy="1196694"/>
      </dsp:txXfrm>
    </dsp:sp>
    <dsp:sp modelId="{FA7EBD1C-1767-49BF-BDFA-0359C8EBDD2A}">
      <dsp:nvSpPr>
        <dsp:cNvPr id="0" name=""/>
        <dsp:cNvSpPr/>
      </dsp:nvSpPr>
      <dsp:spPr>
        <a:xfrm>
          <a:off x="2207773" y="1252790"/>
          <a:ext cx="8060938" cy="1086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2018 – 155billion USD market 2026 Projections– 257billion USD</a:t>
          </a:r>
          <a:endParaRPr lang="en-US" sz="3200" kern="1200" dirty="0"/>
        </a:p>
      </dsp:txBody>
      <dsp:txXfrm>
        <a:off x="2207773" y="1252790"/>
        <a:ext cx="8060938" cy="1086841"/>
      </dsp:txXfrm>
    </dsp:sp>
    <dsp:sp modelId="{D26F3B44-2790-4FC7-998F-E98307CB5D17}">
      <dsp:nvSpPr>
        <dsp:cNvPr id="0" name=""/>
        <dsp:cNvSpPr/>
      </dsp:nvSpPr>
      <dsp:spPr>
        <a:xfrm>
          <a:off x="2053742" y="2339632"/>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DDB094-9BD9-43AC-B5DA-86BD94B4407C}">
      <dsp:nvSpPr>
        <dsp:cNvPr id="0" name=""/>
        <dsp:cNvSpPr/>
      </dsp:nvSpPr>
      <dsp:spPr>
        <a:xfrm>
          <a:off x="0" y="2395143"/>
          <a:ext cx="10268712" cy="0"/>
        </a:xfrm>
        <a:prstGeom prst="line">
          <a:avLst/>
        </a:prstGeom>
        <a:solidFill>
          <a:schemeClr val="accent6">
            <a:shade val="50000"/>
            <a:hueOff val="-20846"/>
            <a:satOff val="3349"/>
            <a:lumOff val="25028"/>
            <a:alphaOff val="0"/>
          </a:schemeClr>
        </a:solidFill>
        <a:ln w="12700" cap="flat" cmpd="sng" algn="ctr">
          <a:solidFill>
            <a:schemeClr val="accent6">
              <a:shade val="50000"/>
              <a:hueOff val="-20846"/>
              <a:satOff val="3349"/>
              <a:lumOff val="250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C0E55-C0FE-426D-8024-555CB870BFD0}">
      <dsp:nvSpPr>
        <dsp:cNvPr id="0" name=""/>
        <dsp:cNvSpPr/>
      </dsp:nvSpPr>
      <dsp:spPr>
        <a:xfrm>
          <a:off x="0" y="2395143"/>
          <a:ext cx="205374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kern="1200" dirty="0"/>
            <a:t>Demographic </a:t>
          </a:r>
          <a:endParaRPr lang="en-US" sz="2500" kern="1200" dirty="0"/>
        </a:p>
      </dsp:txBody>
      <dsp:txXfrm>
        <a:off x="0" y="2395143"/>
        <a:ext cx="2053742" cy="11966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CAAF1-045C-4E22-8CDD-BAB062312FA7}">
      <dsp:nvSpPr>
        <dsp:cNvPr id="0" name=""/>
        <dsp:cNvSpPr/>
      </dsp:nvSpPr>
      <dsp:spPr>
        <a:xfrm>
          <a:off x="0" y="0"/>
          <a:ext cx="10268712"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04D23-834E-4BE7-A992-80A93CA49CC3}">
      <dsp:nvSpPr>
        <dsp:cNvPr id="0" name=""/>
        <dsp:cNvSpPr/>
      </dsp:nvSpPr>
      <dsp:spPr>
        <a:xfrm>
          <a:off x="0" y="0"/>
          <a:ext cx="2053742" cy="359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US" sz="6400" kern="1200" baseline="0" dirty="0"/>
            <a:t>Pros</a:t>
          </a:r>
          <a:endParaRPr lang="en-CA" sz="6400" kern="1200" dirty="0"/>
        </a:p>
      </dsp:txBody>
      <dsp:txXfrm>
        <a:off x="0" y="0"/>
        <a:ext cx="2053742" cy="3593592"/>
      </dsp:txXfrm>
    </dsp:sp>
    <dsp:sp modelId="{FAD1D9EA-3F81-406F-8EB0-0F11A68B9E14}">
      <dsp:nvSpPr>
        <dsp:cNvPr id="0" name=""/>
        <dsp:cNvSpPr/>
      </dsp:nvSpPr>
      <dsp:spPr>
        <a:xfrm>
          <a:off x="2207773" y="42244"/>
          <a:ext cx="8060938" cy="84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Workplace diversity is beneficial for </a:t>
          </a:r>
          <a:r>
            <a:rPr lang="en-US" sz="2500" b="1" kern="1200" baseline="0"/>
            <a:t>employee retention.</a:t>
          </a:r>
          <a:endParaRPr lang="en-CA" sz="2500" kern="1200"/>
        </a:p>
      </dsp:txBody>
      <dsp:txXfrm>
        <a:off x="2207773" y="42244"/>
        <a:ext cx="8060938" cy="844880"/>
      </dsp:txXfrm>
    </dsp:sp>
    <dsp:sp modelId="{DB4DE634-4397-45E8-BCC1-779C2722D7F1}">
      <dsp:nvSpPr>
        <dsp:cNvPr id="0" name=""/>
        <dsp:cNvSpPr/>
      </dsp:nvSpPr>
      <dsp:spPr>
        <a:xfrm>
          <a:off x="2053742" y="887124"/>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1C47C3-A278-4DD3-85CB-C8A806095039}">
      <dsp:nvSpPr>
        <dsp:cNvPr id="0" name=""/>
        <dsp:cNvSpPr/>
      </dsp:nvSpPr>
      <dsp:spPr>
        <a:xfrm>
          <a:off x="2207773" y="929368"/>
          <a:ext cx="8060938" cy="84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dirty="0"/>
            <a:t>Workplace diversity boosts the company’s</a:t>
          </a:r>
          <a:r>
            <a:rPr lang="en-US" sz="2500" b="1" kern="1200" baseline="0" dirty="0"/>
            <a:t> reputation and brand. </a:t>
          </a:r>
          <a:endParaRPr lang="en-CA" sz="2500" kern="1200" dirty="0"/>
        </a:p>
      </dsp:txBody>
      <dsp:txXfrm>
        <a:off x="2207773" y="929368"/>
        <a:ext cx="8060938" cy="844880"/>
      </dsp:txXfrm>
    </dsp:sp>
    <dsp:sp modelId="{16807E34-4250-4A84-B5B1-2CF502B57FD8}">
      <dsp:nvSpPr>
        <dsp:cNvPr id="0" name=""/>
        <dsp:cNvSpPr/>
      </dsp:nvSpPr>
      <dsp:spPr>
        <a:xfrm>
          <a:off x="2053742" y="1774248"/>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7A0FD3-B438-4CDB-AB2A-DB2828880A35}">
      <dsp:nvSpPr>
        <dsp:cNvPr id="0" name=""/>
        <dsp:cNvSpPr/>
      </dsp:nvSpPr>
      <dsp:spPr>
        <a:xfrm>
          <a:off x="2207773" y="1816492"/>
          <a:ext cx="8060938" cy="84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a:t>Diversity in the workplace ensures a variety of </a:t>
          </a:r>
          <a:r>
            <a:rPr lang="en-US" sz="2500" b="1" kern="1200" baseline="0"/>
            <a:t>different perspectives</a:t>
          </a:r>
          <a:r>
            <a:rPr lang="en-US" sz="2500" kern="1200" baseline="0"/>
            <a:t>. </a:t>
          </a:r>
          <a:endParaRPr lang="en-CA" sz="2500" kern="1200"/>
        </a:p>
      </dsp:txBody>
      <dsp:txXfrm>
        <a:off x="2207773" y="1816492"/>
        <a:ext cx="8060938" cy="844880"/>
      </dsp:txXfrm>
    </dsp:sp>
    <dsp:sp modelId="{3690FE3D-8B91-4802-B9FA-571E571565DC}">
      <dsp:nvSpPr>
        <dsp:cNvPr id="0" name=""/>
        <dsp:cNvSpPr/>
      </dsp:nvSpPr>
      <dsp:spPr>
        <a:xfrm>
          <a:off x="2053742" y="2661372"/>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E47E07-CC31-435E-9C2A-2FA7AEBA44A8}">
      <dsp:nvSpPr>
        <dsp:cNvPr id="0" name=""/>
        <dsp:cNvSpPr/>
      </dsp:nvSpPr>
      <dsp:spPr>
        <a:xfrm>
          <a:off x="2207773" y="2703616"/>
          <a:ext cx="8060938" cy="84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baseline="0" dirty="0"/>
            <a:t>Workplace diversity leads to </a:t>
          </a:r>
          <a:r>
            <a:rPr lang="en-US" sz="2500" b="1" kern="1200" baseline="0" dirty="0"/>
            <a:t>better decision-making</a:t>
          </a:r>
          <a:r>
            <a:rPr lang="en-US" sz="2500" kern="1200" baseline="0" dirty="0"/>
            <a:t> results.</a:t>
          </a:r>
          <a:endParaRPr lang="en-CA" sz="2500" kern="1200" dirty="0"/>
        </a:p>
      </dsp:txBody>
      <dsp:txXfrm>
        <a:off x="2207773" y="2703616"/>
        <a:ext cx="8060938" cy="844880"/>
      </dsp:txXfrm>
    </dsp:sp>
    <dsp:sp modelId="{854EB2C1-3F84-453E-BB9C-C786690D5BB3}">
      <dsp:nvSpPr>
        <dsp:cNvPr id="0" name=""/>
        <dsp:cNvSpPr/>
      </dsp:nvSpPr>
      <dsp:spPr>
        <a:xfrm>
          <a:off x="2053742" y="3548496"/>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CBDC8-98D9-4F87-A2B6-509DCFCDFEE4}">
      <dsp:nvSpPr>
        <dsp:cNvPr id="0" name=""/>
        <dsp:cNvSpPr/>
      </dsp:nvSpPr>
      <dsp:spPr>
        <a:xfrm>
          <a:off x="0" y="0"/>
          <a:ext cx="10268712" cy="0"/>
        </a:xfrm>
        <a:prstGeom prst="lin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AF38D-1ECF-44E2-8597-099D4968A78C}">
      <dsp:nvSpPr>
        <dsp:cNvPr id="0" name=""/>
        <dsp:cNvSpPr/>
      </dsp:nvSpPr>
      <dsp:spPr>
        <a:xfrm>
          <a:off x="0" y="0"/>
          <a:ext cx="2053742" cy="359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baseline="0" dirty="0"/>
            <a:t>Cons</a:t>
          </a:r>
          <a:endParaRPr lang="en-CA" sz="5900" kern="1200" dirty="0"/>
        </a:p>
      </dsp:txBody>
      <dsp:txXfrm>
        <a:off x="0" y="0"/>
        <a:ext cx="2053742" cy="3593592"/>
      </dsp:txXfrm>
    </dsp:sp>
    <dsp:sp modelId="{A260675A-98C0-44DF-AC44-65BD1B04F077}">
      <dsp:nvSpPr>
        <dsp:cNvPr id="0" name=""/>
        <dsp:cNvSpPr/>
      </dsp:nvSpPr>
      <dsp:spPr>
        <a:xfrm>
          <a:off x="2207773" y="56149"/>
          <a:ext cx="8060938" cy="112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dirty="0"/>
            <a:t>Loss of more capable/qualified talent to meet diversity quotas.</a:t>
          </a:r>
          <a:endParaRPr lang="en-CA" sz="3300" kern="1200" dirty="0"/>
        </a:p>
      </dsp:txBody>
      <dsp:txXfrm>
        <a:off x="2207773" y="56149"/>
        <a:ext cx="8060938" cy="1122997"/>
      </dsp:txXfrm>
    </dsp:sp>
    <dsp:sp modelId="{88659576-113C-4232-8698-68D0280F3B23}">
      <dsp:nvSpPr>
        <dsp:cNvPr id="0" name=""/>
        <dsp:cNvSpPr/>
      </dsp:nvSpPr>
      <dsp:spPr>
        <a:xfrm>
          <a:off x="2053742" y="1179147"/>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D8F269-BBFC-4D91-940F-876FBFD04575}">
      <dsp:nvSpPr>
        <dsp:cNvPr id="0" name=""/>
        <dsp:cNvSpPr/>
      </dsp:nvSpPr>
      <dsp:spPr>
        <a:xfrm>
          <a:off x="2207773" y="1235297"/>
          <a:ext cx="8060938" cy="112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dirty="0"/>
            <a:t>Some employees might be unhappy with more diversity.</a:t>
          </a:r>
          <a:endParaRPr lang="en-CA" sz="3300" kern="1200" dirty="0"/>
        </a:p>
      </dsp:txBody>
      <dsp:txXfrm>
        <a:off x="2207773" y="1235297"/>
        <a:ext cx="8060938" cy="1122997"/>
      </dsp:txXfrm>
    </dsp:sp>
    <dsp:sp modelId="{E3C7BA83-3688-4270-9F05-BB28A5781A89}">
      <dsp:nvSpPr>
        <dsp:cNvPr id="0" name=""/>
        <dsp:cNvSpPr/>
      </dsp:nvSpPr>
      <dsp:spPr>
        <a:xfrm>
          <a:off x="2053742" y="2358294"/>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5EF2EA-A7C7-4106-AA77-ED07C8C5F215}">
      <dsp:nvSpPr>
        <dsp:cNvPr id="0" name=""/>
        <dsp:cNvSpPr/>
      </dsp:nvSpPr>
      <dsp:spPr>
        <a:xfrm>
          <a:off x="2207773" y="2414444"/>
          <a:ext cx="8060938" cy="112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baseline="0" dirty="0"/>
            <a:t>Possible difficulty to communicating strategy.</a:t>
          </a:r>
          <a:endParaRPr lang="en-CA" sz="3300" kern="1200" dirty="0"/>
        </a:p>
      </dsp:txBody>
      <dsp:txXfrm>
        <a:off x="2207773" y="2414444"/>
        <a:ext cx="8060938" cy="1122997"/>
      </dsp:txXfrm>
    </dsp:sp>
    <dsp:sp modelId="{0DB016F0-4456-4FC6-882F-CB46913DF6D5}">
      <dsp:nvSpPr>
        <dsp:cNvPr id="0" name=""/>
        <dsp:cNvSpPr/>
      </dsp:nvSpPr>
      <dsp:spPr>
        <a:xfrm>
          <a:off x="2053742" y="3537442"/>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A4F88-2F64-4CF1-8AFB-05AC33A447F8}">
      <dsp:nvSpPr>
        <dsp:cNvPr id="0" name=""/>
        <dsp:cNvSpPr/>
      </dsp:nvSpPr>
      <dsp:spPr>
        <a:xfrm>
          <a:off x="367744" y="774"/>
          <a:ext cx="9533223" cy="35920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baseline="0" dirty="0"/>
            <a:t>Considering their larger competitors continue to diversify their product lines, we recommend Under </a:t>
          </a:r>
          <a:r>
            <a:rPr lang="en-US" sz="3600" kern="1200" baseline="0" dirty="0" err="1"/>
            <a:t>Armour</a:t>
          </a:r>
          <a:r>
            <a:rPr lang="en-US" sz="3600" kern="1200" baseline="0" dirty="0"/>
            <a:t> to do the same. Expanding into the Athleisure market and developing sports clothing that can be worn casually will strengthen their market share as well as their competitive advantage. </a:t>
          </a:r>
          <a:endParaRPr lang="en-CA" sz="3600" kern="1200" dirty="0"/>
        </a:p>
      </dsp:txBody>
      <dsp:txXfrm>
        <a:off x="367744" y="774"/>
        <a:ext cx="9533223" cy="359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23FE3-54A6-4582-AF9A-A7012E9EDF52}">
      <dsp:nvSpPr>
        <dsp:cNvPr id="0" name=""/>
        <dsp:cNvSpPr/>
      </dsp:nvSpPr>
      <dsp:spPr>
        <a:xfrm>
          <a:off x="0" y="0"/>
          <a:ext cx="10268712" cy="0"/>
        </a:xfrm>
        <a:prstGeom prst="lin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B2680B-07B0-4AA2-AFDC-76E0215E9E98}">
      <dsp:nvSpPr>
        <dsp:cNvPr id="0" name=""/>
        <dsp:cNvSpPr/>
      </dsp:nvSpPr>
      <dsp:spPr>
        <a:xfrm>
          <a:off x="0" y="0"/>
          <a:ext cx="2053742" cy="17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CA" sz="2600" kern="1200" baseline="0"/>
            <a:t>Sustainable Physical</a:t>
          </a:r>
          <a:endParaRPr lang="en-CA" sz="2600" kern="1200"/>
        </a:p>
      </dsp:txBody>
      <dsp:txXfrm>
        <a:off x="0" y="0"/>
        <a:ext cx="2053742" cy="1796796"/>
      </dsp:txXfrm>
    </dsp:sp>
    <dsp:sp modelId="{7EB756C4-2AF8-4B41-8E5D-601835FAA328}">
      <dsp:nvSpPr>
        <dsp:cNvPr id="0" name=""/>
        <dsp:cNvSpPr/>
      </dsp:nvSpPr>
      <dsp:spPr>
        <a:xfrm>
          <a:off x="2207773" y="81592"/>
          <a:ext cx="8060938" cy="163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baseline="0" dirty="0"/>
            <a:t>Negative environmental effects due to materials used to make the clothing.</a:t>
          </a:r>
          <a:endParaRPr lang="en-CA" sz="3200" kern="1200" dirty="0"/>
        </a:p>
      </dsp:txBody>
      <dsp:txXfrm>
        <a:off x="2207773" y="81592"/>
        <a:ext cx="8060938" cy="1631855"/>
      </dsp:txXfrm>
    </dsp:sp>
    <dsp:sp modelId="{D45CD794-6E56-497F-BFBC-81CB42C8916E}">
      <dsp:nvSpPr>
        <dsp:cNvPr id="0" name=""/>
        <dsp:cNvSpPr/>
      </dsp:nvSpPr>
      <dsp:spPr>
        <a:xfrm>
          <a:off x="2053742" y="1713448"/>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C3DA9D-4459-48D9-B633-E2D092495598}">
      <dsp:nvSpPr>
        <dsp:cNvPr id="0" name=""/>
        <dsp:cNvSpPr/>
      </dsp:nvSpPr>
      <dsp:spPr>
        <a:xfrm>
          <a:off x="0" y="1796796"/>
          <a:ext cx="10268712" cy="0"/>
        </a:xfrm>
        <a:prstGeom prst="line">
          <a:avLst/>
        </a:prstGeom>
        <a:solidFill>
          <a:schemeClr val="accent6">
            <a:shade val="50000"/>
            <a:hueOff val="-31269"/>
            <a:satOff val="5023"/>
            <a:lumOff val="37542"/>
            <a:alphaOff val="0"/>
          </a:schemeClr>
        </a:solidFill>
        <a:ln w="12700" cap="flat" cmpd="sng" algn="ctr">
          <a:solidFill>
            <a:schemeClr val="accent6">
              <a:shade val="50000"/>
              <a:hueOff val="-31269"/>
              <a:satOff val="5023"/>
              <a:lumOff val="375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768DD6-4F9D-45BB-93D7-95DBD3E80D72}">
      <dsp:nvSpPr>
        <dsp:cNvPr id="0" name=""/>
        <dsp:cNvSpPr/>
      </dsp:nvSpPr>
      <dsp:spPr>
        <a:xfrm>
          <a:off x="0" y="1796796"/>
          <a:ext cx="2053742" cy="17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CA" sz="2600" kern="1200" baseline="0"/>
            <a:t>Sociocultural </a:t>
          </a:r>
          <a:endParaRPr lang="en-CA" sz="2600" kern="1200"/>
        </a:p>
      </dsp:txBody>
      <dsp:txXfrm>
        <a:off x="0" y="1796796"/>
        <a:ext cx="2053742" cy="1796796"/>
      </dsp:txXfrm>
    </dsp:sp>
    <dsp:sp modelId="{D28A6D5C-00F6-440F-8831-841DD1439D0F}">
      <dsp:nvSpPr>
        <dsp:cNvPr id="0" name=""/>
        <dsp:cNvSpPr/>
      </dsp:nvSpPr>
      <dsp:spPr>
        <a:xfrm>
          <a:off x="2207773" y="1878388"/>
          <a:ext cx="8060938" cy="1631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baseline="0" dirty="0"/>
            <a:t>The growth of the current Health and Fitness niche coupled with celebrities &amp; athletes promotions benefits overall market growth. </a:t>
          </a:r>
          <a:endParaRPr lang="en-CA" sz="3200" kern="1200" dirty="0"/>
        </a:p>
      </dsp:txBody>
      <dsp:txXfrm>
        <a:off x="2207773" y="1878388"/>
        <a:ext cx="8060938" cy="1631855"/>
      </dsp:txXfrm>
    </dsp:sp>
    <dsp:sp modelId="{EFC8DB19-2314-48CB-9ED2-AA9BB0AC352F}">
      <dsp:nvSpPr>
        <dsp:cNvPr id="0" name=""/>
        <dsp:cNvSpPr/>
      </dsp:nvSpPr>
      <dsp:spPr>
        <a:xfrm>
          <a:off x="2053742" y="3510244"/>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D686B-0395-4E93-A80C-2912911AB2B9}">
      <dsp:nvSpPr>
        <dsp:cNvPr id="0" name=""/>
        <dsp:cNvSpPr/>
      </dsp:nvSpPr>
      <dsp:spPr>
        <a:xfrm>
          <a:off x="3208" y="429369"/>
          <a:ext cx="3128516" cy="1198161"/>
        </a:xfrm>
        <a:prstGeom prst="rect">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CA" sz="3500" kern="1200" dirty="0"/>
            <a:t>Technological</a:t>
          </a:r>
        </a:p>
      </dsp:txBody>
      <dsp:txXfrm>
        <a:off x="3208" y="429369"/>
        <a:ext cx="3128516" cy="1198161"/>
      </dsp:txXfrm>
    </dsp:sp>
    <dsp:sp modelId="{F4EF5808-A51F-43E3-850C-F91DAF2E2511}">
      <dsp:nvSpPr>
        <dsp:cNvPr id="0" name=""/>
        <dsp:cNvSpPr/>
      </dsp:nvSpPr>
      <dsp:spPr>
        <a:xfrm>
          <a:off x="3208" y="1627530"/>
          <a:ext cx="3128516" cy="153719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CA" sz="2800" kern="1200" dirty="0"/>
            <a:t>Reduced Odours</a:t>
          </a:r>
        </a:p>
        <a:p>
          <a:pPr marL="285750" lvl="1" indent="-285750" algn="l" defTabSz="1244600">
            <a:lnSpc>
              <a:spcPct val="90000"/>
            </a:lnSpc>
            <a:spcBef>
              <a:spcPct val="0"/>
            </a:spcBef>
            <a:spcAft>
              <a:spcPct val="15000"/>
            </a:spcAft>
            <a:buChar char="•"/>
          </a:pPr>
          <a:r>
            <a:rPr lang="en-CA" sz="2800" kern="1200" dirty="0"/>
            <a:t>Rapid Drying</a:t>
          </a:r>
        </a:p>
      </dsp:txBody>
      <dsp:txXfrm>
        <a:off x="3208" y="1627530"/>
        <a:ext cx="3128516" cy="1537199"/>
      </dsp:txXfrm>
    </dsp:sp>
    <dsp:sp modelId="{7B238D5F-6673-4A31-B504-0E86A4993363}">
      <dsp:nvSpPr>
        <dsp:cNvPr id="0" name=""/>
        <dsp:cNvSpPr/>
      </dsp:nvSpPr>
      <dsp:spPr>
        <a:xfrm>
          <a:off x="3569716" y="429369"/>
          <a:ext cx="3128516" cy="1198161"/>
        </a:xfrm>
        <a:prstGeom prst="rect">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CA" sz="3500" kern="1200" dirty="0"/>
            <a:t>Global</a:t>
          </a:r>
        </a:p>
      </dsp:txBody>
      <dsp:txXfrm>
        <a:off x="3569716" y="429369"/>
        <a:ext cx="3128516" cy="1198161"/>
      </dsp:txXfrm>
    </dsp:sp>
    <dsp:sp modelId="{73B71574-28B4-468B-A34D-3C2E03B5FF6F}">
      <dsp:nvSpPr>
        <dsp:cNvPr id="0" name=""/>
        <dsp:cNvSpPr/>
      </dsp:nvSpPr>
      <dsp:spPr>
        <a:xfrm>
          <a:off x="3569716" y="1627530"/>
          <a:ext cx="3128516" cy="153719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CA" sz="2800" kern="1200" dirty="0"/>
            <a:t>Sold Globally</a:t>
          </a:r>
        </a:p>
        <a:p>
          <a:pPr marL="285750" lvl="1" indent="-285750" algn="l" defTabSz="1244600">
            <a:lnSpc>
              <a:spcPct val="90000"/>
            </a:lnSpc>
            <a:spcBef>
              <a:spcPct val="0"/>
            </a:spcBef>
            <a:spcAft>
              <a:spcPct val="15000"/>
            </a:spcAft>
            <a:buChar char="•"/>
          </a:pPr>
          <a:r>
            <a:rPr lang="en-CA" sz="2800" kern="1200" dirty="0"/>
            <a:t>Most Markets</a:t>
          </a:r>
        </a:p>
      </dsp:txBody>
      <dsp:txXfrm>
        <a:off x="3569716" y="1627530"/>
        <a:ext cx="3128516" cy="1537199"/>
      </dsp:txXfrm>
    </dsp:sp>
    <dsp:sp modelId="{81CF4AB8-8E1B-4F92-9E2C-731526E7C429}">
      <dsp:nvSpPr>
        <dsp:cNvPr id="0" name=""/>
        <dsp:cNvSpPr/>
      </dsp:nvSpPr>
      <dsp:spPr>
        <a:xfrm>
          <a:off x="7136225" y="429369"/>
          <a:ext cx="3128516" cy="1198161"/>
        </a:xfrm>
        <a:prstGeom prst="rect">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CA" sz="3500" kern="1200" dirty="0"/>
            <a:t>Political &amp; Legal</a:t>
          </a:r>
        </a:p>
      </dsp:txBody>
      <dsp:txXfrm>
        <a:off x="7136225" y="429369"/>
        <a:ext cx="3128516" cy="1198161"/>
      </dsp:txXfrm>
    </dsp:sp>
    <dsp:sp modelId="{80E81A7D-6635-4FEB-9953-7C66FF6CB089}">
      <dsp:nvSpPr>
        <dsp:cNvPr id="0" name=""/>
        <dsp:cNvSpPr/>
      </dsp:nvSpPr>
      <dsp:spPr>
        <a:xfrm>
          <a:off x="7136225" y="1627530"/>
          <a:ext cx="3128516" cy="153719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CA" sz="2800" kern="1200" dirty="0"/>
            <a:t>Varies between Countries</a:t>
          </a:r>
        </a:p>
      </dsp:txBody>
      <dsp:txXfrm>
        <a:off x="7136225" y="1627530"/>
        <a:ext cx="3128516" cy="1537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95A5F-5926-4CC0-95E4-90972BA81046}">
      <dsp:nvSpPr>
        <dsp:cNvPr id="0" name=""/>
        <dsp:cNvSpPr/>
      </dsp:nvSpPr>
      <dsp:spPr>
        <a:xfrm>
          <a:off x="0" y="0"/>
          <a:ext cx="10268712" cy="0"/>
        </a:xfrm>
        <a:prstGeom prst="lin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266A9B-44CB-4BE6-971C-675A30E9F111}">
      <dsp:nvSpPr>
        <dsp:cNvPr id="0" name=""/>
        <dsp:cNvSpPr/>
      </dsp:nvSpPr>
      <dsp:spPr>
        <a:xfrm>
          <a:off x="0" y="0"/>
          <a:ext cx="2053742" cy="359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en-CA" sz="5600" kern="1200" baseline="0" dirty="0"/>
            <a:t>Facts</a:t>
          </a:r>
          <a:endParaRPr lang="en-CA" sz="5600" kern="1200" dirty="0"/>
        </a:p>
      </dsp:txBody>
      <dsp:txXfrm>
        <a:off x="0" y="0"/>
        <a:ext cx="2053742" cy="3593592"/>
      </dsp:txXfrm>
    </dsp:sp>
    <dsp:sp modelId="{11834804-4B2F-49A6-8A50-878CB39146A1}">
      <dsp:nvSpPr>
        <dsp:cNvPr id="0" name=""/>
        <dsp:cNvSpPr/>
      </dsp:nvSpPr>
      <dsp:spPr>
        <a:xfrm>
          <a:off x="2207773" y="24258"/>
          <a:ext cx="8060938" cy="485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baseline="0" dirty="0"/>
            <a:t>Incorporated in 1967</a:t>
          </a:r>
          <a:endParaRPr lang="en-CA" sz="1400" kern="1200" dirty="0"/>
        </a:p>
      </dsp:txBody>
      <dsp:txXfrm>
        <a:off x="2207773" y="24258"/>
        <a:ext cx="8060938" cy="485170"/>
      </dsp:txXfrm>
    </dsp:sp>
    <dsp:sp modelId="{18884B4A-1200-426B-8175-E2FBCA562FD0}">
      <dsp:nvSpPr>
        <dsp:cNvPr id="0" name=""/>
        <dsp:cNvSpPr/>
      </dsp:nvSpPr>
      <dsp:spPr>
        <a:xfrm>
          <a:off x="2053742" y="509428"/>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95186D-5E36-41A4-BB0C-773F6E0F9EF4}">
      <dsp:nvSpPr>
        <dsp:cNvPr id="0" name=""/>
        <dsp:cNvSpPr/>
      </dsp:nvSpPr>
      <dsp:spPr>
        <a:xfrm>
          <a:off x="2207773" y="533687"/>
          <a:ext cx="8060938" cy="485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baseline="0" dirty="0"/>
            <a:t>Annual sales 37.4 billion USD</a:t>
          </a:r>
          <a:endParaRPr lang="en-CA" sz="1400" kern="1200" dirty="0"/>
        </a:p>
      </dsp:txBody>
      <dsp:txXfrm>
        <a:off x="2207773" y="533687"/>
        <a:ext cx="8060938" cy="485170"/>
      </dsp:txXfrm>
    </dsp:sp>
    <dsp:sp modelId="{C3C1C2BB-360D-490E-9410-F0738BC461AA}">
      <dsp:nvSpPr>
        <dsp:cNvPr id="0" name=""/>
        <dsp:cNvSpPr/>
      </dsp:nvSpPr>
      <dsp:spPr>
        <a:xfrm>
          <a:off x="2053742" y="1018857"/>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E90210-199E-41AD-AC04-40743DA45EBB}">
      <dsp:nvSpPr>
        <dsp:cNvPr id="0" name=""/>
        <dsp:cNvSpPr/>
      </dsp:nvSpPr>
      <dsp:spPr>
        <a:xfrm>
          <a:off x="2207773" y="1043115"/>
          <a:ext cx="8060938" cy="485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baseline="0" dirty="0"/>
            <a:t>75,400 employees.</a:t>
          </a:r>
          <a:endParaRPr lang="en-CA" sz="1400" kern="1200" dirty="0"/>
        </a:p>
      </dsp:txBody>
      <dsp:txXfrm>
        <a:off x="2207773" y="1043115"/>
        <a:ext cx="8060938" cy="485170"/>
      </dsp:txXfrm>
    </dsp:sp>
    <dsp:sp modelId="{A71E3DDE-8083-4232-9E87-4CB3A8ABFC4D}">
      <dsp:nvSpPr>
        <dsp:cNvPr id="0" name=""/>
        <dsp:cNvSpPr/>
      </dsp:nvSpPr>
      <dsp:spPr>
        <a:xfrm>
          <a:off x="2053742" y="1528285"/>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2EF5AB-C216-438C-991B-EFE0311355E8}">
      <dsp:nvSpPr>
        <dsp:cNvPr id="0" name=""/>
        <dsp:cNvSpPr/>
      </dsp:nvSpPr>
      <dsp:spPr>
        <a:xfrm>
          <a:off x="2207773" y="1552544"/>
          <a:ext cx="8060938" cy="485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baseline="0" dirty="0"/>
            <a:t>Supplied by 122 footwear manufacturers over 12 countries &amp; 329 apparel manufacturers over 38 countries.</a:t>
          </a:r>
          <a:endParaRPr lang="en-CA" sz="1400" kern="1200" dirty="0"/>
        </a:p>
      </dsp:txBody>
      <dsp:txXfrm>
        <a:off x="2207773" y="1552544"/>
        <a:ext cx="8060938" cy="485170"/>
      </dsp:txXfrm>
    </dsp:sp>
    <dsp:sp modelId="{845C78A0-C20F-45A2-92A5-160852F1B851}">
      <dsp:nvSpPr>
        <dsp:cNvPr id="0" name=""/>
        <dsp:cNvSpPr/>
      </dsp:nvSpPr>
      <dsp:spPr>
        <a:xfrm>
          <a:off x="2053742" y="2037714"/>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09C6FC-1CA5-4EED-B1F3-6DE80C0EEB4E}">
      <dsp:nvSpPr>
        <dsp:cNvPr id="0" name=""/>
        <dsp:cNvSpPr/>
      </dsp:nvSpPr>
      <dsp:spPr>
        <a:xfrm>
          <a:off x="2207773" y="2061972"/>
          <a:ext cx="8060938" cy="485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baseline="0" dirty="0"/>
            <a:t>Uses a vast majority of 3</a:t>
          </a:r>
          <a:r>
            <a:rPr lang="en-CA" sz="1400" kern="1200" baseline="30000" dirty="0"/>
            <a:t>rd</a:t>
          </a:r>
          <a:r>
            <a:rPr lang="en-CA" sz="1400" kern="1200" baseline="0" dirty="0"/>
            <a:t> party suppliers. </a:t>
          </a:r>
          <a:endParaRPr lang="en-CA" sz="1400" kern="1200" dirty="0"/>
        </a:p>
      </dsp:txBody>
      <dsp:txXfrm>
        <a:off x="2207773" y="2061972"/>
        <a:ext cx="8060938" cy="485170"/>
      </dsp:txXfrm>
    </dsp:sp>
    <dsp:sp modelId="{E935D7ED-14BE-4125-B533-0BAF398C2BA1}">
      <dsp:nvSpPr>
        <dsp:cNvPr id="0" name=""/>
        <dsp:cNvSpPr/>
      </dsp:nvSpPr>
      <dsp:spPr>
        <a:xfrm>
          <a:off x="2053742" y="2547142"/>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C2797-0798-4A68-902B-D5E5C5FE5992}">
      <dsp:nvSpPr>
        <dsp:cNvPr id="0" name=""/>
        <dsp:cNvSpPr/>
      </dsp:nvSpPr>
      <dsp:spPr>
        <a:xfrm>
          <a:off x="2207773" y="2571401"/>
          <a:ext cx="8060938" cy="485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baseline="0" dirty="0"/>
            <a:t>Spends Heavily on Research and Development. </a:t>
          </a:r>
          <a:endParaRPr lang="en-CA" sz="1400" kern="1200" dirty="0"/>
        </a:p>
      </dsp:txBody>
      <dsp:txXfrm>
        <a:off x="2207773" y="2571401"/>
        <a:ext cx="8060938" cy="485170"/>
      </dsp:txXfrm>
    </dsp:sp>
    <dsp:sp modelId="{87F0D0EB-172B-4794-A380-5822078D713E}">
      <dsp:nvSpPr>
        <dsp:cNvPr id="0" name=""/>
        <dsp:cNvSpPr/>
      </dsp:nvSpPr>
      <dsp:spPr>
        <a:xfrm>
          <a:off x="2053742" y="3056571"/>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C2098C-6267-4385-B1CB-ABE19B56696D}">
      <dsp:nvSpPr>
        <dsp:cNvPr id="0" name=""/>
        <dsp:cNvSpPr/>
      </dsp:nvSpPr>
      <dsp:spPr>
        <a:xfrm>
          <a:off x="2207773" y="3080829"/>
          <a:ext cx="8060938" cy="485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baseline="0" dirty="0"/>
            <a:t>Spends significant amounts on patents and trademarks and vigorously pursues legal action against 3</a:t>
          </a:r>
          <a:r>
            <a:rPr lang="en-CA" sz="1400" kern="1200" baseline="30000" dirty="0"/>
            <a:t>rd</a:t>
          </a:r>
          <a:r>
            <a:rPr lang="en-CA" sz="1400" kern="1200" baseline="0" dirty="0"/>
            <a:t> party infringement of their brand and/or intellectual property.</a:t>
          </a:r>
          <a:endParaRPr lang="en-CA" sz="1400" kern="1200" dirty="0"/>
        </a:p>
      </dsp:txBody>
      <dsp:txXfrm>
        <a:off x="2207773" y="3080829"/>
        <a:ext cx="8060938" cy="485170"/>
      </dsp:txXfrm>
    </dsp:sp>
    <dsp:sp modelId="{39C0D1EB-C5EA-44BF-A37C-ADBA4ED69287}">
      <dsp:nvSpPr>
        <dsp:cNvPr id="0" name=""/>
        <dsp:cNvSpPr/>
      </dsp:nvSpPr>
      <dsp:spPr>
        <a:xfrm>
          <a:off x="2053742" y="3565999"/>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7AA65-4286-476B-A204-82D26749FCD0}">
      <dsp:nvSpPr>
        <dsp:cNvPr id="0" name=""/>
        <dsp:cNvSpPr/>
      </dsp:nvSpPr>
      <dsp:spPr>
        <a:xfrm>
          <a:off x="0" y="0"/>
          <a:ext cx="10268712" cy="0"/>
        </a:xfrm>
        <a:prstGeom prst="lin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2FC56-37D7-4ED5-A84E-4AB6BB0BA455}">
      <dsp:nvSpPr>
        <dsp:cNvPr id="0" name=""/>
        <dsp:cNvSpPr/>
      </dsp:nvSpPr>
      <dsp:spPr>
        <a:xfrm>
          <a:off x="0" y="0"/>
          <a:ext cx="2053742" cy="1536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en-CA" sz="5600" kern="1200" baseline="0" dirty="0"/>
            <a:t>Facts</a:t>
          </a:r>
          <a:endParaRPr lang="en-CA" sz="5600" kern="1200" dirty="0"/>
        </a:p>
      </dsp:txBody>
      <dsp:txXfrm>
        <a:off x="0" y="0"/>
        <a:ext cx="2053742" cy="1536573"/>
      </dsp:txXfrm>
    </dsp:sp>
    <dsp:sp modelId="{48FA3694-6039-49CF-8941-C3840505D689}">
      <dsp:nvSpPr>
        <dsp:cNvPr id="0" name=""/>
        <dsp:cNvSpPr/>
      </dsp:nvSpPr>
      <dsp:spPr>
        <a:xfrm>
          <a:off x="2207773" y="35713"/>
          <a:ext cx="8060938" cy="714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baseline="0"/>
            <a:t>Sales Revenues 22,642 Billion USD</a:t>
          </a:r>
          <a:endParaRPr lang="en-CA" sz="2100" kern="1200"/>
        </a:p>
      </dsp:txBody>
      <dsp:txXfrm>
        <a:off x="2207773" y="35713"/>
        <a:ext cx="8060938" cy="714266"/>
      </dsp:txXfrm>
    </dsp:sp>
    <dsp:sp modelId="{887F5AC1-9B82-405F-BB86-5AB1137B232B}">
      <dsp:nvSpPr>
        <dsp:cNvPr id="0" name=""/>
        <dsp:cNvSpPr/>
      </dsp:nvSpPr>
      <dsp:spPr>
        <a:xfrm>
          <a:off x="2053742" y="749979"/>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01EE6C-BF8C-4F69-8507-B1233DF7C8E8}">
      <dsp:nvSpPr>
        <dsp:cNvPr id="0" name=""/>
        <dsp:cNvSpPr/>
      </dsp:nvSpPr>
      <dsp:spPr>
        <a:xfrm>
          <a:off x="2207773" y="785692"/>
          <a:ext cx="8060938" cy="714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dirty="0"/>
            <a:t>Adidas focuses heavily on risk management and heavily analyses risks and opportunities.</a:t>
          </a:r>
          <a:endParaRPr lang="en-CA" sz="2100" kern="1200" dirty="0"/>
        </a:p>
      </dsp:txBody>
      <dsp:txXfrm>
        <a:off x="2207773" y="785692"/>
        <a:ext cx="8060938" cy="714266"/>
      </dsp:txXfrm>
    </dsp:sp>
    <dsp:sp modelId="{04C648A4-B2E7-4C37-BBAB-51615E3FAFDE}">
      <dsp:nvSpPr>
        <dsp:cNvPr id="0" name=""/>
        <dsp:cNvSpPr/>
      </dsp:nvSpPr>
      <dsp:spPr>
        <a:xfrm>
          <a:off x="2053742" y="1499959"/>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21E15-0673-45EF-96E2-02F59B3715BE}">
      <dsp:nvSpPr>
        <dsp:cNvPr id="0" name=""/>
        <dsp:cNvSpPr/>
      </dsp:nvSpPr>
      <dsp:spPr>
        <a:xfrm>
          <a:off x="0" y="44761"/>
          <a:ext cx="10268712" cy="1123200"/>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Below is a chart taken from their 2020 annual report which identifies </a:t>
          </a:r>
          <a:r>
            <a:rPr lang="en-US" sz="3000" kern="1200" dirty="0"/>
            <a:t>what</a:t>
          </a:r>
          <a:r>
            <a:rPr lang="en-US" sz="3000" kern="1200" baseline="0" dirty="0"/>
            <a:t> they deem to be their primary risk categories.</a:t>
          </a:r>
          <a:endParaRPr lang="en-CA" sz="3000" kern="1200" dirty="0"/>
        </a:p>
      </dsp:txBody>
      <dsp:txXfrm>
        <a:off x="54830" y="99591"/>
        <a:ext cx="10159052" cy="1013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F6458-20FD-484B-A16D-52D666703651}">
      <dsp:nvSpPr>
        <dsp:cNvPr id="0" name=""/>
        <dsp:cNvSpPr/>
      </dsp:nvSpPr>
      <dsp:spPr>
        <a:xfrm>
          <a:off x="0" y="0"/>
          <a:ext cx="10268712" cy="1193292"/>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On the other side of the risk rewards, below is an overview of their opportunities.</a:t>
          </a:r>
          <a:endParaRPr lang="en-CA" sz="3200" kern="1200" dirty="0"/>
        </a:p>
      </dsp:txBody>
      <dsp:txXfrm>
        <a:off x="58252" y="58252"/>
        <a:ext cx="10152208" cy="10767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0C87B-D62C-4DBF-B062-696721CA31A2}">
      <dsp:nvSpPr>
        <dsp:cNvPr id="0" name=""/>
        <dsp:cNvSpPr/>
      </dsp:nvSpPr>
      <dsp:spPr>
        <a:xfrm>
          <a:off x="0" y="0"/>
          <a:ext cx="10268712" cy="0"/>
        </a:xfrm>
        <a:prstGeom prst="lin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40C0D-EBEF-4F8F-A3A8-4490F545AC85}">
      <dsp:nvSpPr>
        <dsp:cNvPr id="0" name=""/>
        <dsp:cNvSpPr/>
      </dsp:nvSpPr>
      <dsp:spPr>
        <a:xfrm>
          <a:off x="0" y="0"/>
          <a:ext cx="2053742" cy="359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0" lvl="0" indent="0" algn="l" defTabSz="2489200">
            <a:lnSpc>
              <a:spcPct val="90000"/>
            </a:lnSpc>
            <a:spcBef>
              <a:spcPct val="0"/>
            </a:spcBef>
            <a:spcAft>
              <a:spcPct val="35000"/>
            </a:spcAft>
            <a:buNone/>
          </a:pPr>
          <a:r>
            <a:rPr lang="en-CA" sz="5600" kern="1200" baseline="0" dirty="0"/>
            <a:t>Facts</a:t>
          </a:r>
          <a:endParaRPr lang="en-CA" sz="5600" kern="1200" dirty="0"/>
        </a:p>
      </dsp:txBody>
      <dsp:txXfrm>
        <a:off x="0" y="0"/>
        <a:ext cx="2053742" cy="3593592"/>
      </dsp:txXfrm>
    </dsp:sp>
    <dsp:sp modelId="{5E06AE55-BEFF-4C6B-A6B6-FB59D24156FB}">
      <dsp:nvSpPr>
        <dsp:cNvPr id="0" name=""/>
        <dsp:cNvSpPr/>
      </dsp:nvSpPr>
      <dsp:spPr>
        <a:xfrm>
          <a:off x="2207773" y="33865"/>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kern="1200" baseline="0" dirty="0"/>
            <a:t>Sales Revenue 1.1 billion USD 88% of sales in north America.</a:t>
          </a:r>
          <a:endParaRPr lang="en-CA" sz="2000" kern="1200" dirty="0"/>
        </a:p>
      </dsp:txBody>
      <dsp:txXfrm>
        <a:off x="2207773" y="33865"/>
        <a:ext cx="8060938" cy="677307"/>
      </dsp:txXfrm>
    </dsp:sp>
    <dsp:sp modelId="{B7BEB31C-943C-424A-8A4A-1C5F001F6A45}">
      <dsp:nvSpPr>
        <dsp:cNvPr id="0" name=""/>
        <dsp:cNvSpPr/>
      </dsp:nvSpPr>
      <dsp:spPr>
        <a:xfrm>
          <a:off x="2053742" y="711173"/>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16ADFF-A9EF-4658-B409-CDC11300FDA3}">
      <dsp:nvSpPr>
        <dsp:cNvPr id="0" name=""/>
        <dsp:cNvSpPr/>
      </dsp:nvSpPr>
      <dsp:spPr>
        <a:xfrm>
          <a:off x="2207773" y="745038"/>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Focus on product innovation, technology, and science to improve the quality of their products and their fabrication processes. </a:t>
          </a:r>
          <a:endParaRPr lang="en-CA" sz="2000" kern="1200"/>
        </a:p>
      </dsp:txBody>
      <dsp:txXfrm>
        <a:off x="2207773" y="745038"/>
        <a:ext cx="8060938" cy="677307"/>
      </dsp:txXfrm>
    </dsp:sp>
    <dsp:sp modelId="{6646D4E9-4010-44A6-9F21-180AEBA2E808}">
      <dsp:nvSpPr>
        <dsp:cNvPr id="0" name=""/>
        <dsp:cNvSpPr/>
      </dsp:nvSpPr>
      <dsp:spPr>
        <a:xfrm>
          <a:off x="2053742" y="1422346"/>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512474-8536-464D-A86C-9958220FEA69}">
      <dsp:nvSpPr>
        <dsp:cNvPr id="0" name=""/>
        <dsp:cNvSpPr/>
      </dsp:nvSpPr>
      <dsp:spPr>
        <a:xfrm>
          <a:off x="2207773" y="1456211"/>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In 2020 they have 491 operating stores.</a:t>
          </a:r>
          <a:endParaRPr lang="en-CA" sz="2000" kern="1200" dirty="0"/>
        </a:p>
      </dsp:txBody>
      <dsp:txXfrm>
        <a:off x="2207773" y="1456211"/>
        <a:ext cx="8060938" cy="677307"/>
      </dsp:txXfrm>
    </dsp:sp>
    <dsp:sp modelId="{1B93AF00-9D2C-4BC0-8400-11304B83F9F5}">
      <dsp:nvSpPr>
        <dsp:cNvPr id="0" name=""/>
        <dsp:cNvSpPr/>
      </dsp:nvSpPr>
      <dsp:spPr>
        <a:xfrm>
          <a:off x="2053742" y="2133519"/>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2F1651-A250-4894-A799-31674C2B27A7}">
      <dsp:nvSpPr>
        <dsp:cNvPr id="0" name=""/>
        <dsp:cNvSpPr/>
      </dsp:nvSpPr>
      <dsp:spPr>
        <a:xfrm>
          <a:off x="2207773" y="2167385"/>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Large percentage of sales are yoga pants. </a:t>
          </a:r>
          <a:endParaRPr lang="en-CA" sz="2000" kern="1200" dirty="0"/>
        </a:p>
      </dsp:txBody>
      <dsp:txXfrm>
        <a:off x="2207773" y="2167385"/>
        <a:ext cx="8060938" cy="677307"/>
      </dsp:txXfrm>
    </dsp:sp>
    <dsp:sp modelId="{181444F7-3B5F-46BE-9E72-BBA5C480253C}">
      <dsp:nvSpPr>
        <dsp:cNvPr id="0" name=""/>
        <dsp:cNvSpPr/>
      </dsp:nvSpPr>
      <dsp:spPr>
        <a:xfrm>
          <a:off x="2053742" y="2844693"/>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661EF5-9AEE-42AC-9D4A-71B06C01E6DE}">
      <dsp:nvSpPr>
        <dsp:cNvPr id="0" name=""/>
        <dsp:cNvSpPr/>
      </dsp:nvSpPr>
      <dsp:spPr>
        <a:xfrm>
          <a:off x="2207773" y="2878558"/>
          <a:ext cx="8060938" cy="6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Geared towards athletics but also fashionable for everyday use.</a:t>
          </a:r>
          <a:endParaRPr lang="en-CA" sz="2000" kern="1200" dirty="0"/>
        </a:p>
      </dsp:txBody>
      <dsp:txXfrm>
        <a:off x="2207773" y="2878558"/>
        <a:ext cx="8060938" cy="677307"/>
      </dsp:txXfrm>
    </dsp:sp>
    <dsp:sp modelId="{51FCC307-72FF-426E-A12A-DC5A31F5EF5A}">
      <dsp:nvSpPr>
        <dsp:cNvPr id="0" name=""/>
        <dsp:cNvSpPr/>
      </dsp:nvSpPr>
      <dsp:spPr>
        <a:xfrm>
          <a:off x="2053742" y="3555866"/>
          <a:ext cx="82149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C0CEA-A0E0-48E1-B874-82FE338008A7}" type="datetimeFigureOut">
              <a:rPr lang="en-CA" smtClean="0"/>
              <a:t>2021-04-08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2CFD2-431F-46EC-9BD3-127F84F49ACD}" type="slidenum">
              <a:rPr lang="en-CA" smtClean="0"/>
              <a:t>‹#›</a:t>
            </a:fld>
            <a:endParaRPr lang="en-CA"/>
          </a:p>
        </p:txBody>
      </p:sp>
    </p:spTree>
    <p:extLst>
      <p:ext uri="{BB962C8B-B14F-4D97-AF65-F5344CB8AC3E}">
        <p14:creationId xmlns:p14="http://schemas.microsoft.com/office/powerpoint/2010/main" val="14409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Today we – myself (name group members) are going to discuss the case of Under Armor.  A company at a difficult cross-roads in today’s environment.</a:t>
            </a:r>
          </a:p>
          <a:p>
            <a:endParaRPr lang="en-US" dirty="0"/>
          </a:p>
          <a:p>
            <a:r>
              <a:rPr lang="en-US" dirty="0"/>
              <a:t>I’m going to present our External Analysis of the Market and Anthony will present an internal analysis of Under Armor.  Following that, he is going to discuss possible alternatives to the issues that will be brought up, as well as our recommendation to help solve their difficulties. </a:t>
            </a:r>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1</a:t>
            </a:fld>
            <a:endParaRPr lang="en-CA"/>
          </a:p>
        </p:txBody>
      </p:sp>
    </p:spTree>
    <p:extLst>
      <p:ext uri="{BB962C8B-B14F-4D97-AF65-F5344CB8AC3E}">
        <p14:creationId xmlns:p14="http://schemas.microsoft.com/office/powerpoint/2010/main" val="379323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552950"/>
          </a:xfrm>
        </p:spPr>
        <p:txBody>
          <a:bodyPr/>
          <a:lstStyle/>
          <a:p>
            <a:r>
              <a:rPr lang="en-US" dirty="0"/>
              <a:t>Lululemon is a designer, distributor, and retailer of Athleisure apparel and accessories.  They have a strong financial standing with over $1.1 Billion USD$ in cash on their balance sheet and are primarily focused on expansion into China, Asia Pacific, and the EMEA regions through a balanced strategic approach.  Although expansion is a primary focus, approximately 88% of their sales were in North America in 2020. </a:t>
            </a:r>
          </a:p>
          <a:p>
            <a:endParaRPr lang="en-US" dirty="0"/>
          </a:p>
          <a:p>
            <a:r>
              <a:rPr lang="en-US" dirty="0"/>
              <a:t>They are also attempting to capture a greater share of the North American markets through their “</a:t>
            </a:r>
            <a:r>
              <a:rPr lang="en-US" dirty="0" err="1"/>
              <a:t>sweatlife</a:t>
            </a:r>
            <a:r>
              <a:rPr lang="en-US" dirty="0"/>
              <a:t>” strategy which promotes connecting and growing through physical activity.  As with many of the other competitors in the Athleisure market, Lululemon has a focus on product innovation, technology, and science to improve the quality of their products and their fabrication processes.  </a:t>
            </a:r>
          </a:p>
          <a:p>
            <a:endParaRPr lang="en-US" dirty="0"/>
          </a:p>
          <a:p>
            <a:r>
              <a:rPr lang="en-US" dirty="0"/>
              <a:t>They are well positioned for growth in the Athleisure market with a strong online presence and robust backend systems.  They conduct their business through two channels: direct-to-consumer sales through a variety of e-commerce sites and mobile apps as well as company operated brick and mortar experiential stores. In 2020 their operations included 491 company operated stores.</a:t>
            </a:r>
          </a:p>
          <a:p>
            <a:endParaRPr lang="en-US" dirty="0"/>
          </a:p>
          <a:p>
            <a:r>
              <a:rPr lang="en-US" dirty="0"/>
              <a:t>Their clothing are geared towards both women and men, and while a large percentage of their apparel market includes yoga pants sold primarily to women, they continue to add to their product lines on a regular basis.  They also focus on products that are not only geared towards athletics, but are also fashionable and for everyday use.</a:t>
            </a:r>
          </a:p>
          <a:p>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10</a:t>
            </a:fld>
            <a:endParaRPr lang="en-CA"/>
          </a:p>
        </p:txBody>
      </p:sp>
    </p:spTree>
    <p:extLst>
      <p:ext uri="{BB962C8B-B14F-4D97-AF65-F5344CB8AC3E}">
        <p14:creationId xmlns:p14="http://schemas.microsoft.com/office/powerpoint/2010/main" val="246885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t>
            </a:r>
            <a:r>
              <a:rPr lang="en-US" dirty="0" err="1"/>
              <a:t>competitors:Puma</a:t>
            </a:r>
            <a:r>
              <a:rPr lang="en-US" dirty="0"/>
              <a:t> and Fila</a:t>
            </a:r>
          </a:p>
          <a:p>
            <a:r>
              <a:rPr lang="en-US" dirty="0"/>
              <a:t>Other competitors in the market include both Puma and Fila as well as several smaller Chinese and Asian firms.  While both of these companies are primarily focused on footwear, they also do manufacture and sell athletic apparel.</a:t>
            </a:r>
          </a:p>
          <a:p>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11</a:t>
            </a:fld>
            <a:endParaRPr lang="en-CA"/>
          </a:p>
        </p:txBody>
      </p:sp>
    </p:spTree>
    <p:extLst>
      <p:ext uri="{BB962C8B-B14F-4D97-AF65-F5344CB8AC3E}">
        <p14:creationId xmlns:p14="http://schemas.microsoft.com/office/powerpoint/2010/main" val="89058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Opportunities for growth include: Expansion into the rapidly expanding Athleisure market – which has the greatest potential for increasing market share.  R&amp;D into new clothing or footwear lines that offer improved performance.  Additional partnerships with sports leagues in Europe and / or Asia.  A push into China and / or India through acquisition or strategic alliances would increase global market share due to their very large consumer markets.</a:t>
            </a:r>
          </a:p>
          <a:p>
            <a:endParaRPr lang="en-US" dirty="0"/>
          </a:p>
          <a:p>
            <a:r>
              <a:rPr lang="en-US" dirty="0"/>
              <a:t>Threat of substituted products. Nike already producing similar clothing at similar prices.  Lululemon has entered the footwear market.  Lululemon already has more stores in the United States - Under Armor’s primary market.  Nike, Lululemon, and Adidas all have plans in place to protect their image and brands.  North American market is saturated. </a:t>
            </a:r>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12</a:t>
            </a:fld>
            <a:endParaRPr lang="en-CA"/>
          </a:p>
        </p:txBody>
      </p:sp>
    </p:spTree>
    <p:extLst>
      <p:ext uri="{BB962C8B-B14F-4D97-AF65-F5344CB8AC3E}">
        <p14:creationId xmlns:p14="http://schemas.microsoft.com/office/powerpoint/2010/main" val="410097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Anthony will discuss the Internal Analysis of Under Armor as well as the alternatives to solving their problem and a recommendation.</a:t>
            </a:r>
          </a:p>
          <a:p>
            <a:endParaRPr lang="en-US" dirty="0"/>
          </a:p>
          <a:p>
            <a:r>
              <a:rPr lang="en-US" dirty="0"/>
              <a:t>Take it away Anthony!</a:t>
            </a:r>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13</a:t>
            </a:fld>
            <a:endParaRPr lang="en-CA"/>
          </a:p>
        </p:txBody>
      </p:sp>
    </p:spTree>
    <p:extLst>
      <p:ext uri="{BB962C8B-B14F-4D97-AF65-F5344CB8AC3E}">
        <p14:creationId xmlns:p14="http://schemas.microsoft.com/office/powerpoint/2010/main" val="104296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14</a:t>
            </a:fld>
            <a:endParaRPr lang="en-CA"/>
          </a:p>
        </p:txBody>
      </p:sp>
    </p:spTree>
    <p:extLst>
      <p:ext uri="{BB962C8B-B14F-4D97-AF65-F5344CB8AC3E}">
        <p14:creationId xmlns:p14="http://schemas.microsoft.com/office/powerpoint/2010/main" val="3498162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15</a:t>
            </a:fld>
            <a:endParaRPr lang="en-CA"/>
          </a:p>
        </p:txBody>
      </p:sp>
    </p:spTree>
    <p:extLst>
      <p:ext uri="{BB962C8B-B14F-4D97-AF65-F5344CB8AC3E}">
        <p14:creationId xmlns:p14="http://schemas.microsoft.com/office/powerpoint/2010/main" val="1165373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16</a:t>
            </a:fld>
            <a:endParaRPr lang="en-CA"/>
          </a:p>
        </p:txBody>
      </p:sp>
    </p:spTree>
    <p:extLst>
      <p:ext uri="{BB962C8B-B14F-4D97-AF65-F5344CB8AC3E}">
        <p14:creationId xmlns:p14="http://schemas.microsoft.com/office/powerpoint/2010/main" val="4051727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17</a:t>
            </a:fld>
            <a:endParaRPr lang="en-CA"/>
          </a:p>
        </p:txBody>
      </p:sp>
    </p:spTree>
    <p:extLst>
      <p:ext uri="{BB962C8B-B14F-4D97-AF65-F5344CB8AC3E}">
        <p14:creationId xmlns:p14="http://schemas.microsoft.com/office/powerpoint/2010/main" val="2246215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18</a:t>
            </a:fld>
            <a:endParaRPr lang="en-CA"/>
          </a:p>
        </p:txBody>
      </p:sp>
    </p:spTree>
    <p:extLst>
      <p:ext uri="{BB962C8B-B14F-4D97-AF65-F5344CB8AC3E}">
        <p14:creationId xmlns:p14="http://schemas.microsoft.com/office/powerpoint/2010/main" val="307611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19</a:t>
            </a:fld>
            <a:endParaRPr lang="en-CA"/>
          </a:p>
        </p:txBody>
      </p:sp>
    </p:spTree>
    <p:extLst>
      <p:ext uri="{BB962C8B-B14F-4D97-AF65-F5344CB8AC3E}">
        <p14:creationId xmlns:p14="http://schemas.microsoft.com/office/powerpoint/2010/main" val="194794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Armor manufactures and sells athletic performance clothing.  As such they are singularly focused on this particular niche market.  Because of this heavy reliance on sports performance apparel, they are neglecting the Athleisure market.  A market which holds the greatest potential for the growth and longevity of the Under Armor brand.</a:t>
            </a:r>
          </a:p>
          <a:p>
            <a:endParaRPr lang="en-US" dirty="0"/>
          </a:p>
          <a:p>
            <a:r>
              <a:rPr lang="en-US" dirty="0"/>
              <a:t>The main issue… Under Armor needs to decide or choose really, if they’re going to enter the Athleisure trend or continue to focus strictly on performance based sports clothing.</a:t>
            </a:r>
          </a:p>
          <a:p>
            <a:endParaRPr lang="en-US" dirty="0"/>
          </a:p>
          <a:p>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2</a:t>
            </a:fld>
            <a:endParaRPr lang="en-CA"/>
          </a:p>
        </p:txBody>
      </p:sp>
    </p:spTree>
    <p:extLst>
      <p:ext uri="{BB962C8B-B14F-4D97-AF65-F5344CB8AC3E}">
        <p14:creationId xmlns:p14="http://schemas.microsoft.com/office/powerpoint/2010/main" val="1874603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20</a:t>
            </a:fld>
            <a:endParaRPr lang="en-CA"/>
          </a:p>
        </p:txBody>
      </p:sp>
    </p:spTree>
    <p:extLst>
      <p:ext uri="{BB962C8B-B14F-4D97-AF65-F5344CB8AC3E}">
        <p14:creationId xmlns:p14="http://schemas.microsoft.com/office/powerpoint/2010/main" val="832452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21</a:t>
            </a:fld>
            <a:endParaRPr lang="en-CA"/>
          </a:p>
        </p:txBody>
      </p:sp>
    </p:spTree>
    <p:extLst>
      <p:ext uri="{BB962C8B-B14F-4D97-AF65-F5344CB8AC3E}">
        <p14:creationId xmlns:p14="http://schemas.microsoft.com/office/powerpoint/2010/main" val="1161534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22</a:t>
            </a:fld>
            <a:endParaRPr lang="en-CA"/>
          </a:p>
        </p:txBody>
      </p:sp>
    </p:spTree>
    <p:extLst>
      <p:ext uri="{BB962C8B-B14F-4D97-AF65-F5344CB8AC3E}">
        <p14:creationId xmlns:p14="http://schemas.microsoft.com/office/powerpoint/2010/main" val="3336850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23</a:t>
            </a:fld>
            <a:endParaRPr lang="en-CA"/>
          </a:p>
        </p:txBody>
      </p:sp>
    </p:spTree>
    <p:extLst>
      <p:ext uri="{BB962C8B-B14F-4D97-AF65-F5344CB8AC3E}">
        <p14:creationId xmlns:p14="http://schemas.microsoft.com/office/powerpoint/2010/main" val="2561286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24</a:t>
            </a:fld>
            <a:endParaRPr lang="en-CA"/>
          </a:p>
        </p:txBody>
      </p:sp>
    </p:spTree>
    <p:extLst>
      <p:ext uri="{BB962C8B-B14F-4D97-AF65-F5344CB8AC3E}">
        <p14:creationId xmlns:p14="http://schemas.microsoft.com/office/powerpoint/2010/main" val="3366109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25</a:t>
            </a:fld>
            <a:endParaRPr lang="en-CA"/>
          </a:p>
        </p:txBody>
      </p:sp>
    </p:spTree>
    <p:extLst>
      <p:ext uri="{BB962C8B-B14F-4D97-AF65-F5344CB8AC3E}">
        <p14:creationId xmlns:p14="http://schemas.microsoft.com/office/powerpoint/2010/main" val="2092417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26</a:t>
            </a:fld>
            <a:endParaRPr lang="en-CA"/>
          </a:p>
        </p:txBody>
      </p:sp>
    </p:spTree>
    <p:extLst>
      <p:ext uri="{BB962C8B-B14F-4D97-AF65-F5344CB8AC3E}">
        <p14:creationId xmlns:p14="http://schemas.microsoft.com/office/powerpoint/2010/main" val="3068817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2B2CFD2-431F-46EC-9BD3-127F84F49ACD}" type="slidenum">
              <a:rPr lang="en-CA" smtClean="0"/>
              <a:t>27</a:t>
            </a:fld>
            <a:endParaRPr lang="en-CA"/>
          </a:p>
        </p:txBody>
      </p:sp>
    </p:spTree>
    <p:extLst>
      <p:ext uri="{BB962C8B-B14F-4D97-AF65-F5344CB8AC3E}">
        <p14:creationId xmlns:p14="http://schemas.microsoft.com/office/powerpoint/2010/main" val="390811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Athleisure?  To put it simply, Athleisure is sports clothing with fashion and design in mind. Basically, Athleisure is the trend of wearing clothes that were originally designed for athletic workouts as casual wear.  This trend has increased and is expected to continue as more and more people are working from home because of the global pandemic.  The market generally includes includes footwear (sneakers) and apparel (yoga pants, tights, leggings, and shorts).</a:t>
            </a:r>
          </a:p>
          <a:p>
            <a:endParaRPr lang="en-US" dirty="0"/>
          </a:p>
          <a:p>
            <a:r>
              <a:rPr lang="en-US" dirty="0"/>
              <a:t>The Athleisure market has grown considerably from approximately 155 Billion USD in 2018.  It is expected to grow even further.  With estimates ranging anywhere from a conservative 257 billion USD to an aggressive 350 Billion USD by 2026.</a:t>
            </a:r>
          </a:p>
          <a:p>
            <a:endParaRPr lang="en-US" dirty="0"/>
          </a:p>
          <a:p>
            <a:r>
              <a:rPr lang="en-US" dirty="0"/>
              <a:t>Revenues from Athleisure apparel and footwear are primarily generate through sales to men.  This trend is expected to continue.</a:t>
            </a:r>
          </a:p>
          <a:p>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3</a:t>
            </a:fld>
            <a:endParaRPr lang="en-CA"/>
          </a:p>
        </p:txBody>
      </p:sp>
    </p:spTree>
    <p:extLst>
      <p:ext uri="{BB962C8B-B14F-4D97-AF65-F5344CB8AC3E}">
        <p14:creationId xmlns:p14="http://schemas.microsoft.com/office/powerpoint/2010/main" val="4269581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Beginning with the effects these new types of materials have on the environment we discuss the sustainability of the market.  There have been concerns that some of the materials used in the manufacturing processes of Athleisure apparel have negative effects on the environment.  More specifically the chemicals specifically formulated to make the clothing water and stain / grease resistant.  The companies in this market space are constantly seeking ways to improve their products and reduce any detrimental effects on the environment.</a:t>
            </a:r>
          </a:p>
          <a:p>
            <a:endParaRPr lang="en-US" dirty="0"/>
          </a:p>
          <a:p>
            <a:r>
              <a:rPr lang="en-US" dirty="0"/>
              <a:t>From a sociocultural standpoint, more and more people are getting on the health and fitness band wagon; and interest and participation is various sports around the world is ever increasing.  As such, athleisure products are continually promoted around the globe by using pro sports athletes and various celebrities to showcase and differentiate between competitor brands.  Since consumers are more apt to purchase a product based on a connection with athletes and celebrities, companies in the athleisure segment spend large amounts of marketing dollars to promote their brands and increase sales of their products. </a:t>
            </a:r>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4</a:t>
            </a:fld>
            <a:endParaRPr lang="en-CA"/>
          </a:p>
        </p:txBody>
      </p:sp>
    </p:spTree>
    <p:extLst>
      <p:ext uri="{BB962C8B-B14F-4D97-AF65-F5344CB8AC3E}">
        <p14:creationId xmlns:p14="http://schemas.microsoft.com/office/powerpoint/2010/main" val="398993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materials used in athleisure reduce odors and help keep the wearer dry by moving sweat to the outer surface of the fabric.  This process dubbed “</a:t>
            </a:r>
            <a:r>
              <a:rPr lang="en-US" b="1" dirty="0"/>
              <a:t>sweat wicking</a:t>
            </a:r>
            <a:r>
              <a:rPr lang="en-US" dirty="0"/>
              <a:t>” ensures that sweat doesn’t saturate the fabric, thus keeping odors from permeating it and promoting rapid drying.  An additional feature of the materials used in athleisure includes stretchability, which ensures a more comfortable fit.</a:t>
            </a:r>
          </a:p>
          <a:p>
            <a:endParaRPr lang="en-US" dirty="0"/>
          </a:p>
          <a:p>
            <a:r>
              <a:rPr lang="en-US" dirty="0"/>
              <a:t>Athleisure is sold around the world in nearly every market. </a:t>
            </a:r>
          </a:p>
          <a:p>
            <a:endParaRPr lang="en-US" dirty="0"/>
          </a:p>
          <a:p>
            <a:r>
              <a:rPr lang="en-US" dirty="0"/>
              <a:t>Since athleisure is sold in nearly every country the companies must comply with all environmental and governmental regulations in effect for each individual country they manufacture and operate in. As do their suppliers and 3</a:t>
            </a:r>
            <a:r>
              <a:rPr lang="en-US" baseline="30000" dirty="0"/>
              <a:t>rd</a:t>
            </a:r>
            <a:r>
              <a:rPr lang="en-US" dirty="0"/>
              <a:t> party manufacturers whom are all held contractually accountable to each individual companies standards and controls.  </a:t>
            </a:r>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5</a:t>
            </a:fld>
            <a:endParaRPr lang="en-CA"/>
          </a:p>
        </p:txBody>
      </p:sp>
    </p:spTree>
    <p:extLst>
      <p:ext uri="{BB962C8B-B14F-4D97-AF65-F5344CB8AC3E}">
        <p14:creationId xmlns:p14="http://schemas.microsoft.com/office/powerpoint/2010/main" val="4020241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67717"/>
          </a:xfrm>
        </p:spPr>
        <p:txBody>
          <a:bodyPr/>
          <a:lstStyle/>
          <a:p>
            <a:r>
              <a:rPr lang="en-US" sz="1100" dirty="0"/>
              <a:t>NIKE, Inc’s principal business activity is the design, development and worldwide marketing and selling of athletic footwear, apparel, equipment, and accessories and services. NIKE is by far the largest seller of athletic footwear and apparel in the world with annual sales of $ 37.4 Billion USD.</a:t>
            </a:r>
          </a:p>
          <a:p>
            <a:endParaRPr lang="en-US" sz="1100" dirty="0"/>
          </a:p>
          <a:p>
            <a:r>
              <a:rPr lang="en-US" sz="1100" dirty="0"/>
              <a:t>Nike employs over 75,000 employees worldwide.  They are supplied by 122 footwear factories located in 12 countries as well as 329 apparel factories located in 38 countries.  Their principal materials used in the manufacturing process of their footwear products are a combination of natural and synthetic rubber, plastic compounds, nylon, and natural and synthetic leathers.  The materials used in the apparel industry are a blend of natural and synthetic fibers, along with a combination of new and recycled threads.  Some of the materials used are designed to wick moisture asway from the body, retain heat, and/or repel rain and snow.  </a:t>
            </a:r>
          </a:p>
          <a:p>
            <a:endParaRPr lang="en-US" sz="1100" dirty="0"/>
          </a:p>
          <a:p>
            <a:r>
              <a:rPr lang="en-US" sz="1100" dirty="0"/>
              <a:t>Nike uses a vast number of 3rd party suppliers to manufacture their products and to ensure a steady supply of inventory on a global basis.</a:t>
            </a:r>
          </a:p>
          <a:p>
            <a:endParaRPr lang="en-US" sz="1100" dirty="0"/>
          </a:p>
          <a:p>
            <a:r>
              <a:rPr lang="en-US" sz="1100" dirty="0"/>
              <a:t>Nike spends a significant amount on research and development as they believe that technical innovation and quality control ensures the success of their products.</a:t>
            </a:r>
          </a:p>
          <a:p>
            <a:endParaRPr lang="en-US" sz="1100" dirty="0"/>
          </a:p>
          <a:p>
            <a:r>
              <a:rPr lang="en-US" sz="1100" dirty="0"/>
              <a:t>Additionally, they believe one of the keys to their success is their brand itself.  Therefore they spend a significant amount on trademarks and patent.  They also vigorously pursue legal action against 3rd party infringement to protect their brand image and intellectual property. </a:t>
            </a:r>
            <a:endParaRPr lang="en-CA" sz="1100" dirty="0"/>
          </a:p>
        </p:txBody>
      </p:sp>
      <p:sp>
        <p:nvSpPr>
          <p:cNvPr id="4" name="Slide Number Placeholder 3"/>
          <p:cNvSpPr>
            <a:spLocks noGrp="1"/>
          </p:cNvSpPr>
          <p:nvPr>
            <p:ph type="sldNum" sz="quarter" idx="5"/>
          </p:nvPr>
        </p:nvSpPr>
        <p:spPr/>
        <p:txBody>
          <a:bodyPr/>
          <a:lstStyle/>
          <a:p>
            <a:fld id="{D2B2CFD2-431F-46EC-9BD3-127F84F49ACD}" type="slidenum">
              <a:rPr lang="en-CA" smtClean="0"/>
              <a:t>6</a:t>
            </a:fld>
            <a:endParaRPr lang="en-CA"/>
          </a:p>
        </p:txBody>
      </p:sp>
    </p:spTree>
    <p:extLst>
      <p:ext uri="{BB962C8B-B14F-4D97-AF65-F5344CB8AC3E}">
        <p14:creationId xmlns:p14="http://schemas.microsoft.com/office/powerpoint/2010/main" val="1523061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revenues of 19,844 Billion Euros (approximately 22,642 Billion USD$), Adidas is 2nd behind Nike in terms of revenue generation in the Athleisure market.   A large portion of Adidas revenues (39% in 2020) comes from Asia and Latin America.  </a:t>
            </a:r>
          </a:p>
          <a:p>
            <a:endParaRPr lang="en-US" dirty="0"/>
          </a:p>
          <a:p>
            <a:r>
              <a:rPr lang="en-US" dirty="0"/>
              <a:t>Adidas focuses heavily on risk management and spends a considerable amount of time and effort to analyze risks and opportunities.  They have formed an internal risk and opportunity management process which helps them categorize risks into 5 categories. Ranging from Marginal 1-10M EUR to Significant &gt;100M EUR.  Each opportunity is assigned to an Executive within Adidas who is responsible for managing risk.  </a:t>
            </a:r>
          </a:p>
          <a:p>
            <a:endParaRPr lang="en-US" dirty="0"/>
          </a:p>
          <a:p>
            <a:r>
              <a:rPr lang="en-US" dirty="0"/>
              <a:t>Above a chart taken from their 2020 annual report which identifies what they deem to be their primary risk categories.</a:t>
            </a:r>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7</a:t>
            </a:fld>
            <a:endParaRPr lang="en-CA"/>
          </a:p>
        </p:txBody>
      </p:sp>
    </p:spTree>
    <p:extLst>
      <p:ext uri="{BB962C8B-B14F-4D97-AF65-F5344CB8AC3E}">
        <p14:creationId xmlns:p14="http://schemas.microsoft.com/office/powerpoint/2010/main" val="68900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chart taken from their 2020 annual report which identifies what they deem to be their primary risk categories.  From Risks related to the pandemic – which are deemed to be Significant and have a likelihood of occurring between 30-50% down to compliance risks which have a likelihood of &lt;15% of occurring. </a:t>
            </a:r>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8</a:t>
            </a:fld>
            <a:endParaRPr lang="en-CA"/>
          </a:p>
        </p:txBody>
      </p:sp>
    </p:spTree>
    <p:extLst>
      <p:ext uri="{BB962C8B-B14F-4D97-AF65-F5344CB8AC3E}">
        <p14:creationId xmlns:p14="http://schemas.microsoft.com/office/powerpoint/2010/main" val="368944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they classify opportunities based on the potential impact to the business as well as the likelihood of it occurring.</a:t>
            </a:r>
          </a:p>
          <a:p>
            <a:endParaRPr lang="en-US" dirty="0"/>
          </a:p>
          <a:p>
            <a:r>
              <a:rPr lang="en-US" dirty="0"/>
              <a:t>One of their metrics are data analytics where they have been using technology and big data to identify changes in consumer spending and have sought insights into product creation, sales opportunities, and ways to reduce costs as well as to improve inventory management and procurement.  All of which could potentially improve the overall financial outlook for the company.</a:t>
            </a:r>
          </a:p>
          <a:p>
            <a:endParaRPr lang="en-US" dirty="0"/>
          </a:p>
          <a:p>
            <a:r>
              <a:rPr lang="en-US" dirty="0"/>
              <a:t>Adidas also puts a special emphasis on compliance to ensure their brand and image is not compromised.  This is categorized as one of their core competencies and ensures they remain competitive on a global scale.  They have identified that most compliance violations tend to be behavioral and actively seek ways to reduce these. </a:t>
            </a:r>
            <a:endParaRPr lang="en-CA" dirty="0"/>
          </a:p>
        </p:txBody>
      </p:sp>
      <p:sp>
        <p:nvSpPr>
          <p:cNvPr id="4" name="Slide Number Placeholder 3"/>
          <p:cNvSpPr>
            <a:spLocks noGrp="1"/>
          </p:cNvSpPr>
          <p:nvPr>
            <p:ph type="sldNum" sz="quarter" idx="5"/>
          </p:nvPr>
        </p:nvSpPr>
        <p:spPr/>
        <p:txBody>
          <a:bodyPr/>
          <a:lstStyle/>
          <a:p>
            <a:fld id="{D2B2CFD2-431F-46EC-9BD3-127F84F49ACD}" type="slidenum">
              <a:rPr lang="en-CA" smtClean="0"/>
              <a:t>9</a:t>
            </a:fld>
            <a:endParaRPr lang="en-CA"/>
          </a:p>
        </p:txBody>
      </p:sp>
    </p:spTree>
    <p:extLst>
      <p:ext uri="{BB962C8B-B14F-4D97-AF65-F5344CB8AC3E}">
        <p14:creationId xmlns:p14="http://schemas.microsoft.com/office/powerpoint/2010/main" val="62831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4/8/2021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3822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5267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4/8/2021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6291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5879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6039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418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266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7725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7299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093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4/8/2021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175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4/8/2021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337897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ggy landscape of mountains reflecting onto a lake at twilight">
            <a:extLst>
              <a:ext uri="{FF2B5EF4-FFF2-40B4-BE49-F238E27FC236}">
                <a16:creationId xmlns:a16="http://schemas.microsoft.com/office/drawing/2014/main" id="{CD735AF1-F713-4AFF-8DE0-10A6CD1C8BAC}"/>
              </a:ext>
            </a:extLst>
          </p:cNvPr>
          <p:cNvPicPr>
            <a:picLocks noChangeAspect="1"/>
          </p:cNvPicPr>
          <p:nvPr/>
        </p:nvPicPr>
        <p:blipFill rotWithShape="1">
          <a:blip r:embed="rId3"/>
          <a:srcRect t="4557" b="11174"/>
          <a:stretch/>
        </p:blipFill>
        <p:spPr>
          <a:xfrm>
            <a:off x="20" y="11027"/>
            <a:ext cx="12191980" cy="6857990"/>
          </a:xfrm>
          <a:prstGeom prst="rect">
            <a:avLst/>
          </a:prstGeom>
        </p:spPr>
      </p:pic>
      <p:sp>
        <p:nvSpPr>
          <p:cNvPr id="11"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5A15FAC-3123-407D-9501-274814029E7F}"/>
              </a:ext>
            </a:extLst>
          </p:cNvPr>
          <p:cNvSpPr>
            <a:spLocks noGrp="1"/>
          </p:cNvSpPr>
          <p:nvPr>
            <p:ph type="subTitle" idx="1"/>
          </p:nvPr>
        </p:nvSpPr>
        <p:spPr>
          <a:xfrm>
            <a:off x="6096000" y="1966722"/>
            <a:ext cx="5986650" cy="3080399"/>
          </a:xfrm>
        </p:spPr>
        <p:txBody>
          <a:bodyPr anchor="ctr">
            <a:normAutofit/>
          </a:bodyPr>
          <a:lstStyle/>
          <a:p>
            <a:pPr algn="l"/>
            <a:r>
              <a:rPr lang="en-CA" sz="2800" dirty="0">
                <a:solidFill>
                  <a:schemeClr val="tx1"/>
                </a:solidFill>
              </a:rPr>
              <a:t>Jeffrey Page              ID#23452751</a:t>
            </a:r>
          </a:p>
          <a:p>
            <a:pPr algn="l"/>
            <a:r>
              <a:rPr lang="en-CA" sz="2800" dirty="0">
                <a:solidFill>
                  <a:schemeClr val="tx1"/>
                </a:solidFill>
              </a:rPr>
              <a:t>Anthony Farrington   ID#40002579</a:t>
            </a:r>
          </a:p>
          <a:p>
            <a:pPr algn="l"/>
            <a:r>
              <a:rPr lang="en-CA" sz="2800" dirty="0">
                <a:solidFill>
                  <a:schemeClr val="tx1"/>
                </a:solidFill>
              </a:rPr>
              <a:t>Jeremy Berube          ID#40095330</a:t>
            </a:r>
          </a:p>
          <a:p>
            <a:pPr algn="l"/>
            <a:r>
              <a:rPr lang="en-CA" sz="2800" dirty="0">
                <a:solidFill>
                  <a:schemeClr val="tx1"/>
                </a:solidFill>
              </a:rPr>
              <a:t>William </a:t>
            </a:r>
            <a:r>
              <a:rPr lang="en-CA" sz="2800" dirty="0" err="1">
                <a:solidFill>
                  <a:schemeClr val="tx1"/>
                </a:solidFill>
              </a:rPr>
              <a:t>Guinaudie</a:t>
            </a:r>
            <a:r>
              <a:rPr lang="en-CA" sz="2800" dirty="0">
                <a:solidFill>
                  <a:schemeClr val="tx1"/>
                </a:solidFill>
              </a:rPr>
              <a:t>    ID#40087207</a:t>
            </a:r>
          </a:p>
          <a:p>
            <a:pPr algn="l"/>
            <a:r>
              <a:rPr lang="en-CA" sz="2800" dirty="0">
                <a:solidFill>
                  <a:schemeClr val="tx1"/>
                </a:solidFill>
              </a:rPr>
              <a:t>Marcello Iannattone ID#40057661</a:t>
            </a:r>
          </a:p>
        </p:txBody>
      </p:sp>
      <p:pic>
        <p:nvPicPr>
          <p:cNvPr id="5" name="Picture 4">
            <a:extLst>
              <a:ext uri="{FF2B5EF4-FFF2-40B4-BE49-F238E27FC236}">
                <a16:creationId xmlns:a16="http://schemas.microsoft.com/office/drawing/2014/main" id="{D60C5E03-BE12-4EA2-BC07-F8DF820DB18F}"/>
              </a:ext>
            </a:extLst>
          </p:cNvPr>
          <p:cNvPicPr>
            <a:picLocks noChangeAspect="1"/>
          </p:cNvPicPr>
          <p:nvPr/>
        </p:nvPicPr>
        <p:blipFill>
          <a:blip r:embed="rId4"/>
          <a:stretch>
            <a:fillRect/>
          </a:stretch>
        </p:blipFill>
        <p:spPr>
          <a:xfrm>
            <a:off x="1451734" y="2242147"/>
            <a:ext cx="2847975" cy="1600200"/>
          </a:xfrm>
          <a:prstGeom prst="rect">
            <a:avLst/>
          </a:prstGeom>
        </p:spPr>
      </p:pic>
    </p:spTree>
    <p:extLst>
      <p:ext uri="{BB962C8B-B14F-4D97-AF65-F5344CB8AC3E}">
        <p14:creationId xmlns:p14="http://schemas.microsoft.com/office/powerpoint/2010/main" val="26253245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FA82-29ED-4564-B3D6-58E8ECB781B5}"/>
              </a:ext>
            </a:extLst>
          </p:cNvPr>
          <p:cNvSpPr>
            <a:spLocks noGrp="1"/>
          </p:cNvSpPr>
          <p:nvPr>
            <p:ph type="title"/>
          </p:nvPr>
        </p:nvSpPr>
        <p:spPr/>
        <p:txBody>
          <a:bodyPr/>
          <a:lstStyle/>
          <a:p>
            <a:r>
              <a:rPr lang="en-CA" dirty="0"/>
              <a:t>Horizontal analysis</a:t>
            </a:r>
          </a:p>
        </p:txBody>
      </p:sp>
      <p:graphicFrame>
        <p:nvGraphicFramePr>
          <p:cNvPr id="4" name="Content Placeholder 3">
            <a:extLst>
              <a:ext uri="{FF2B5EF4-FFF2-40B4-BE49-F238E27FC236}">
                <a16:creationId xmlns:a16="http://schemas.microsoft.com/office/drawing/2014/main" id="{F961AC0A-4DCC-45A2-B64A-E679C52789B3}"/>
              </a:ext>
            </a:extLst>
          </p:cNvPr>
          <p:cNvGraphicFramePr>
            <a:graphicFrameLocks noGrp="1"/>
          </p:cNvGraphicFramePr>
          <p:nvPr>
            <p:ph idx="1"/>
            <p:extLst>
              <p:ext uri="{D42A27DB-BD31-4B8C-83A1-F6EECF244321}">
                <p14:modId xmlns:p14="http://schemas.microsoft.com/office/powerpoint/2010/main" val="987557272"/>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657CA13-EC7F-4764-9EE3-F38F4A5A9065}"/>
              </a:ext>
            </a:extLst>
          </p:cNvPr>
          <p:cNvSpPr txBox="1"/>
          <p:nvPr/>
        </p:nvSpPr>
        <p:spPr>
          <a:xfrm>
            <a:off x="960120" y="1591183"/>
            <a:ext cx="4467225" cy="523220"/>
          </a:xfrm>
          <a:prstGeom prst="rect">
            <a:avLst/>
          </a:prstGeom>
          <a:noFill/>
        </p:spPr>
        <p:txBody>
          <a:bodyPr wrap="square" rtlCol="0">
            <a:spAutoFit/>
          </a:bodyPr>
          <a:lstStyle/>
          <a:p>
            <a:r>
              <a:rPr lang="en-CA" sz="2800" dirty="0">
                <a:solidFill>
                  <a:schemeClr val="bg1"/>
                </a:solidFill>
              </a:rPr>
              <a:t>COMPETITORS: LULULEMON</a:t>
            </a:r>
          </a:p>
        </p:txBody>
      </p:sp>
    </p:spTree>
    <p:extLst>
      <p:ext uri="{BB962C8B-B14F-4D97-AF65-F5344CB8AC3E}">
        <p14:creationId xmlns:p14="http://schemas.microsoft.com/office/powerpoint/2010/main" val="426687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CEE3-D3DC-4A39-B584-A8AD48992D21}"/>
              </a:ext>
            </a:extLst>
          </p:cNvPr>
          <p:cNvSpPr>
            <a:spLocks noGrp="1"/>
          </p:cNvSpPr>
          <p:nvPr>
            <p:ph type="ctrTitle"/>
          </p:nvPr>
        </p:nvSpPr>
        <p:spPr/>
        <p:txBody>
          <a:bodyPr/>
          <a:lstStyle/>
          <a:p>
            <a:r>
              <a:rPr lang="en-US" dirty="0"/>
              <a:t>Transition slide</a:t>
            </a:r>
            <a:endParaRPr lang="en-CA" dirty="0"/>
          </a:p>
        </p:txBody>
      </p:sp>
      <p:sp>
        <p:nvSpPr>
          <p:cNvPr id="3" name="Subtitle 2">
            <a:extLst>
              <a:ext uri="{FF2B5EF4-FFF2-40B4-BE49-F238E27FC236}">
                <a16:creationId xmlns:a16="http://schemas.microsoft.com/office/drawing/2014/main" id="{EEF85A7E-B7A0-42D0-B044-22B20D20B712}"/>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61111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6786-8B44-4383-815C-FCE671E94A25}"/>
              </a:ext>
            </a:extLst>
          </p:cNvPr>
          <p:cNvSpPr>
            <a:spLocks noGrp="1"/>
          </p:cNvSpPr>
          <p:nvPr>
            <p:ph type="title"/>
          </p:nvPr>
        </p:nvSpPr>
        <p:spPr/>
        <p:txBody>
          <a:bodyPr/>
          <a:lstStyle/>
          <a:p>
            <a:r>
              <a:rPr lang="en-CA" dirty="0"/>
              <a:t>Horizontal analysis</a:t>
            </a:r>
          </a:p>
        </p:txBody>
      </p:sp>
      <p:graphicFrame>
        <p:nvGraphicFramePr>
          <p:cNvPr id="6" name="Content Placeholder 5">
            <a:extLst>
              <a:ext uri="{FF2B5EF4-FFF2-40B4-BE49-F238E27FC236}">
                <a16:creationId xmlns:a16="http://schemas.microsoft.com/office/drawing/2014/main" id="{6F2B2574-93F6-4552-ABEC-4DB34BB86B52}"/>
              </a:ext>
            </a:extLst>
          </p:cNvPr>
          <p:cNvGraphicFramePr>
            <a:graphicFrameLocks noGrp="1"/>
          </p:cNvGraphicFramePr>
          <p:nvPr>
            <p:ph idx="1"/>
            <p:extLst>
              <p:ext uri="{D42A27DB-BD31-4B8C-83A1-F6EECF244321}">
                <p14:modId xmlns:p14="http://schemas.microsoft.com/office/powerpoint/2010/main" val="438870867"/>
              </p:ext>
            </p:extLst>
          </p:nvPr>
        </p:nvGraphicFramePr>
        <p:xfrm>
          <a:off x="960120" y="2463926"/>
          <a:ext cx="10268712" cy="3974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77A9C4F-8327-41AE-B11E-39251686F071}"/>
              </a:ext>
            </a:extLst>
          </p:cNvPr>
          <p:cNvSpPr txBox="1"/>
          <p:nvPr/>
        </p:nvSpPr>
        <p:spPr>
          <a:xfrm>
            <a:off x="960120" y="1610677"/>
            <a:ext cx="9098280" cy="461665"/>
          </a:xfrm>
          <a:prstGeom prst="rect">
            <a:avLst/>
          </a:prstGeom>
          <a:noFill/>
        </p:spPr>
        <p:txBody>
          <a:bodyPr wrap="square" rtlCol="0">
            <a:spAutoFit/>
          </a:bodyPr>
          <a:lstStyle/>
          <a:p>
            <a:r>
              <a:rPr lang="en-CA" sz="2400" dirty="0">
                <a:solidFill>
                  <a:schemeClr val="bg1"/>
                </a:solidFill>
              </a:rPr>
              <a:t>OPPORTUNITIES &amp; THREATS</a:t>
            </a:r>
          </a:p>
        </p:txBody>
      </p:sp>
    </p:spTree>
    <p:extLst>
      <p:ext uri="{BB962C8B-B14F-4D97-AF65-F5344CB8AC3E}">
        <p14:creationId xmlns:p14="http://schemas.microsoft.com/office/powerpoint/2010/main" val="45837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19DE-54C3-4DEF-81CA-45BEC8AED6FD}"/>
              </a:ext>
            </a:extLst>
          </p:cNvPr>
          <p:cNvSpPr>
            <a:spLocks noGrp="1"/>
          </p:cNvSpPr>
          <p:nvPr>
            <p:ph type="title"/>
          </p:nvPr>
        </p:nvSpPr>
        <p:spPr/>
        <p:txBody>
          <a:bodyPr/>
          <a:lstStyle/>
          <a:p>
            <a:r>
              <a:rPr lang="en-US" dirty="0"/>
              <a:t>Transition slide</a:t>
            </a:r>
            <a:endParaRPr lang="en-CA" dirty="0"/>
          </a:p>
        </p:txBody>
      </p:sp>
      <p:sp>
        <p:nvSpPr>
          <p:cNvPr id="3" name="Content Placeholder 2">
            <a:extLst>
              <a:ext uri="{FF2B5EF4-FFF2-40B4-BE49-F238E27FC236}">
                <a16:creationId xmlns:a16="http://schemas.microsoft.com/office/drawing/2014/main" id="{ADCD56EF-56D6-43C3-98DA-063EEDF059F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14147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CFC0-A1B7-4248-A27A-52FC713CC0BC}"/>
              </a:ext>
            </a:extLst>
          </p:cNvPr>
          <p:cNvSpPr>
            <a:spLocks noGrp="1"/>
          </p:cNvSpPr>
          <p:nvPr>
            <p:ph type="title"/>
          </p:nvPr>
        </p:nvSpPr>
        <p:spPr/>
        <p:txBody>
          <a:bodyPr/>
          <a:lstStyle/>
          <a:p>
            <a:r>
              <a:rPr lang="en-CA" dirty="0"/>
              <a:t>Internal analysis</a:t>
            </a:r>
          </a:p>
        </p:txBody>
      </p:sp>
      <p:graphicFrame>
        <p:nvGraphicFramePr>
          <p:cNvPr id="5" name="Content Placeholder 4">
            <a:extLst>
              <a:ext uri="{FF2B5EF4-FFF2-40B4-BE49-F238E27FC236}">
                <a16:creationId xmlns:a16="http://schemas.microsoft.com/office/drawing/2014/main" id="{917EB8E4-3774-4FB8-81A3-492F4EED4DB1}"/>
              </a:ext>
            </a:extLst>
          </p:cNvPr>
          <p:cNvGraphicFramePr>
            <a:graphicFrameLocks noGrp="1"/>
          </p:cNvGraphicFramePr>
          <p:nvPr>
            <p:ph idx="1"/>
            <p:extLst>
              <p:ext uri="{D42A27DB-BD31-4B8C-83A1-F6EECF244321}">
                <p14:modId xmlns:p14="http://schemas.microsoft.com/office/powerpoint/2010/main" val="3710248111"/>
              </p:ext>
            </p:extLst>
          </p:nvPr>
        </p:nvGraphicFramePr>
        <p:xfrm>
          <a:off x="960119" y="2587752"/>
          <a:ext cx="10574655" cy="4060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CAEC766-A1D7-4760-812D-7D4B2686C2EC}"/>
              </a:ext>
            </a:extLst>
          </p:cNvPr>
          <p:cNvSpPr txBox="1"/>
          <p:nvPr/>
        </p:nvSpPr>
        <p:spPr>
          <a:xfrm>
            <a:off x="960119" y="1637598"/>
            <a:ext cx="5888355" cy="523220"/>
          </a:xfrm>
          <a:prstGeom prst="rect">
            <a:avLst/>
          </a:prstGeom>
          <a:noFill/>
        </p:spPr>
        <p:txBody>
          <a:bodyPr wrap="square" rtlCol="0">
            <a:spAutoFit/>
          </a:bodyPr>
          <a:lstStyle/>
          <a:p>
            <a:r>
              <a:rPr lang="en-CA" sz="2800" dirty="0">
                <a:solidFill>
                  <a:schemeClr val="bg1"/>
                </a:solidFill>
              </a:rPr>
              <a:t>VALUE CHAIN: TANGIBLE RESOURCES</a:t>
            </a:r>
          </a:p>
        </p:txBody>
      </p:sp>
    </p:spTree>
    <p:extLst>
      <p:ext uri="{BB962C8B-B14F-4D97-AF65-F5344CB8AC3E}">
        <p14:creationId xmlns:p14="http://schemas.microsoft.com/office/powerpoint/2010/main" val="189542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DBA9-32AD-44A9-886E-1AEFA17B6ABB}"/>
              </a:ext>
            </a:extLst>
          </p:cNvPr>
          <p:cNvSpPr>
            <a:spLocks noGrp="1"/>
          </p:cNvSpPr>
          <p:nvPr>
            <p:ph type="title"/>
          </p:nvPr>
        </p:nvSpPr>
        <p:spPr/>
        <p:txBody>
          <a:bodyPr/>
          <a:lstStyle/>
          <a:p>
            <a:r>
              <a:rPr lang="en-CA" dirty="0"/>
              <a:t>internal analysis</a:t>
            </a:r>
          </a:p>
        </p:txBody>
      </p:sp>
      <p:graphicFrame>
        <p:nvGraphicFramePr>
          <p:cNvPr id="5" name="Content Placeholder 4">
            <a:extLst>
              <a:ext uri="{FF2B5EF4-FFF2-40B4-BE49-F238E27FC236}">
                <a16:creationId xmlns:a16="http://schemas.microsoft.com/office/drawing/2014/main" id="{E571048D-D62E-4753-AD7B-954CF88E808D}"/>
              </a:ext>
            </a:extLst>
          </p:cNvPr>
          <p:cNvGraphicFramePr>
            <a:graphicFrameLocks noGrp="1"/>
          </p:cNvGraphicFramePr>
          <p:nvPr>
            <p:ph idx="1"/>
            <p:extLst>
              <p:ext uri="{D42A27DB-BD31-4B8C-83A1-F6EECF244321}">
                <p14:modId xmlns:p14="http://schemas.microsoft.com/office/powerpoint/2010/main" val="2521400631"/>
              </p:ext>
            </p:extLst>
          </p:nvPr>
        </p:nvGraphicFramePr>
        <p:xfrm>
          <a:off x="960120" y="2353586"/>
          <a:ext cx="10465904" cy="418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724DAF4-6FC1-4A07-9CA4-AC51F48D095A}"/>
              </a:ext>
            </a:extLst>
          </p:cNvPr>
          <p:cNvSpPr txBox="1"/>
          <p:nvPr/>
        </p:nvSpPr>
        <p:spPr>
          <a:xfrm>
            <a:off x="960120" y="1589973"/>
            <a:ext cx="5888355" cy="523220"/>
          </a:xfrm>
          <a:prstGeom prst="rect">
            <a:avLst/>
          </a:prstGeom>
          <a:noFill/>
        </p:spPr>
        <p:txBody>
          <a:bodyPr wrap="square" rtlCol="0">
            <a:spAutoFit/>
          </a:bodyPr>
          <a:lstStyle/>
          <a:p>
            <a:r>
              <a:rPr lang="en-CA" sz="2800" dirty="0">
                <a:solidFill>
                  <a:schemeClr val="bg1"/>
                </a:solidFill>
              </a:rPr>
              <a:t>VALUE CHAIN: TANGIBLE RESOURCES</a:t>
            </a:r>
          </a:p>
        </p:txBody>
      </p:sp>
    </p:spTree>
    <p:extLst>
      <p:ext uri="{BB962C8B-B14F-4D97-AF65-F5344CB8AC3E}">
        <p14:creationId xmlns:p14="http://schemas.microsoft.com/office/powerpoint/2010/main" val="241656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066E-5E18-43A6-A0FF-85C0BAED4631}"/>
              </a:ext>
            </a:extLst>
          </p:cNvPr>
          <p:cNvSpPr>
            <a:spLocks noGrp="1"/>
          </p:cNvSpPr>
          <p:nvPr>
            <p:ph type="title"/>
          </p:nvPr>
        </p:nvSpPr>
        <p:spPr/>
        <p:txBody>
          <a:bodyPr/>
          <a:lstStyle/>
          <a:p>
            <a:r>
              <a:rPr lang="en-CA" dirty="0"/>
              <a:t>Internal analysis</a:t>
            </a:r>
          </a:p>
        </p:txBody>
      </p:sp>
      <p:graphicFrame>
        <p:nvGraphicFramePr>
          <p:cNvPr id="5" name="Content Placeholder 4">
            <a:extLst>
              <a:ext uri="{FF2B5EF4-FFF2-40B4-BE49-F238E27FC236}">
                <a16:creationId xmlns:a16="http://schemas.microsoft.com/office/drawing/2014/main" id="{AAFAE67E-FAB1-49A5-AB1A-5C11843705AE}"/>
              </a:ext>
            </a:extLst>
          </p:cNvPr>
          <p:cNvGraphicFramePr>
            <a:graphicFrameLocks noGrp="1"/>
          </p:cNvGraphicFramePr>
          <p:nvPr>
            <p:ph idx="1"/>
            <p:extLst>
              <p:ext uri="{D42A27DB-BD31-4B8C-83A1-F6EECF244321}">
                <p14:modId xmlns:p14="http://schemas.microsoft.com/office/powerpoint/2010/main" val="2394615696"/>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535EFA6-BFB6-421A-B34A-9F9DEE62B473}"/>
              </a:ext>
            </a:extLst>
          </p:cNvPr>
          <p:cNvSpPr txBox="1"/>
          <p:nvPr/>
        </p:nvSpPr>
        <p:spPr>
          <a:xfrm>
            <a:off x="960120" y="1590675"/>
            <a:ext cx="7058025" cy="523220"/>
          </a:xfrm>
          <a:prstGeom prst="rect">
            <a:avLst/>
          </a:prstGeom>
          <a:noFill/>
        </p:spPr>
        <p:txBody>
          <a:bodyPr wrap="square" rtlCol="0">
            <a:spAutoFit/>
          </a:bodyPr>
          <a:lstStyle/>
          <a:p>
            <a:r>
              <a:rPr lang="en-CA" sz="2800" dirty="0">
                <a:solidFill>
                  <a:schemeClr val="bg1"/>
                </a:solidFill>
              </a:rPr>
              <a:t>VALUE CHAIN: INTANGIBLE RESOURCES</a:t>
            </a:r>
          </a:p>
        </p:txBody>
      </p:sp>
    </p:spTree>
    <p:extLst>
      <p:ext uri="{BB962C8B-B14F-4D97-AF65-F5344CB8AC3E}">
        <p14:creationId xmlns:p14="http://schemas.microsoft.com/office/powerpoint/2010/main" val="4003572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2869-D632-4B8E-BD76-EB2DC824F933}"/>
              </a:ext>
            </a:extLst>
          </p:cNvPr>
          <p:cNvSpPr>
            <a:spLocks noGrp="1"/>
          </p:cNvSpPr>
          <p:nvPr>
            <p:ph type="title"/>
          </p:nvPr>
        </p:nvSpPr>
        <p:spPr/>
        <p:txBody>
          <a:bodyPr/>
          <a:lstStyle/>
          <a:p>
            <a:r>
              <a:rPr lang="en-CA" dirty="0"/>
              <a:t>Internal analysis</a:t>
            </a:r>
          </a:p>
        </p:txBody>
      </p:sp>
      <p:graphicFrame>
        <p:nvGraphicFramePr>
          <p:cNvPr id="6" name="Content Placeholder 5">
            <a:extLst>
              <a:ext uri="{FF2B5EF4-FFF2-40B4-BE49-F238E27FC236}">
                <a16:creationId xmlns:a16="http://schemas.microsoft.com/office/drawing/2014/main" id="{EE679806-8887-42B5-A406-67C347B5E2DE}"/>
              </a:ext>
            </a:extLst>
          </p:cNvPr>
          <p:cNvGraphicFramePr>
            <a:graphicFrameLocks noGrp="1"/>
          </p:cNvGraphicFramePr>
          <p:nvPr>
            <p:ph idx="1"/>
            <p:extLst>
              <p:ext uri="{D42A27DB-BD31-4B8C-83A1-F6EECF244321}">
                <p14:modId xmlns:p14="http://schemas.microsoft.com/office/powerpoint/2010/main" val="3859645568"/>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B3F8D140-8DB5-4655-A26D-97B8DC88142F}"/>
              </a:ext>
            </a:extLst>
          </p:cNvPr>
          <p:cNvSpPr txBox="1"/>
          <p:nvPr/>
        </p:nvSpPr>
        <p:spPr>
          <a:xfrm>
            <a:off x="960120" y="1594545"/>
            <a:ext cx="9803130" cy="523220"/>
          </a:xfrm>
          <a:prstGeom prst="rect">
            <a:avLst/>
          </a:prstGeom>
          <a:noFill/>
        </p:spPr>
        <p:txBody>
          <a:bodyPr wrap="square" rtlCol="0">
            <a:spAutoFit/>
          </a:bodyPr>
          <a:lstStyle/>
          <a:p>
            <a:r>
              <a:rPr lang="en-CA" sz="2800" dirty="0">
                <a:solidFill>
                  <a:schemeClr val="bg1"/>
                </a:solidFill>
              </a:rPr>
              <a:t>VRIN: CAPABILITY TO PRODUCE HIGH QUALITY SPORTSWARE</a:t>
            </a:r>
          </a:p>
        </p:txBody>
      </p:sp>
    </p:spTree>
    <p:extLst>
      <p:ext uri="{BB962C8B-B14F-4D97-AF65-F5344CB8AC3E}">
        <p14:creationId xmlns:p14="http://schemas.microsoft.com/office/powerpoint/2010/main" val="1183173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1BCC-DD3C-423D-B6C7-C47D9444EC63}"/>
              </a:ext>
            </a:extLst>
          </p:cNvPr>
          <p:cNvSpPr>
            <a:spLocks noGrp="1"/>
          </p:cNvSpPr>
          <p:nvPr>
            <p:ph type="title"/>
          </p:nvPr>
        </p:nvSpPr>
        <p:spPr/>
        <p:txBody>
          <a:bodyPr/>
          <a:lstStyle/>
          <a:p>
            <a:r>
              <a:rPr lang="en-CA" dirty="0"/>
              <a:t>Internal analysis</a:t>
            </a:r>
          </a:p>
        </p:txBody>
      </p:sp>
      <p:graphicFrame>
        <p:nvGraphicFramePr>
          <p:cNvPr id="5" name="Content Placeholder 4">
            <a:extLst>
              <a:ext uri="{FF2B5EF4-FFF2-40B4-BE49-F238E27FC236}">
                <a16:creationId xmlns:a16="http://schemas.microsoft.com/office/drawing/2014/main" id="{8717CE31-4693-4A15-833D-CA778AA48E63}"/>
              </a:ext>
            </a:extLst>
          </p:cNvPr>
          <p:cNvGraphicFramePr>
            <a:graphicFrameLocks noGrp="1"/>
          </p:cNvGraphicFramePr>
          <p:nvPr>
            <p:ph idx="1"/>
            <p:extLst>
              <p:ext uri="{D42A27DB-BD31-4B8C-83A1-F6EECF244321}">
                <p14:modId xmlns:p14="http://schemas.microsoft.com/office/powerpoint/2010/main" val="1484927013"/>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F97869EC-788C-46D2-B224-4228D4656159}"/>
              </a:ext>
            </a:extLst>
          </p:cNvPr>
          <p:cNvSpPr/>
          <p:nvPr/>
        </p:nvSpPr>
        <p:spPr>
          <a:xfrm>
            <a:off x="960120" y="1594545"/>
            <a:ext cx="11391900" cy="523220"/>
          </a:xfrm>
          <a:prstGeom prst="rect">
            <a:avLst/>
          </a:prstGeom>
        </p:spPr>
        <p:txBody>
          <a:bodyPr wrap="square">
            <a:spAutoFit/>
          </a:bodyPr>
          <a:lstStyle/>
          <a:p>
            <a:r>
              <a:rPr lang="en-US" sz="2800" dirty="0">
                <a:solidFill>
                  <a:schemeClr val="bg1"/>
                </a:solidFill>
              </a:rPr>
              <a:t>VRIN: CAPABILITY TO PRODUCE HIGH QUALITY ATHLEISURE CLOTHING</a:t>
            </a:r>
          </a:p>
        </p:txBody>
      </p:sp>
    </p:spTree>
    <p:extLst>
      <p:ext uri="{BB962C8B-B14F-4D97-AF65-F5344CB8AC3E}">
        <p14:creationId xmlns:p14="http://schemas.microsoft.com/office/powerpoint/2010/main" val="179636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CF5-BDA1-48C3-9BF8-FAC4A59C8522}"/>
              </a:ext>
            </a:extLst>
          </p:cNvPr>
          <p:cNvSpPr>
            <a:spLocks noGrp="1"/>
          </p:cNvSpPr>
          <p:nvPr>
            <p:ph type="title"/>
          </p:nvPr>
        </p:nvSpPr>
        <p:spPr/>
        <p:txBody>
          <a:bodyPr/>
          <a:lstStyle/>
          <a:p>
            <a:r>
              <a:rPr lang="en-CA" dirty="0"/>
              <a:t>Internal analysis</a:t>
            </a:r>
          </a:p>
        </p:txBody>
      </p:sp>
      <p:graphicFrame>
        <p:nvGraphicFramePr>
          <p:cNvPr id="7" name="Content Placeholder 6">
            <a:extLst>
              <a:ext uri="{FF2B5EF4-FFF2-40B4-BE49-F238E27FC236}">
                <a16:creationId xmlns:a16="http://schemas.microsoft.com/office/drawing/2014/main" id="{96FF57E5-3990-4576-91C9-789032B1F1A9}"/>
              </a:ext>
            </a:extLst>
          </p:cNvPr>
          <p:cNvGraphicFramePr>
            <a:graphicFrameLocks noGrp="1"/>
          </p:cNvGraphicFramePr>
          <p:nvPr>
            <p:ph idx="1"/>
            <p:extLst>
              <p:ext uri="{D42A27DB-BD31-4B8C-83A1-F6EECF244321}">
                <p14:modId xmlns:p14="http://schemas.microsoft.com/office/powerpoint/2010/main" val="715977735"/>
              </p:ext>
            </p:extLst>
          </p:nvPr>
        </p:nvGraphicFramePr>
        <p:xfrm>
          <a:off x="893445" y="31592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D74968D-7A38-4F3E-BBD8-13821A1D7AF8}"/>
              </a:ext>
            </a:extLst>
          </p:cNvPr>
          <p:cNvSpPr txBox="1"/>
          <p:nvPr/>
        </p:nvSpPr>
        <p:spPr>
          <a:xfrm>
            <a:off x="960120" y="1585371"/>
            <a:ext cx="8782050" cy="523220"/>
          </a:xfrm>
          <a:prstGeom prst="rect">
            <a:avLst/>
          </a:prstGeom>
          <a:noFill/>
        </p:spPr>
        <p:txBody>
          <a:bodyPr wrap="square" rtlCol="0">
            <a:spAutoFit/>
          </a:bodyPr>
          <a:lstStyle/>
          <a:p>
            <a:r>
              <a:rPr lang="en-CA" sz="2800" dirty="0">
                <a:solidFill>
                  <a:schemeClr val="bg1"/>
                </a:solidFill>
              </a:rPr>
              <a:t>VRIN: UNDER ARMOUR CORE COMPETENCY</a:t>
            </a:r>
          </a:p>
        </p:txBody>
      </p:sp>
      <p:graphicFrame>
        <p:nvGraphicFramePr>
          <p:cNvPr id="6" name="Diagram 5">
            <a:extLst>
              <a:ext uri="{FF2B5EF4-FFF2-40B4-BE49-F238E27FC236}">
                <a16:creationId xmlns:a16="http://schemas.microsoft.com/office/drawing/2014/main" id="{BBD803DA-FB71-41A9-B0B6-C478904C99B1}"/>
              </a:ext>
            </a:extLst>
          </p:cNvPr>
          <p:cNvGraphicFramePr/>
          <p:nvPr>
            <p:extLst>
              <p:ext uri="{D42A27DB-BD31-4B8C-83A1-F6EECF244321}">
                <p14:modId xmlns:p14="http://schemas.microsoft.com/office/powerpoint/2010/main" val="4270917971"/>
              </p:ext>
            </p:extLst>
          </p:nvPr>
        </p:nvGraphicFramePr>
        <p:xfrm>
          <a:off x="1636776" y="2272208"/>
          <a:ext cx="8782050" cy="7970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5731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3AB0-3862-4655-B698-8FA8F67E10CF}"/>
              </a:ext>
            </a:extLst>
          </p:cNvPr>
          <p:cNvSpPr>
            <a:spLocks noGrp="1"/>
          </p:cNvSpPr>
          <p:nvPr>
            <p:ph type="title"/>
          </p:nvPr>
        </p:nvSpPr>
        <p:spPr/>
        <p:txBody>
          <a:bodyPr/>
          <a:lstStyle/>
          <a:p>
            <a:r>
              <a:rPr lang="en-CA" dirty="0"/>
              <a:t>Main ISSUE IDENTIFICATION</a:t>
            </a:r>
          </a:p>
        </p:txBody>
      </p:sp>
      <p:graphicFrame>
        <p:nvGraphicFramePr>
          <p:cNvPr id="4" name="Content Placeholder 3">
            <a:extLst>
              <a:ext uri="{FF2B5EF4-FFF2-40B4-BE49-F238E27FC236}">
                <a16:creationId xmlns:a16="http://schemas.microsoft.com/office/drawing/2014/main" id="{BA8CEB14-6EAD-44FE-B168-2BF3C334E5CA}"/>
              </a:ext>
            </a:extLst>
          </p:cNvPr>
          <p:cNvGraphicFramePr>
            <a:graphicFrameLocks noGrp="1"/>
          </p:cNvGraphicFramePr>
          <p:nvPr>
            <p:ph idx="1"/>
            <p:extLst>
              <p:ext uri="{D42A27DB-BD31-4B8C-83A1-F6EECF244321}">
                <p14:modId xmlns:p14="http://schemas.microsoft.com/office/powerpoint/2010/main" val="2779233520"/>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131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8EDD-2E1F-4237-B526-FFA3DCF8ED63}"/>
              </a:ext>
            </a:extLst>
          </p:cNvPr>
          <p:cNvSpPr>
            <a:spLocks noGrp="1"/>
          </p:cNvSpPr>
          <p:nvPr>
            <p:ph type="title"/>
          </p:nvPr>
        </p:nvSpPr>
        <p:spPr/>
        <p:txBody>
          <a:bodyPr/>
          <a:lstStyle/>
          <a:p>
            <a:r>
              <a:rPr lang="en-US" dirty="0"/>
              <a:t>Alternative #1</a:t>
            </a:r>
            <a:endParaRPr lang="en-CA" dirty="0"/>
          </a:p>
        </p:txBody>
      </p:sp>
      <p:graphicFrame>
        <p:nvGraphicFramePr>
          <p:cNvPr id="7" name="Content Placeholder 6">
            <a:extLst>
              <a:ext uri="{FF2B5EF4-FFF2-40B4-BE49-F238E27FC236}">
                <a16:creationId xmlns:a16="http://schemas.microsoft.com/office/drawing/2014/main" id="{A733D856-97AA-483D-8178-74ABF72497DA}"/>
              </a:ext>
            </a:extLst>
          </p:cNvPr>
          <p:cNvGraphicFramePr>
            <a:graphicFrameLocks noGrp="1"/>
          </p:cNvGraphicFramePr>
          <p:nvPr>
            <p:ph idx="1"/>
            <p:extLst>
              <p:ext uri="{D42A27DB-BD31-4B8C-83A1-F6EECF244321}">
                <p14:modId xmlns:p14="http://schemas.microsoft.com/office/powerpoint/2010/main" val="1809330552"/>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711D61A-3791-429B-BD30-AB3BEC37F5A5}"/>
              </a:ext>
            </a:extLst>
          </p:cNvPr>
          <p:cNvSpPr/>
          <p:nvPr/>
        </p:nvSpPr>
        <p:spPr>
          <a:xfrm>
            <a:off x="960120" y="1582512"/>
            <a:ext cx="9576852" cy="523220"/>
          </a:xfrm>
          <a:prstGeom prst="rect">
            <a:avLst/>
          </a:prstGeom>
        </p:spPr>
        <p:txBody>
          <a:bodyPr wrap="none">
            <a:spAutoFit/>
          </a:bodyPr>
          <a:lstStyle/>
          <a:p>
            <a:r>
              <a:rPr lang="en-US" sz="2800" dirty="0">
                <a:solidFill>
                  <a:schemeClr val="bg1"/>
                </a:solidFill>
              </a:rPr>
              <a:t>RECOMMENDATION: EXPAND INTO THE ATHLEISURE MARKET</a:t>
            </a:r>
          </a:p>
        </p:txBody>
      </p:sp>
    </p:spTree>
    <p:extLst>
      <p:ext uri="{BB962C8B-B14F-4D97-AF65-F5344CB8AC3E}">
        <p14:creationId xmlns:p14="http://schemas.microsoft.com/office/powerpoint/2010/main" val="238015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E151-9003-4629-97C2-C9D2D453C700}"/>
              </a:ext>
            </a:extLst>
          </p:cNvPr>
          <p:cNvSpPr>
            <a:spLocks noGrp="1"/>
          </p:cNvSpPr>
          <p:nvPr>
            <p:ph type="title"/>
          </p:nvPr>
        </p:nvSpPr>
        <p:spPr/>
        <p:txBody>
          <a:bodyPr/>
          <a:lstStyle/>
          <a:p>
            <a:r>
              <a:rPr lang="en-US" dirty="0"/>
              <a:t>Alternative #1</a:t>
            </a:r>
            <a:endParaRPr lang="en-CA" dirty="0"/>
          </a:p>
        </p:txBody>
      </p:sp>
      <p:graphicFrame>
        <p:nvGraphicFramePr>
          <p:cNvPr id="6" name="Content Placeholder 5">
            <a:extLst>
              <a:ext uri="{FF2B5EF4-FFF2-40B4-BE49-F238E27FC236}">
                <a16:creationId xmlns:a16="http://schemas.microsoft.com/office/drawing/2014/main" id="{6B8E3665-BE67-4899-9799-7BF59860E5D8}"/>
              </a:ext>
            </a:extLst>
          </p:cNvPr>
          <p:cNvGraphicFramePr>
            <a:graphicFrameLocks noGrp="1"/>
          </p:cNvGraphicFramePr>
          <p:nvPr>
            <p:ph idx="1"/>
            <p:extLst>
              <p:ext uri="{D42A27DB-BD31-4B8C-83A1-F6EECF244321}">
                <p14:modId xmlns:p14="http://schemas.microsoft.com/office/powerpoint/2010/main" val="4006227641"/>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25990C6-3399-4BF6-8D32-74DB9B9307CD}"/>
              </a:ext>
            </a:extLst>
          </p:cNvPr>
          <p:cNvSpPr/>
          <p:nvPr/>
        </p:nvSpPr>
        <p:spPr>
          <a:xfrm>
            <a:off x="960120" y="1582512"/>
            <a:ext cx="9576852" cy="523220"/>
          </a:xfrm>
          <a:prstGeom prst="rect">
            <a:avLst/>
          </a:prstGeom>
        </p:spPr>
        <p:txBody>
          <a:bodyPr wrap="none">
            <a:spAutoFit/>
          </a:bodyPr>
          <a:lstStyle/>
          <a:p>
            <a:r>
              <a:rPr lang="en-US" sz="2800" dirty="0">
                <a:solidFill>
                  <a:schemeClr val="bg1"/>
                </a:solidFill>
              </a:rPr>
              <a:t>RECOMMENDATION: EXPAND INTO THE ATHLEISURE MARKET</a:t>
            </a:r>
          </a:p>
        </p:txBody>
      </p:sp>
    </p:spTree>
    <p:extLst>
      <p:ext uri="{BB962C8B-B14F-4D97-AF65-F5344CB8AC3E}">
        <p14:creationId xmlns:p14="http://schemas.microsoft.com/office/powerpoint/2010/main" val="905983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8EDD-2E1F-4237-B526-FFA3DCF8ED63}"/>
              </a:ext>
            </a:extLst>
          </p:cNvPr>
          <p:cNvSpPr>
            <a:spLocks noGrp="1"/>
          </p:cNvSpPr>
          <p:nvPr>
            <p:ph type="title"/>
          </p:nvPr>
        </p:nvSpPr>
        <p:spPr/>
        <p:txBody>
          <a:bodyPr>
            <a:normAutofit/>
          </a:bodyPr>
          <a:lstStyle/>
          <a:p>
            <a:r>
              <a:rPr lang="en-US" dirty="0"/>
              <a:t>Alternative #2</a:t>
            </a:r>
            <a:endParaRPr lang="en-CA" dirty="0"/>
          </a:p>
        </p:txBody>
      </p:sp>
      <p:sp>
        <p:nvSpPr>
          <p:cNvPr id="3" name="Content Placeholder 2">
            <a:extLst>
              <a:ext uri="{FF2B5EF4-FFF2-40B4-BE49-F238E27FC236}">
                <a16:creationId xmlns:a16="http://schemas.microsoft.com/office/drawing/2014/main" id="{4CFEA0A4-2337-4D56-9764-DEBAE75918AB}"/>
              </a:ext>
            </a:extLst>
          </p:cNvPr>
          <p:cNvSpPr>
            <a:spLocks noGrp="1"/>
          </p:cNvSpPr>
          <p:nvPr>
            <p:ph idx="1"/>
          </p:nvPr>
        </p:nvSpPr>
        <p:spPr/>
        <p:txBody>
          <a:bodyPr/>
          <a:lstStyle/>
          <a:p>
            <a:r>
              <a:rPr lang="en-US" dirty="0"/>
              <a:t>Recommendation: Shake up the employees' team and brand image</a:t>
            </a:r>
          </a:p>
          <a:p>
            <a:endParaRPr lang="en-CA" dirty="0"/>
          </a:p>
        </p:txBody>
      </p:sp>
      <p:pic>
        <p:nvPicPr>
          <p:cNvPr id="1026" name="Picture 2" descr="Credit: WireImage/Desiree Navarro">
            <a:extLst>
              <a:ext uri="{FF2B5EF4-FFF2-40B4-BE49-F238E27FC236}">
                <a16:creationId xmlns:a16="http://schemas.microsoft.com/office/drawing/2014/main" id="{4AA1793B-A577-43DB-BFA7-5E2924443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1810605" y="3216354"/>
            <a:ext cx="2312784" cy="33640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28BF417-AB4C-45AC-9D5D-71F67AE6BB65}"/>
              </a:ext>
            </a:extLst>
          </p:cNvPr>
          <p:cNvPicPr>
            <a:picLocks noChangeAspect="1"/>
          </p:cNvPicPr>
          <p:nvPr/>
        </p:nvPicPr>
        <p:blipFill>
          <a:blip r:embed="rId4"/>
          <a:stretch>
            <a:fillRect/>
          </a:stretch>
        </p:blipFill>
        <p:spPr>
          <a:xfrm>
            <a:off x="4973873" y="4216408"/>
            <a:ext cx="7066880" cy="1442977"/>
          </a:xfrm>
          <a:prstGeom prst="rect">
            <a:avLst/>
          </a:prstGeom>
        </p:spPr>
      </p:pic>
    </p:spTree>
    <p:extLst>
      <p:ext uri="{BB962C8B-B14F-4D97-AF65-F5344CB8AC3E}">
        <p14:creationId xmlns:p14="http://schemas.microsoft.com/office/powerpoint/2010/main" val="18480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8EDD-2E1F-4237-B526-FFA3DCF8ED63}"/>
              </a:ext>
            </a:extLst>
          </p:cNvPr>
          <p:cNvSpPr>
            <a:spLocks noGrp="1"/>
          </p:cNvSpPr>
          <p:nvPr>
            <p:ph type="title"/>
          </p:nvPr>
        </p:nvSpPr>
        <p:spPr/>
        <p:txBody>
          <a:bodyPr/>
          <a:lstStyle/>
          <a:p>
            <a:r>
              <a:rPr lang="en-US" dirty="0"/>
              <a:t>Alternative #2</a:t>
            </a:r>
            <a:endParaRPr lang="en-CA" dirty="0"/>
          </a:p>
        </p:txBody>
      </p:sp>
      <p:graphicFrame>
        <p:nvGraphicFramePr>
          <p:cNvPr id="6" name="Content Placeholder 5">
            <a:extLst>
              <a:ext uri="{FF2B5EF4-FFF2-40B4-BE49-F238E27FC236}">
                <a16:creationId xmlns:a16="http://schemas.microsoft.com/office/drawing/2014/main" id="{E7676151-F8B7-4F54-B2D5-3503D88BB042}"/>
              </a:ext>
            </a:extLst>
          </p:cNvPr>
          <p:cNvGraphicFramePr>
            <a:graphicFrameLocks noGrp="1"/>
          </p:cNvGraphicFramePr>
          <p:nvPr>
            <p:ph idx="1"/>
            <p:extLst>
              <p:ext uri="{D42A27DB-BD31-4B8C-83A1-F6EECF244321}">
                <p14:modId xmlns:p14="http://schemas.microsoft.com/office/powerpoint/2010/main" val="2563765859"/>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46AC872E-2D60-4D41-A0AF-0CD03CAED45F}"/>
              </a:ext>
            </a:extLst>
          </p:cNvPr>
          <p:cNvSpPr/>
          <p:nvPr/>
        </p:nvSpPr>
        <p:spPr>
          <a:xfrm>
            <a:off x="960120" y="1606365"/>
            <a:ext cx="8614538" cy="523220"/>
          </a:xfrm>
          <a:prstGeom prst="rect">
            <a:avLst/>
          </a:prstGeom>
        </p:spPr>
        <p:txBody>
          <a:bodyPr wrap="none">
            <a:spAutoFit/>
          </a:bodyPr>
          <a:lstStyle/>
          <a:p>
            <a:r>
              <a:rPr lang="en-US" sz="2800" dirty="0">
                <a:solidFill>
                  <a:schemeClr val="bg1"/>
                </a:solidFill>
              </a:rPr>
              <a:t>RECOMMENDATION: SHAKE UP THE EMPLOYEE’s TEAM</a:t>
            </a:r>
          </a:p>
        </p:txBody>
      </p:sp>
    </p:spTree>
    <p:extLst>
      <p:ext uri="{BB962C8B-B14F-4D97-AF65-F5344CB8AC3E}">
        <p14:creationId xmlns:p14="http://schemas.microsoft.com/office/powerpoint/2010/main" val="6681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8EDD-2E1F-4237-B526-FFA3DCF8ED63}"/>
              </a:ext>
            </a:extLst>
          </p:cNvPr>
          <p:cNvSpPr>
            <a:spLocks noGrp="1"/>
          </p:cNvSpPr>
          <p:nvPr>
            <p:ph type="title"/>
          </p:nvPr>
        </p:nvSpPr>
        <p:spPr/>
        <p:txBody>
          <a:bodyPr/>
          <a:lstStyle/>
          <a:p>
            <a:r>
              <a:rPr lang="en-US" dirty="0"/>
              <a:t>Alternative #2</a:t>
            </a:r>
            <a:endParaRPr lang="en-CA" dirty="0"/>
          </a:p>
        </p:txBody>
      </p:sp>
      <p:graphicFrame>
        <p:nvGraphicFramePr>
          <p:cNvPr id="6" name="Content Placeholder 5">
            <a:extLst>
              <a:ext uri="{FF2B5EF4-FFF2-40B4-BE49-F238E27FC236}">
                <a16:creationId xmlns:a16="http://schemas.microsoft.com/office/drawing/2014/main" id="{5DBE2741-2951-4EF2-8679-F6B78B889B85}"/>
              </a:ext>
            </a:extLst>
          </p:cNvPr>
          <p:cNvGraphicFramePr>
            <a:graphicFrameLocks noGrp="1"/>
          </p:cNvGraphicFramePr>
          <p:nvPr>
            <p:ph idx="1"/>
            <p:extLst>
              <p:ext uri="{D42A27DB-BD31-4B8C-83A1-F6EECF244321}">
                <p14:modId xmlns:p14="http://schemas.microsoft.com/office/powerpoint/2010/main" val="2645624669"/>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B0DA720D-719C-45B9-BB61-8A13203E3632}"/>
              </a:ext>
            </a:extLst>
          </p:cNvPr>
          <p:cNvSpPr/>
          <p:nvPr/>
        </p:nvSpPr>
        <p:spPr>
          <a:xfrm>
            <a:off x="960120" y="1614316"/>
            <a:ext cx="8614538" cy="523220"/>
          </a:xfrm>
          <a:prstGeom prst="rect">
            <a:avLst/>
          </a:prstGeom>
        </p:spPr>
        <p:txBody>
          <a:bodyPr wrap="none">
            <a:spAutoFit/>
          </a:bodyPr>
          <a:lstStyle/>
          <a:p>
            <a:r>
              <a:rPr lang="en-US" sz="2800" dirty="0">
                <a:solidFill>
                  <a:schemeClr val="bg1"/>
                </a:solidFill>
              </a:rPr>
              <a:t>RECOMMENDATION: SHAKE UP THE EMPLOYEE’s TEAM</a:t>
            </a:r>
          </a:p>
        </p:txBody>
      </p:sp>
    </p:spTree>
    <p:extLst>
      <p:ext uri="{BB962C8B-B14F-4D97-AF65-F5344CB8AC3E}">
        <p14:creationId xmlns:p14="http://schemas.microsoft.com/office/powerpoint/2010/main" val="351299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E1D0-7503-4C30-9630-48867949F2D7}"/>
              </a:ext>
            </a:extLst>
          </p:cNvPr>
          <p:cNvSpPr>
            <a:spLocks noGrp="1"/>
          </p:cNvSpPr>
          <p:nvPr>
            <p:ph type="title"/>
          </p:nvPr>
        </p:nvSpPr>
        <p:spPr/>
        <p:txBody>
          <a:bodyPr/>
          <a:lstStyle/>
          <a:p>
            <a:r>
              <a:rPr lang="en-CA" dirty="0"/>
              <a:t>recommendation</a:t>
            </a:r>
          </a:p>
        </p:txBody>
      </p:sp>
      <p:graphicFrame>
        <p:nvGraphicFramePr>
          <p:cNvPr id="4" name="Content Placeholder 3">
            <a:extLst>
              <a:ext uri="{FF2B5EF4-FFF2-40B4-BE49-F238E27FC236}">
                <a16:creationId xmlns:a16="http://schemas.microsoft.com/office/drawing/2014/main" id="{E5EE5FB6-27AD-4CEF-B02F-99B937E57EC0}"/>
              </a:ext>
            </a:extLst>
          </p:cNvPr>
          <p:cNvGraphicFramePr>
            <a:graphicFrameLocks noGrp="1"/>
          </p:cNvGraphicFramePr>
          <p:nvPr>
            <p:ph idx="1"/>
            <p:extLst>
              <p:ext uri="{D42A27DB-BD31-4B8C-83A1-F6EECF244321}">
                <p14:modId xmlns:p14="http://schemas.microsoft.com/office/powerpoint/2010/main" val="1664382695"/>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462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tx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A5630-2F10-49F2-8E82-749144B3883D}"/>
              </a:ext>
            </a:extLst>
          </p:cNvPr>
          <p:cNvSpPr>
            <a:spLocks noGrp="1"/>
          </p:cNvSpPr>
          <p:nvPr>
            <p:ph type="title"/>
          </p:nvPr>
        </p:nvSpPr>
        <p:spPr>
          <a:xfrm>
            <a:off x="960119" y="2100845"/>
            <a:ext cx="4670234" cy="1975527"/>
          </a:xfrm>
        </p:spPr>
        <p:txBody>
          <a:bodyPr vert="horz" lIns="91440" tIns="45720" rIns="91440" bIns="45720" rtlCol="0" anchor="ctr">
            <a:normAutofit/>
          </a:bodyPr>
          <a:lstStyle/>
          <a:p>
            <a:r>
              <a:rPr lang="en-US"/>
              <a:t>Questions?</a:t>
            </a:r>
          </a:p>
        </p:txBody>
      </p:sp>
      <p:sp useBgFill="1">
        <p:nvSpPr>
          <p:cNvPr id="16" name="Rectangle 15">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BA69BF93-3D90-4D35-BB6A-B2946E7D15A8}"/>
              </a:ext>
            </a:extLst>
          </p:cNvPr>
          <p:cNvPicPr>
            <a:picLocks noChangeAspect="1"/>
          </p:cNvPicPr>
          <p:nvPr/>
        </p:nvPicPr>
        <p:blipFill>
          <a:blip r:embed="rId3"/>
          <a:stretch>
            <a:fillRect/>
          </a:stretch>
        </p:blipFill>
        <p:spPr>
          <a:xfrm>
            <a:off x="7044541" y="914400"/>
            <a:ext cx="3946966" cy="5029200"/>
          </a:xfrm>
          <a:prstGeom prst="rect">
            <a:avLst/>
          </a:prstGeom>
        </p:spPr>
      </p:pic>
    </p:spTree>
    <p:extLst>
      <p:ext uri="{BB962C8B-B14F-4D97-AF65-F5344CB8AC3E}">
        <p14:creationId xmlns:p14="http://schemas.microsoft.com/office/powerpoint/2010/main" val="1176355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522F-B61C-4824-AEE5-25969AEAFB12}"/>
              </a:ext>
            </a:extLst>
          </p:cNvPr>
          <p:cNvSpPr>
            <a:spLocks noGrp="1"/>
          </p:cNvSpPr>
          <p:nvPr>
            <p:ph type="title"/>
          </p:nvPr>
        </p:nvSpPr>
        <p:spPr/>
        <p:txBody>
          <a:bodyPr/>
          <a:lstStyle/>
          <a:p>
            <a:r>
              <a:rPr lang="en-CA" dirty="0"/>
              <a:t>References </a:t>
            </a:r>
          </a:p>
        </p:txBody>
      </p:sp>
      <p:sp>
        <p:nvSpPr>
          <p:cNvPr id="3" name="Content Placeholder 2">
            <a:extLst>
              <a:ext uri="{FF2B5EF4-FFF2-40B4-BE49-F238E27FC236}">
                <a16:creationId xmlns:a16="http://schemas.microsoft.com/office/drawing/2014/main" id="{02F9376D-820D-48F8-BC7A-ED5E318F4D69}"/>
              </a:ext>
            </a:extLst>
          </p:cNvPr>
          <p:cNvSpPr>
            <a:spLocks noGrp="1"/>
          </p:cNvSpPr>
          <p:nvPr>
            <p:ph idx="1"/>
          </p:nvPr>
        </p:nvSpPr>
        <p:spPr/>
        <p:txBody>
          <a:bodyPr>
            <a:normAutofit fontScale="32500" lnSpcReduction="20000"/>
          </a:bodyPr>
          <a:lstStyle/>
          <a:p>
            <a:r>
              <a:rPr lang="en-US" sz="3400" dirty="0"/>
              <a:t>Adidas 2020 Annual report</a:t>
            </a:r>
          </a:p>
          <a:p>
            <a:r>
              <a:rPr lang="en-US" sz="3400" dirty="0"/>
              <a:t>https://en.wikipedia.org/wiki/Athleisure#:~:text=Athleisure%20outfits%20can%20include%20yoga,up%20sweats%20and%20exercise%20clothing%22.</a:t>
            </a:r>
          </a:p>
          <a:p>
            <a:r>
              <a:rPr lang="en-US" sz="3400" dirty="0"/>
              <a:t>https://www.alliedmarketresearch.com/athleisure-market</a:t>
            </a:r>
          </a:p>
          <a:p>
            <a:r>
              <a:rPr lang="en-US" sz="3400" dirty="0"/>
              <a:t>https://www.alliedmarketresearch.com/athleisure-market</a:t>
            </a:r>
          </a:p>
          <a:p>
            <a:r>
              <a:rPr lang="en-US" sz="3400" dirty="0"/>
              <a:t>Lululemon 2020 10Q filling </a:t>
            </a:r>
          </a:p>
          <a:p>
            <a:r>
              <a:rPr lang="en-US" sz="3400" dirty="0"/>
              <a:t>Nike FY2020 10K (annual report)</a:t>
            </a:r>
          </a:p>
          <a:p>
            <a:r>
              <a:rPr lang="en-US" sz="3400" dirty="0"/>
              <a:t>“Patents Assigned to Under </a:t>
            </a:r>
            <a:r>
              <a:rPr lang="en-US" sz="3400" dirty="0" err="1"/>
              <a:t>Armour</a:t>
            </a:r>
            <a:r>
              <a:rPr lang="en-US" sz="3400" dirty="0"/>
              <a:t>, Inc.” JUSTIA Patents, 1 Apr. 2021, Patents Assigned to Under </a:t>
            </a:r>
            <a:r>
              <a:rPr lang="en-US" sz="3400" dirty="0" err="1"/>
              <a:t>Armour</a:t>
            </a:r>
            <a:r>
              <a:rPr lang="en-US" sz="3400" dirty="0"/>
              <a:t>, Inc.</a:t>
            </a:r>
          </a:p>
          <a:p>
            <a:r>
              <a:rPr lang="en-US" sz="3400" dirty="0"/>
              <a:t>Under Armor 2002 Annual </a:t>
            </a:r>
            <a:r>
              <a:rPr lang="en-US" sz="3400" dirty="0" err="1"/>
              <a:t>report“Organizational</a:t>
            </a:r>
            <a:r>
              <a:rPr lang="en-US" sz="3400" dirty="0"/>
              <a:t> Structure: Under </a:t>
            </a:r>
            <a:r>
              <a:rPr lang="en-US" sz="3400" dirty="0" err="1"/>
              <a:t>Armour</a:t>
            </a:r>
            <a:r>
              <a:rPr lang="en-US" sz="3400" dirty="0"/>
              <a:t>.” Organizational Structure Under </a:t>
            </a:r>
            <a:r>
              <a:rPr lang="en-US" sz="3400" dirty="0" err="1"/>
              <a:t>Armour</a:t>
            </a:r>
            <a:r>
              <a:rPr lang="en-US" sz="3400" dirty="0"/>
              <a:t> Utilizes a Functional Structure That They | Course Hero, Pensacola Christian College, 28 Mar. 2017, www.coursehero.com/file/p76fhi7/Organizational-Structure-Under-Armour.</a:t>
            </a:r>
          </a:p>
          <a:p>
            <a:r>
              <a:rPr lang="en-US" sz="3400" dirty="0"/>
              <a:t>“Under </a:t>
            </a:r>
            <a:r>
              <a:rPr lang="en-US" sz="3400" dirty="0" err="1"/>
              <a:t>Armour</a:t>
            </a:r>
            <a:r>
              <a:rPr lang="en-US" sz="3400" dirty="0"/>
              <a:t>, Inc.” Vault.com, 2021, www.vault.com/company-profiles/general-consumer-products/under-armour-inc.</a:t>
            </a:r>
          </a:p>
          <a:p>
            <a:r>
              <a:rPr lang="en-US" sz="3400" dirty="0"/>
              <a:t>“Under </a:t>
            </a:r>
            <a:r>
              <a:rPr lang="en-US" sz="3400" dirty="0" err="1"/>
              <a:t>Armour</a:t>
            </a:r>
            <a:r>
              <a:rPr lang="en-US" sz="3400" dirty="0"/>
              <a:t> Case: Generic Competitive Strategy.” Academic Mentor Online, 8 Aug. 2018, www.academicmentoronline.com/2018/08/under-armour-case-generic-competitive-strategy.</a:t>
            </a:r>
          </a:p>
          <a:p>
            <a:endParaRPr lang="en-US" dirty="0"/>
          </a:p>
          <a:p>
            <a:endParaRPr lang="en-US" dirty="0"/>
          </a:p>
          <a:p>
            <a:endParaRPr lang="en-US" dirty="0"/>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258334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1040-60FC-4FC5-BF9A-C144E7A2DE7A}"/>
              </a:ext>
            </a:extLst>
          </p:cNvPr>
          <p:cNvSpPr>
            <a:spLocks noGrp="1"/>
          </p:cNvSpPr>
          <p:nvPr>
            <p:ph type="title"/>
          </p:nvPr>
        </p:nvSpPr>
        <p:spPr/>
        <p:txBody>
          <a:bodyPr/>
          <a:lstStyle/>
          <a:p>
            <a:r>
              <a:rPr lang="en-CA" dirty="0"/>
              <a:t>Horizontal analysis</a:t>
            </a:r>
          </a:p>
        </p:txBody>
      </p:sp>
      <p:graphicFrame>
        <p:nvGraphicFramePr>
          <p:cNvPr id="1028" name="Content Placeholder 2">
            <a:extLst>
              <a:ext uri="{FF2B5EF4-FFF2-40B4-BE49-F238E27FC236}">
                <a16:creationId xmlns:a16="http://schemas.microsoft.com/office/drawing/2014/main" id="{E07A32EB-E1BC-4BF3-B696-132BAA7F597D}"/>
              </a:ext>
            </a:extLst>
          </p:cNvPr>
          <p:cNvGraphicFramePr>
            <a:graphicFrameLocks noGrp="1"/>
          </p:cNvGraphicFramePr>
          <p:nvPr>
            <p:ph idx="1"/>
            <p:extLst>
              <p:ext uri="{D42A27DB-BD31-4B8C-83A1-F6EECF244321}">
                <p14:modId xmlns:p14="http://schemas.microsoft.com/office/powerpoint/2010/main" val="3216310701"/>
              </p:ext>
            </p:extLst>
          </p:nvPr>
        </p:nvGraphicFramePr>
        <p:xfrm>
          <a:off x="868680" y="2211969"/>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D7D6901-7A1D-4B7F-A03E-633C59F71BF9}"/>
              </a:ext>
            </a:extLst>
          </p:cNvPr>
          <p:cNvSpPr txBox="1"/>
          <p:nvPr/>
        </p:nvSpPr>
        <p:spPr>
          <a:xfrm>
            <a:off x="960120" y="1542936"/>
            <a:ext cx="5786120" cy="523220"/>
          </a:xfrm>
          <a:prstGeom prst="rect">
            <a:avLst/>
          </a:prstGeom>
          <a:noFill/>
        </p:spPr>
        <p:txBody>
          <a:bodyPr wrap="square" rtlCol="0">
            <a:spAutoFit/>
          </a:bodyPr>
          <a:lstStyle/>
          <a:p>
            <a:r>
              <a:rPr lang="en-CA" sz="2800" dirty="0">
                <a:solidFill>
                  <a:schemeClr val="bg1"/>
                </a:solidFill>
              </a:rPr>
              <a:t>EXTERNAL ENVIRONMENT:</a:t>
            </a:r>
            <a:endParaRPr lang="en-CA" dirty="0">
              <a:solidFill>
                <a:schemeClr val="bg1"/>
              </a:solidFill>
            </a:endParaRPr>
          </a:p>
        </p:txBody>
      </p:sp>
      <p:pic>
        <p:nvPicPr>
          <p:cNvPr id="1026" name="Picture 2">
            <a:extLst>
              <a:ext uri="{FF2B5EF4-FFF2-40B4-BE49-F238E27FC236}">
                <a16:creationId xmlns:a16="http://schemas.microsoft.com/office/drawing/2014/main" id="{EB147192-E16B-41C0-BFDB-CD9F70AF9A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7936" y="4663440"/>
            <a:ext cx="5907024"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6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3BD2-97FC-423B-B136-4CC9317C08F3}"/>
              </a:ext>
            </a:extLst>
          </p:cNvPr>
          <p:cNvSpPr>
            <a:spLocks noGrp="1"/>
          </p:cNvSpPr>
          <p:nvPr>
            <p:ph type="title"/>
          </p:nvPr>
        </p:nvSpPr>
        <p:spPr/>
        <p:txBody>
          <a:bodyPr/>
          <a:lstStyle/>
          <a:p>
            <a:r>
              <a:rPr lang="en-CA" dirty="0"/>
              <a:t>Horizontal analysis</a:t>
            </a:r>
          </a:p>
        </p:txBody>
      </p:sp>
      <p:graphicFrame>
        <p:nvGraphicFramePr>
          <p:cNvPr id="4" name="Content Placeholder 3">
            <a:extLst>
              <a:ext uri="{FF2B5EF4-FFF2-40B4-BE49-F238E27FC236}">
                <a16:creationId xmlns:a16="http://schemas.microsoft.com/office/drawing/2014/main" id="{48916D5F-94BA-438C-9BBC-738D178EDF2D}"/>
              </a:ext>
            </a:extLst>
          </p:cNvPr>
          <p:cNvGraphicFramePr>
            <a:graphicFrameLocks noGrp="1"/>
          </p:cNvGraphicFramePr>
          <p:nvPr>
            <p:ph idx="1"/>
            <p:extLst>
              <p:ext uri="{D42A27DB-BD31-4B8C-83A1-F6EECF244321}">
                <p14:modId xmlns:p14="http://schemas.microsoft.com/office/powerpoint/2010/main" val="3205200056"/>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C9412F63-734A-4650-94D5-3E4C7A348424}"/>
              </a:ext>
            </a:extLst>
          </p:cNvPr>
          <p:cNvSpPr txBox="1"/>
          <p:nvPr/>
        </p:nvSpPr>
        <p:spPr>
          <a:xfrm>
            <a:off x="960120" y="1542936"/>
            <a:ext cx="5786120" cy="523220"/>
          </a:xfrm>
          <a:prstGeom prst="rect">
            <a:avLst/>
          </a:prstGeom>
          <a:noFill/>
        </p:spPr>
        <p:txBody>
          <a:bodyPr wrap="square" rtlCol="0">
            <a:spAutoFit/>
          </a:bodyPr>
          <a:lstStyle/>
          <a:p>
            <a:r>
              <a:rPr lang="en-CA" sz="2800" dirty="0">
                <a:solidFill>
                  <a:schemeClr val="bg1"/>
                </a:solidFill>
              </a:rPr>
              <a:t>EXTERNAL ENVIRONMENT:</a:t>
            </a:r>
            <a:endParaRPr lang="en-CA" dirty="0">
              <a:solidFill>
                <a:schemeClr val="bg1"/>
              </a:solidFill>
            </a:endParaRPr>
          </a:p>
        </p:txBody>
      </p:sp>
    </p:spTree>
    <p:extLst>
      <p:ext uri="{BB962C8B-B14F-4D97-AF65-F5344CB8AC3E}">
        <p14:creationId xmlns:p14="http://schemas.microsoft.com/office/powerpoint/2010/main" val="327877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9A6B-3E27-4E64-BD78-73063E057691}"/>
              </a:ext>
            </a:extLst>
          </p:cNvPr>
          <p:cNvSpPr>
            <a:spLocks noGrp="1"/>
          </p:cNvSpPr>
          <p:nvPr>
            <p:ph type="title"/>
          </p:nvPr>
        </p:nvSpPr>
        <p:spPr/>
        <p:txBody>
          <a:bodyPr/>
          <a:lstStyle/>
          <a:p>
            <a:r>
              <a:rPr lang="en-CA" dirty="0"/>
              <a:t>Horizontal analysis</a:t>
            </a:r>
          </a:p>
        </p:txBody>
      </p:sp>
      <p:graphicFrame>
        <p:nvGraphicFramePr>
          <p:cNvPr id="6" name="Content Placeholder 5">
            <a:extLst>
              <a:ext uri="{FF2B5EF4-FFF2-40B4-BE49-F238E27FC236}">
                <a16:creationId xmlns:a16="http://schemas.microsoft.com/office/drawing/2014/main" id="{00C4BEA6-0F54-4A88-B1B7-1FAD007980FD}"/>
              </a:ext>
            </a:extLst>
          </p:cNvPr>
          <p:cNvGraphicFramePr>
            <a:graphicFrameLocks noGrp="1"/>
          </p:cNvGraphicFramePr>
          <p:nvPr>
            <p:ph idx="1"/>
            <p:extLst>
              <p:ext uri="{D42A27DB-BD31-4B8C-83A1-F6EECF244321}">
                <p14:modId xmlns:p14="http://schemas.microsoft.com/office/powerpoint/2010/main" val="3233825725"/>
              </p:ext>
            </p:extLst>
          </p:nvPr>
        </p:nvGraphicFramePr>
        <p:xfrm>
          <a:off x="960438" y="2587625"/>
          <a:ext cx="102679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7859DB2-C537-4195-9799-91FBB7FCA986}"/>
              </a:ext>
            </a:extLst>
          </p:cNvPr>
          <p:cNvSpPr txBox="1"/>
          <p:nvPr/>
        </p:nvSpPr>
        <p:spPr>
          <a:xfrm>
            <a:off x="960120" y="1542936"/>
            <a:ext cx="5786120" cy="523220"/>
          </a:xfrm>
          <a:prstGeom prst="rect">
            <a:avLst/>
          </a:prstGeom>
          <a:noFill/>
        </p:spPr>
        <p:txBody>
          <a:bodyPr wrap="square" rtlCol="0">
            <a:spAutoFit/>
          </a:bodyPr>
          <a:lstStyle/>
          <a:p>
            <a:r>
              <a:rPr lang="en-CA" sz="2800" dirty="0">
                <a:solidFill>
                  <a:schemeClr val="bg1"/>
                </a:solidFill>
              </a:rPr>
              <a:t>EXTERNAL ENVIRONMENT:</a:t>
            </a:r>
            <a:endParaRPr lang="en-CA" dirty="0">
              <a:solidFill>
                <a:schemeClr val="bg1"/>
              </a:solidFill>
            </a:endParaRPr>
          </a:p>
        </p:txBody>
      </p:sp>
    </p:spTree>
    <p:extLst>
      <p:ext uri="{BB962C8B-B14F-4D97-AF65-F5344CB8AC3E}">
        <p14:creationId xmlns:p14="http://schemas.microsoft.com/office/powerpoint/2010/main" val="2292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4F97-398A-4925-BF97-3621835415C3}"/>
              </a:ext>
            </a:extLst>
          </p:cNvPr>
          <p:cNvSpPr>
            <a:spLocks noGrp="1"/>
          </p:cNvSpPr>
          <p:nvPr>
            <p:ph type="title"/>
          </p:nvPr>
        </p:nvSpPr>
        <p:spPr/>
        <p:txBody>
          <a:bodyPr/>
          <a:lstStyle/>
          <a:p>
            <a:r>
              <a:rPr lang="en-CA" dirty="0"/>
              <a:t>Horizontal analysis</a:t>
            </a:r>
          </a:p>
        </p:txBody>
      </p:sp>
      <p:sp>
        <p:nvSpPr>
          <p:cNvPr id="4" name="TextBox 3">
            <a:extLst>
              <a:ext uri="{FF2B5EF4-FFF2-40B4-BE49-F238E27FC236}">
                <a16:creationId xmlns:a16="http://schemas.microsoft.com/office/drawing/2014/main" id="{920F398C-6504-4CBD-8DD8-A4B7B335522D}"/>
              </a:ext>
            </a:extLst>
          </p:cNvPr>
          <p:cNvSpPr txBox="1"/>
          <p:nvPr/>
        </p:nvSpPr>
        <p:spPr>
          <a:xfrm>
            <a:off x="960120" y="1640265"/>
            <a:ext cx="4769963" cy="523220"/>
          </a:xfrm>
          <a:prstGeom prst="rect">
            <a:avLst/>
          </a:prstGeom>
          <a:noFill/>
        </p:spPr>
        <p:txBody>
          <a:bodyPr wrap="square" rtlCol="0">
            <a:spAutoFit/>
          </a:bodyPr>
          <a:lstStyle/>
          <a:p>
            <a:r>
              <a:rPr lang="en-CA" sz="2800" dirty="0">
                <a:solidFill>
                  <a:schemeClr val="bg1"/>
                </a:solidFill>
              </a:rPr>
              <a:t>COMPETITORS: NIKE</a:t>
            </a:r>
          </a:p>
        </p:txBody>
      </p:sp>
      <p:graphicFrame>
        <p:nvGraphicFramePr>
          <p:cNvPr id="8" name="Content Placeholder 7">
            <a:extLst>
              <a:ext uri="{FF2B5EF4-FFF2-40B4-BE49-F238E27FC236}">
                <a16:creationId xmlns:a16="http://schemas.microsoft.com/office/drawing/2014/main" id="{E189E87B-D6D7-4A50-8E02-7D3E877557BB}"/>
              </a:ext>
            </a:extLst>
          </p:cNvPr>
          <p:cNvGraphicFramePr>
            <a:graphicFrameLocks noGrp="1"/>
          </p:cNvGraphicFramePr>
          <p:nvPr>
            <p:ph idx="1"/>
            <p:extLst>
              <p:ext uri="{D42A27DB-BD31-4B8C-83A1-F6EECF244321}">
                <p14:modId xmlns:p14="http://schemas.microsoft.com/office/powerpoint/2010/main" val="991197888"/>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551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5DFB-5FEB-4BF0-B6A5-1A6D6E01BCA9}"/>
              </a:ext>
            </a:extLst>
          </p:cNvPr>
          <p:cNvSpPr>
            <a:spLocks noGrp="1"/>
          </p:cNvSpPr>
          <p:nvPr>
            <p:ph type="title"/>
          </p:nvPr>
        </p:nvSpPr>
        <p:spPr/>
        <p:txBody>
          <a:bodyPr/>
          <a:lstStyle/>
          <a:p>
            <a:r>
              <a:rPr lang="en-CA" dirty="0"/>
              <a:t>Horizontal analysis</a:t>
            </a:r>
          </a:p>
        </p:txBody>
      </p:sp>
      <p:graphicFrame>
        <p:nvGraphicFramePr>
          <p:cNvPr id="7" name="Content Placeholder 6">
            <a:extLst>
              <a:ext uri="{FF2B5EF4-FFF2-40B4-BE49-F238E27FC236}">
                <a16:creationId xmlns:a16="http://schemas.microsoft.com/office/drawing/2014/main" id="{31B0AA1E-A592-49A8-9A69-67887B435F07}"/>
              </a:ext>
            </a:extLst>
          </p:cNvPr>
          <p:cNvGraphicFramePr>
            <a:graphicFrameLocks noGrp="1"/>
          </p:cNvGraphicFramePr>
          <p:nvPr>
            <p:ph idx="1"/>
            <p:extLst>
              <p:ext uri="{D42A27DB-BD31-4B8C-83A1-F6EECF244321}">
                <p14:modId xmlns:p14="http://schemas.microsoft.com/office/powerpoint/2010/main" val="3492312444"/>
              </p:ext>
            </p:extLst>
          </p:nvPr>
        </p:nvGraphicFramePr>
        <p:xfrm>
          <a:off x="960120" y="2587752"/>
          <a:ext cx="10268712" cy="1536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0643EED-6B1B-4147-9D8D-BF0252BBBB51}"/>
              </a:ext>
            </a:extLst>
          </p:cNvPr>
          <p:cNvSpPr txBox="1"/>
          <p:nvPr/>
        </p:nvSpPr>
        <p:spPr>
          <a:xfrm>
            <a:off x="960120" y="1640265"/>
            <a:ext cx="4769963" cy="523220"/>
          </a:xfrm>
          <a:prstGeom prst="rect">
            <a:avLst/>
          </a:prstGeom>
          <a:noFill/>
        </p:spPr>
        <p:txBody>
          <a:bodyPr wrap="square" rtlCol="0">
            <a:spAutoFit/>
          </a:bodyPr>
          <a:lstStyle/>
          <a:p>
            <a:r>
              <a:rPr lang="en-CA" sz="2800" dirty="0">
                <a:solidFill>
                  <a:schemeClr val="bg1"/>
                </a:solidFill>
              </a:rPr>
              <a:t>COMPETITORS: ADIDAS</a:t>
            </a:r>
          </a:p>
        </p:txBody>
      </p:sp>
      <p:pic>
        <p:nvPicPr>
          <p:cNvPr id="10" name="Picture 9">
            <a:extLst>
              <a:ext uri="{FF2B5EF4-FFF2-40B4-BE49-F238E27FC236}">
                <a16:creationId xmlns:a16="http://schemas.microsoft.com/office/drawing/2014/main" id="{184976E0-3328-46AE-939D-6018C1C166D3}"/>
              </a:ext>
            </a:extLst>
          </p:cNvPr>
          <p:cNvPicPr>
            <a:picLocks noChangeAspect="1"/>
          </p:cNvPicPr>
          <p:nvPr/>
        </p:nvPicPr>
        <p:blipFill>
          <a:blip r:embed="rId8"/>
          <a:stretch>
            <a:fillRect/>
          </a:stretch>
        </p:blipFill>
        <p:spPr>
          <a:xfrm>
            <a:off x="0" y="4777895"/>
            <a:ext cx="12192000" cy="1269021"/>
          </a:xfrm>
          <a:prstGeom prst="rect">
            <a:avLst/>
          </a:prstGeom>
        </p:spPr>
      </p:pic>
    </p:spTree>
    <p:extLst>
      <p:ext uri="{BB962C8B-B14F-4D97-AF65-F5344CB8AC3E}">
        <p14:creationId xmlns:p14="http://schemas.microsoft.com/office/powerpoint/2010/main" val="218027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09E-5C54-47F8-8DF0-4E5C46987F24}"/>
              </a:ext>
            </a:extLst>
          </p:cNvPr>
          <p:cNvSpPr>
            <a:spLocks noGrp="1"/>
          </p:cNvSpPr>
          <p:nvPr>
            <p:ph type="title"/>
          </p:nvPr>
        </p:nvSpPr>
        <p:spPr/>
        <p:txBody>
          <a:bodyPr/>
          <a:lstStyle/>
          <a:p>
            <a:r>
              <a:rPr lang="en-CA" dirty="0"/>
              <a:t>Horizontal analysis</a:t>
            </a:r>
          </a:p>
        </p:txBody>
      </p:sp>
      <p:graphicFrame>
        <p:nvGraphicFramePr>
          <p:cNvPr id="5" name="Content Placeholder 4">
            <a:extLst>
              <a:ext uri="{FF2B5EF4-FFF2-40B4-BE49-F238E27FC236}">
                <a16:creationId xmlns:a16="http://schemas.microsoft.com/office/drawing/2014/main" id="{8239AC1B-5681-4D8E-B142-14B525CEDA0F}"/>
              </a:ext>
            </a:extLst>
          </p:cNvPr>
          <p:cNvGraphicFramePr>
            <a:graphicFrameLocks noGrp="1"/>
          </p:cNvGraphicFramePr>
          <p:nvPr>
            <p:ph idx="1"/>
            <p:extLst>
              <p:ext uri="{D42A27DB-BD31-4B8C-83A1-F6EECF244321}">
                <p14:modId xmlns:p14="http://schemas.microsoft.com/office/powerpoint/2010/main" val="772899846"/>
              </p:ext>
            </p:extLst>
          </p:nvPr>
        </p:nvGraphicFramePr>
        <p:xfrm>
          <a:off x="769620" y="2273213"/>
          <a:ext cx="10268712" cy="12127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6DB5F6B-1DC6-4627-954E-60B9205CCC15}"/>
              </a:ext>
            </a:extLst>
          </p:cNvPr>
          <p:cNvSpPr txBox="1"/>
          <p:nvPr/>
        </p:nvSpPr>
        <p:spPr>
          <a:xfrm>
            <a:off x="960120" y="1622686"/>
            <a:ext cx="4769963" cy="523220"/>
          </a:xfrm>
          <a:prstGeom prst="rect">
            <a:avLst/>
          </a:prstGeom>
          <a:noFill/>
        </p:spPr>
        <p:txBody>
          <a:bodyPr wrap="square" rtlCol="0">
            <a:spAutoFit/>
          </a:bodyPr>
          <a:lstStyle/>
          <a:p>
            <a:r>
              <a:rPr lang="en-CA" sz="2800" dirty="0">
                <a:solidFill>
                  <a:schemeClr val="bg1"/>
                </a:solidFill>
              </a:rPr>
              <a:t>COMPETITORS: ADIDAS</a:t>
            </a:r>
          </a:p>
        </p:txBody>
      </p:sp>
      <p:pic>
        <p:nvPicPr>
          <p:cNvPr id="3" name="Picture 2">
            <a:extLst>
              <a:ext uri="{FF2B5EF4-FFF2-40B4-BE49-F238E27FC236}">
                <a16:creationId xmlns:a16="http://schemas.microsoft.com/office/drawing/2014/main" id="{9092B25A-C62E-47A7-B61D-040F04B55BD4}"/>
              </a:ext>
            </a:extLst>
          </p:cNvPr>
          <p:cNvPicPr>
            <a:picLocks noChangeAspect="1"/>
          </p:cNvPicPr>
          <p:nvPr/>
        </p:nvPicPr>
        <p:blipFill>
          <a:blip r:embed="rId8"/>
          <a:stretch>
            <a:fillRect/>
          </a:stretch>
        </p:blipFill>
        <p:spPr>
          <a:xfrm>
            <a:off x="526741" y="3429000"/>
            <a:ext cx="10754470" cy="3326458"/>
          </a:xfrm>
          <a:prstGeom prst="rect">
            <a:avLst/>
          </a:prstGeom>
        </p:spPr>
      </p:pic>
    </p:spTree>
    <p:extLst>
      <p:ext uri="{BB962C8B-B14F-4D97-AF65-F5344CB8AC3E}">
        <p14:creationId xmlns:p14="http://schemas.microsoft.com/office/powerpoint/2010/main" val="74866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79CC-BC27-4E4F-88E6-5B573EB2903A}"/>
              </a:ext>
            </a:extLst>
          </p:cNvPr>
          <p:cNvSpPr>
            <a:spLocks noGrp="1"/>
          </p:cNvSpPr>
          <p:nvPr>
            <p:ph type="title"/>
          </p:nvPr>
        </p:nvSpPr>
        <p:spPr/>
        <p:txBody>
          <a:bodyPr/>
          <a:lstStyle/>
          <a:p>
            <a:r>
              <a:rPr lang="en-CA"/>
              <a:t>Horizontal analysis</a:t>
            </a:r>
            <a:endParaRPr lang="en-CA" dirty="0"/>
          </a:p>
        </p:txBody>
      </p:sp>
      <p:graphicFrame>
        <p:nvGraphicFramePr>
          <p:cNvPr id="7" name="Content Placeholder 6">
            <a:extLst>
              <a:ext uri="{FF2B5EF4-FFF2-40B4-BE49-F238E27FC236}">
                <a16:creationId xmlns:a16="http://schemas.microsoft.com/office/drawing/2014/main" id="{C18124D7-9BD0-423D-BE34-52E1C09FC97F}"/>
              </a:ext>
            </a:extLst>
          </p:cNvPr>
          <p:cNvGraphicFramePr>
            <a:graphicFrameLocks noGrp="1"/>
          </p:cNvGraphicFramePr>
          <p:nvPr>
            <p:ph idx="1"/>
            <p:extLst>
              <p:ext uri="{D42A27DB-BD31-4B8C-83A1-F6EECF244321}">
                <p14:modId xmlns:p14="http://schemas.microsoft.com/office/powerpoint/2010/main" val="4223465450"/>
              </p:ext>
            </p:extLst>
          </p:nvPr>
        </p:nvGraphicFramePr>
        <p:xfrm>
          <a:off x="960120" y="2349627"/>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89FE5D5-3F1F-4856-B4A4-E6A13CBFFCE5}"/>
              </a:ext>
            </a:extLst>
          </p:cNvPr>
          <p:cNvPicPr>
            <a:picLocks noChangeAspect="1"/>
          </p:cNvPicPr>
          <p:nvPr/>
        </p:nvPicPr>
        <p:blipFill>
          <a:blip r:embed="rId8"/>
          <a:stretch>
            <a:fillRect/>
          </a:stretch>
        </p:blipFill>
        <p:spPr>
          <a:xfrm>
            <a:off x="847779" y="3679076"/>
            <a:ext cx="10493393" cy="2762821"/>
          </a:xfrm>
          <a:prstGeom prst="rect">
            <a:avLst/>
          </a:prstGeom>
        </p:spPr>
      </p:pic>
      <p:sp>
        <p:nvSpPr>
          <p:cNvPr id="4" name="Rectangle 3">
            <a:extLst>
              <a:ext uri="{FF2B5EF4-FFF2-40B4-BE49-F238E27FC236}">
                <a16:creationId xmlns:a16="http://schemas.microsoft.com/office/drawing/2014/main" id="{3C62ACB1-8197-499E-AFCF-192E75357B53}"/>
              </a:ext>
            </a:extLst>
          </p:cNvPr>
          <p:cNvSpPr/>
          <p:nvPr/>
        </p:nvSpPr>
        <p:spPr>
          <a:xfrm>
            <a:off x="960120" y="1589339"/>
            <a:ext cx="3795078" cy="523220"/>
          </a:xfrm>
          <a:prstGeom prst="rect">
            <a:avLst/>
          </a:prstGeom>
        </p:spPr>
        <p:txBody>
          <a:bodyPr wrap="none">
            <a:spAutoFit/>
          </a:bodyPr>
          <a:lstStyle/>
          <a:p>
            <a:r>
              <a:rPr lang="en-CA" sz="2800" dirty="0">
                <a:solidFill>
                  <a:schemeClr val="bg1"/>
                </a:solidFill>
              </a:rPr>
              <a:t>COMPETITORS: ADIDAS</a:t>
            </a:r>
          </a:p>
        </p:txBody>
      </p:sp>
    </p:spTree>
    <p:extLst>
      <p:ext uri="{BB962C8B-B14F-4D97-AF65-F5344CB8AC3E}">
        <p14:creationId xmlns:p14="http://schemas.microsoft.com/office/powerpoint/2010/main" val="4121144193"/>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243041"/>
      </a:dk2>
      <a:lt2>
        <a:srgbClr val="E2E7E8"/>
      </a:lt2>
      <a:accent1>
        <a:srgbClr val="C39790"/>
      </a:accent1>
      <a:accent2>
        <a:srgbClr val="BA7F8F"/>
      </a:accent2>
      <a:accent3>
        <a:srgbClr val="C593B6"/>
      </a:accent3>
      <a:accent4>
        <a:srgbClr val="B37FBA"/>
      </a:accent4>
      <a:accent5>
        <a:srgbClr val="AD96C6"/>
      </a:accent5>
      <a:accent6>
        <a:srgbClr val="827FBA"/>
      </a:accent6>
      <a:hlink>
        <a:srgbClr val="598C94"/>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3408</Words>
  <Application>Microsoft Office PowerPoint</Application>
  <PresentationFormat>Widescreen</PresentationFormat>
  <Paragraphs>265</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Franklin Gothic Demi Cond</vt:lpstr>
      <vt:lpstr>Franklin Gothic Medium</vt:lpstr>
      <vt:lpstr>Wingdings</vt:lpstr>
      <vt:lpstr>JuxtaposeVTI</vt:lpstr>
      <vt:lpstr>PowerPoint Presentation</vt:lpstr>
      <vt:lpstr>Main ISSUE IDENTIFICATION</vt:lpstr>
      <vt:lpstr>Horizontal analysis</vt:lpstr>
      <vt:lpstr>Horizontal analysis</vt:lpstr>
      <vt:lpstr>Horizontal analysis</vt:lpstr>
      <vt:lpstr>Horizontal analysis</vt:lpstr>
      <vt:lpstr>Horizontal analysis</vt:lpstr>
      <vt:lpstr>Horizontal analysis</vt:lpstr>
      <vt:lpstr>Horizontal analysis</vt:lpstr>
      <vt:lpstr>Horizontal analysis</vt:lpstr>
      <vt:lpstr>Transition slide</vt:lpstr>
      <vt:lpstr>Horizontal analysis</vt:lpstr>
      <vt:lpstr>Transition slide</vt:lpstr>
      <vt:lpstr>Internal analysis</vt:lpstr>
      <vt:lpstr>internal analysis</vt:lpstr>
      <vt:lpstr>Internal analysis</vt:lpstr>
      <vt:lpstr>Internal analysis</vt:lpstr>
      <vt:lpstr>Internal analysis</vt:lpstr>
      <vt:lpstr>Internal analysis</vt:lpstr>
      <vt:lpstr>Alternative #1</vt:lpstr>
      <vt:lpstr>Alternative #1</vt:lpstr>
      <vt:lpstr>Alternative #2</vt:lpstr>
      <vt:lpstr>Alternative #2</vt:lpstr>
      <vt:lpstr>Alternative #2</vt:lpstr>
      <vt:lpstr>recommendation</vt:lpstr>
      <vt:lpstr>Questions?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Under-Armour</dc:title>
  <dc:creator>marcello iannattone</dc:creator>
  <cp:lastModifiedBy>Jeffrey Page</cp:lastModifiedBy>
  <cp:revision>68</cp:revision>
  <cp:lastPrinted>2021-04-09T03:41:25Z</cp:lastPrinted>
  <dcterms:created xsi:type="dcterms:W3CDTF">2021-04-03T19:42:16Z</dcterms:created>
  <dcterms:modified xsi:type="dcterms:W3CDTF">2021-04-09T03:50:18Z</dcterms:modified>
</cp:coreProperties>
</file>