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78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34" autoAdjust="0"/>
  </p:normalViewPr>
  <p:slideViewPr>
    <p:cSldViewPr snapToGrid="0">
      <p:cViewPr varScale="1">
        <p:scale>
          <a:sx n="70" d="100"/>
          <a:sy n="70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2019年11月5日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2019年11月5日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09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97CD993-19ED-4BA2-8E10-E66A942C08D6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F9F1D1-B8C9-4D46-86E3-F1C162F8EB53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B47EC0-D76F-41F1-BC43-F47A6D9B94E7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6563DB-A4A2-453C-BC38-C9DD401CAAF0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475A33-8062-40C5-B621-D61AE4BDD0D7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9ECE445-9912-42CC-AC43-9E9A7BF34B63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CD9337-7432-45B3-8B6E-6F6DF61940AD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11B28D-2F0C-4969-B5BC-CD5DCA6DC8E9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7393A-1543-4B7D-89FC-3792D846BFF6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09EC64-32EA-452C-9320-E30A4CE0AC95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982C762C-7329-4E6D-8527-0E16D85FDED4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5A2594CC-D253-49B5-A95C-F1F1B48EF93E}" type="datetime2">
              <a:rPr lang="zh-TW" altLang="en-US" smtClean="0"/>
              <a:t>2019年11月5日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2database.com/html/tutorial.html" TargetMode="External"/><Relationship Id="rId2" Type="http://schemas.openxmlformats.org/officeDocument/2006/relationships/hyperlink" Target="http://www.h2database.com/html/featur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2database.com/javadoc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新細明體" panose="02020500000000000000" pitchFamily="18" charset="-120"/>
              </a:rPr>
              <a:t>Speaker: Neo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71" y="1056444"/>
            <a:ext cx="3916293" cy="214395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其它連線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設定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Automatic mixed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第一個連到資料庫的使用者只能使用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Embedded Mode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，同時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會自動使用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daemon thread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開始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IP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Port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被儲存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在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DB_Name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].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lock.db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內。</a:t>
            </a:r>
          </a:p>
          <a:p>
            <a:pPr algn="just"/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中的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daemon thread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是即使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program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結束，此執行緒還在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上執行。典型的應用就是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Garbage Collection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</a:p>
          <a:p>
            <a:pPr algn="just"/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10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15" y="3387464"/>
            <a:ext cx="3196370" cy="5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其它連線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設定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Compatibility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支援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ANSI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standard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，且試圖相容其它資料庫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目前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支援的其它資料庫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有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DB2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Derby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HSQLDB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MSSQLServer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MySQL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Oracle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PostgreSQL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Ignite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33" y="3972426"/>
            <a:ext cx="1711733" cy="788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44368" y="4760976"/>
            <a:ext cx="6684264" cy="21214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tcp://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localhost:7075/TAFJDB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;DB_CLOSE_ON_EXIT=FALSE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;MODE=Oracle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;TRACE_LEVEL_FILE=0;TRACE_LEVEL_SYSTEM_OUT=0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;FILE_LOCK=NO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;IFEXISTS=TRUE;CACHE_SIZE=8192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MVCC=TRUE;LOCK_TIMEOUT=60000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42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其它功能 </a:t>
            </a:r>
            <a:r>
              <a:rPr lang="en-US" altLang="zh-TW" sz="5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</a:t>
            </a:r>
            <a:r>
              <a:rPr lang="en-US" altLang="zh-TW" sz="4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Referencing a Compiled Method</a:t>
            </a:r>
            <a:endParaRPr lang="zh-TW" altLang="en-US" sz="4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這種方式在自己的環境編譯好後將類別檔匯入到資料庫內。如果是用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 Mode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方式連接，需要再開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上設定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classpath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，否則會發生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 found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錯誤。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89" y="3534646"/>
            <a:ext cx="8374022" cy="19974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05" y="6108192"/>
            <a:ext cx="6797990" cy="4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</a:t>
            </a:r>
            <a:r>
              <a:rPr lang="zh-TW" altLang="en-US" sz="5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功能 </a:t>
            </a:r>
            <a:r>
              <a:rPr lang="en-US" altLang="zh-TW" sz="5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</a:t>
            </a:r>
            <a:r>
              <a:rPr lang="en-US" altLang="zh-TW" sz="4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Declaring Functions as Source Code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這種方式式將程式碼送到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上的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編譯，所以不需要設定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classapth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，除非是要用外部的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package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此種模式不支援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function overloading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，請使用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Referencing a Compiled Method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</a:p>
          <a:p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76" y="3825366"/>
            <a:ext cx="6625647" cy="23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功能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設定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922520"/>
          </a:xfrm>
        </p:spPr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啟動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T24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的批次檔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StartUp.bat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裡有一行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這裡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也可以發現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T24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自建的函式。</a:t>
            </a:r>
          </a:p>
          <a:p>
            <a:r>
              <a:rPr lang="en-US" altLang="zh-TW" dirty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-</a:t>
            </a:r>
            <a:r>
              <a:rPr lang="en-US" altLang="zh-TW" dirty="0" err="1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baseDir</a:t>
            </a:r>
            <a:r>
              <a:rPr lang="en-US" altLang="zh-TW" dirty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%</a:t>
            </a:r>
            <a:r>
              <a:rPr lang="en-US" altLang="zh-TW" dirty="0" smtClean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SLOT_HOME%\Data\T24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這個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參數設定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的根目錄，資料庫檔案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TAFJDB.h2.db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也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放這裡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所以連線的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URL: tcp://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localhost:7075/TAFJDB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14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8" y="2446949"/>
            <a:ext cx="5116287" cy="23725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5" y="3484557"/>
            <a:ext cx="3205360" cy="13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功能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CSV support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62" y="1935480"/>
            <a:ext cx="8284223" cy="235308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09" y="4407408"/>
            <a:ext cx="8306541" cy="2340383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Read CSV:</a:t>
            </a:r>
          </a:p>
          <a:p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Write CSV: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530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功能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Connection Pool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文件中提到頻繁的開啟和關閉連線會影響效能，所以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使用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 Pool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改善這個問題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對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 Pool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做一個小測試，資料庫連線用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 Mode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，各執行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100 / 300 / 900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次開啟和關閉，觀察時間差。</a:t>
            </a:r>
          </a:p>
          <a:p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04" y="3685127"/>
            <a:ext cx="5367391" cy="32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功能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Trigger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Trigger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功能可以在資料庫連線、關閉、特定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 Statement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或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移除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Trigger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時自動執行自定義任務。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2849767"/>
            <a:ext cx="9015664" cy="38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功能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Trigger …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94" y="4629477"/>
            <a:ext cx="6927915" cy="189933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18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9" y="2133793"/>
            <a:ext cx="7732421" cy="2321948"/>
          </a:xfrm>
          <a:prstGeom prst="rect">
            <a:avLst/>
          </a:prstGeom>
        </p:spPr>
      </p:pic>
      <p:pic>
        <p:nvPicPr>
          <p:cNvPr id="13" name="圖片 12" descr="PowerPoint 投影片放映 - [H2.pptx]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58" y="5068241"/>
            <a:ext cx="317516" cy="1460575"/>
          </a:xfrm>
          <a:prstGeom prst="rect">
            <a:avLst/>
          </a:prstGeom>
        </p:spPr>
      </p:pic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57" y="4629478"/>
            <a:ext cx="329073" cy="4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參考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2"/>
              </a:rPr>
              <a:t>H2 Features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3"/>
              </a:rPr>
              <a:t>H2 Tutorial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4"/>
              </a:rPr>
              <a:t>H2 Java Document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3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Outline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主要特色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連線方式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資料庫類型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它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連線設定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它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功能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參考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20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95316" y="2927711"/>
            <a:ext cx="18013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Q&amp;A</a:t>
            </a:r>
            <a:endParaRPr lang="zh-TW" altLang="en-US" sz="5400" dirty="0" err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47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主要特色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Open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source</a:t>
            </a: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使用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Java 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撰寫</a:t>
            </a: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支援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標準 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 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 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 API</a:t>
            </a: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使用 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PostgreSQL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ODBC driver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Embedded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Mode and Server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Mode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Multi version concurrency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Disk based or in-memory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databases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Encrypted database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...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5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連線方式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96511"/>
            <a:ext cx="2112867" cy="263600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92" y="3290303"/>
            <a:ext cx="4092525" cy="24372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75" y="3290303"/>
            <a:ext cx="3823189" cy="2216636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62000" y="20878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 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只允許一個應用直接對資料庫檔案存取，其它的應用必須透過 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 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對資料庫存取。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495267" y="545817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</a:t>
            </a:r>
            <a:endParaRPr lang="zh-TW" altLang="en-US" b="1" dirty="0" err="1" smtClean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07046" y="5088839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 2</a:t>
            </a:r>
            <a:endParaRPr lang="zh-TW" altLang="en-US" b="1" dirty="0" err="1" smtClean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93518" y="4904173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 1</a:t>
            </a:r>
            <a:endParaRPr lang="zh-TW" altLang="en-US" b="1" dirty="0" err="1" smtClean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02651" y="5137607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 1</a:t>
            </a:r>
            <a:endParaRPr lang="zh-TW" altLang="en-US" b="1" dirty="0" err="1" smtClean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316179" y="5404761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 2</a:t>
            </a:r>
            <a:endParaRPr lang="zh-TW" altLang="en-US" b="1" dirty="0" err="1" smtClean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H2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資料庫類型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Database</a:t>
            </a:r>
          </a:p>
          <a:p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In-memory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Database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In-memory Database 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必須要與連線的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JVM 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是同一個才有辦法存取，所以若要多個連線同時存取同個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In-memory Database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，連線要以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 Mode 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方式。</a:t>
            </a:r>
          </a:p>
          <a:p>
            <a:pPr lvl="1"/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預設所有連線都關閉時會將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In-memory DB 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刪除，若要保留需加入參數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pPr lvl="1"/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15" y="4512685"/>
            <a:ext cx="6106995" cy="4616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15" y="5445628"/>
            <a:ext cx="3064206" cy="45755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842000" y="4512685"/>
            <a:ext cx="1589910" cy="461652"/>
          </a:xfrm>
          <a:prstGeom prst="roundRect">
            <a:avLst/>
          </a:prstGeom>
          <a:noFill/>
          <a:ln w="4762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3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其它連線設定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Encrypted Files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在創建資料庫時就要決定是否對檔案加密，且每次連線都要設定當初加密的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CIPHER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方法。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77" y="2771460"/>
            <a:ext cx="6752046" cy="13914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63" y="4202003"/>
            <a:ext cx="6325474" cy="6675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58" y="4974337"/>
            <a:ext cx="4119506" cy="17024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3" y="4941478"/>
            <a:ext cx="3587346" cy="1939377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001768" y="5430868"/>
            <a:ext cx="1874520" cy="7132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4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其它連線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設定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Trace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有兩種地方會顯示使用資訊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pPr lvl="1"/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File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顯示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的內容有四種可以選擇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OFF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- 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代號 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ERROR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- the default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，代號 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INFO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- 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代號 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DEBUG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- 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代號 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45" y="1935480"/>
            <a:ext cx="4184955" cy="9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其它連線</a:t>
            </a:r>
            <a:r>
              <a:rPr lang="zh-TW" altLang="en-US" sz="5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設定 </a:t>
            </a:r>
            <a:r>
              <a:rPr lang="en-US" altLang="zh-TW" sz="5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</a:t>
            </a:r>
            <a:r>
              <a:rPr lang="en-US" altLang="zh-TW" sz="4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Execute SQL on connection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因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in-memory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資料庫每次關閉後資料即消失，下次使用須重新建立資料表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連線時執行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腳本可以將建立資料表的程式碼打在腳本內，連線時利用腳本初始化資料庫，使得每次使用時就有一個初始化過的環境。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17" y="3848278"/>
            <a:ext cx="4495963" cy="18334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08" y="5980176"/>
            <a:ext cx="9800179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9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其它連線</a:t>
            </a:r>
            <a:r>
              <a:rPr lang="zh-TW" altLang="en-US" sz="5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設定 </a:t>
            </a:r>
            <a:r>
              <a:rPr lang="en-US" altLang="zh-TW" sz="5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Custom file access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資料庫連線預設是可讀取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可寫入模式，對於沒有寫入需求的使用者應該關閉寫入功能，以減少意外發生。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97" y="3212313"/>
            <a:ext cx="3426935" cy="6098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3" y="4213959"/>
            <a:ext cx="9248541" cy="9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自訂 1">
      <a:dk1>
        <a:sysClr val="windowText" lastClr="000000"/>
      </a:dk1>
      <a:lt1>
        <a:sysClr val="window" lastClr="FFFFFF"/>
      </a:lt1>
      <a:dk2>
        <a:srgbClr val="242852"/>
      </a:dk2>
      <a:lt2>
        <a:srgbClr val="498DF1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1327</TotalTime>
  <Words>606</Words>
  <Application>Microsoft Office PowerPoint</Application>
  <PresentationFormat>寬螢幕</PresentationFormat>
  <Paragraphs>120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Arial Unicode MS</vt:lpstr>
      <vt:lpstr>細明體</vt:lpstr>
      <vt:lpstr>微軟正黑體</vt:lpstr>
      <vt:lpstr>新細明體</vt:lpstr>
      <vt:lpstr>Consolas</vt:lpstr>
      <vt:lpstr>Palatino Linotype</vt:lpstr>
      <vt:lpstr>Wingdings 2</vt:lpstr>
      <vt:lpstr>腦力激盪簡報</vt:lpstr>
      <vt:lpstr>PowerPoint 簡報</vt:lpstr>
      <vt:lpstr>Outline</vt:lpstr>
      <vt:lpstr>H2 主要特色</vt:lpstr>
      <vt:lpstr>H2 連線方式</vt:lpstr>
      <vt:lpstr>H2 資料庫類型</vt:lpstr>
      <vt:lpstr>其它連線設定 - Encrypted Files</vt:lpstr>
      <vt:lpstr>其它連線設定 - Trace</vt:lpstr>
      <vt:lpstr>其它連線設定 - Execute SQL on connection</vt:lpstr>
      <vt:lpstr>其它連線設定 - Custom file access mode</vt:lpstr>
      <vt:lpstr>其它連線設定 - Automatic mixed mode</vt:lpstr>
      <vt:lpstr>其它連線設定 - Compatibility mode</vt:lpstr>
      <vt:lpstr>其它功能 - Referencing a Compiled Method</vt:lpstr>
      <vt:lpstr>其它功能 - Declaring Functions as Source Code</vt:lpstr>
      <vt:lpstr>其它功能 - 設定 Server classpath</vt:lpstr>
      <vt:lpstr>其它功能 - CSV support</vt:lpstr>
      <vt:lpstr>其它功能 - Connection Pool</vt:lpstr>
      <vt:lpstr>其它功能 - Trigger</vt:lpstr>
      <vt:lpstr>其它功能 - Trigger …</vt:lpstr>
      <vt:lpstr>參考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</dc:title>
  <dc:creator>周伯冠(Neo Jhou)</dc:creator>
  <cp:lastModifiedBy>周伯冠(Neo Jhou)</cp:lastModifiedBy>
  <cp:revision>63</cp:revision>
  <dcterms:created xsi:type="dcterms:W3CDTF">2019-11-04T08:43:13Z</dcterms:created>
  <dcterms:modified xsi:type="dcterms:W3CDTF">2019-11-05T06:54:19Z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