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"/>
  </p:notesMaster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77"/>
      <p:regular r:id="rId10"/>
      <p:bold r:id="rId11"/>
      <p:italic r:id="rId12"/>
      <p:boldItalic r:id="rId13"/>
    </p:embeddedFont>
    <p:embeddedFont>
      <p:font typeface="PROMPT" pitchFamily="2" charset="-34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752D78-595D-2402-A7CF-B67347DF076A}" name="Hakim Elakhrass" initials="HE" userId="S::hakim@nannyml.onmicrosoft.com::e53a19bf-9024-4e7a-b2c8-98ee992b2a53" providerId="AD"/>
  <p188:author id="{4B02E2B6-FCF8-0495-98C4-E52AC416E59A}" name="Wojtek Kuberski" initials="WK" userId="S::wojtek@nannyml.onmicrosoft.com::a8433939-3f2f-4189-93fc-3eb4709a97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0280"/>
    <a:srgbClr val="666666"/>
    <a:srgbClr val="E4E4E4"/>
    <a:srgbClr val="418A25"/>
    <a:srgbClr val="06826A"/>
    <a:srgbClr val="067F68"/>
    <a:srgbClr val="DD5F07"/>
    <a:srgbClr val="E36207"/>
    <a:srgbClr val="E69F6E"/>
    <a:srgbClr val="2F2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80C8E-32BF-4ADE-AFE1-38428D70D225}" v="2" dt="2022-03-28T12:35:19.415"/>
    <p1510:client id="{674DC606-233F-5FB9-5884-CA082FA00F4C}" v="1" dt="2022-02-24T11:10:53.372"/>
    <p1510:client id="{BB24722D-5934-D632-B7E0-CAFB30B4963E}" v="166" dt="2021-12-17T09:23:12.928"/>
    <p1510:client id="{E1DECF0B-2C2F-1B4C-8FF6-9B03859AA184}" v="2" dt="2021-12-17T09:24:16.606"/>
    <p1510:client id="{FBC8C647-26DB-04AD-08D5-4B6BF0443424}" v="2" dt="2022-02-23T18:13:32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54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8/10/relationships/authors" Target="authors.xml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0755-6F8C-4912-8361-DAC4F8920561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96880-ED52-4D36-9CA3-5B786986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3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611D68-A3DB-474B-B044-2E6730C359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42617" y="884092"/>
            <a:ext cx="8306765" cy="5655604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C95F29-F6F9-0C46-B282-8174C2D44D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813" y="136525"/>
            <a:ext cx="10515600" cy="5286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/>
            </a:lvl1pPr>
          </a:lstStyle>
          <a:p>
            <a:r>
              <a:rPr lang="en-GB" dirty="0"/>
              <a:t>Title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1001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E4DB-B499-2C49-AB71-A1BD04E7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2EC3-41B9-734A-995C-E179D234D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8FC29-CD25-3D42-B859-4F5BDD59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DFFEC5-913F-0846-A76F-41FF63C54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4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774-741E-5842-9523-9D241F5F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794F-9A3F-654E-962F-511B96A5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1FF7-A997-824B-83B9-ACE7A8D5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989D7-6C96-7C46-8C83-D38040F7F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5219F-EAFB-9F48-97AA-1B85A1BE2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F6587B-ACB6-204F-86C2-94EB8F057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59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1EE-3792-B04A-B87A-E8FD181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5C40F6D-9F2F-6040-BE04-BCADE320E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0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F6993E-7870-C142-B5C2-EEB7B036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36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E735-DA37-0A44-9967-B66940D1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88C1-665E-9E41-A52C-E6A4EDD8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1388B-D315-D94F-8FAF-6F944969C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4CE293-005B-324D-892C-002DEE6B4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9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2B19-DA27-CC48-8410-826F2875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EE974-9185-B248-9C8A-49C77A452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6458-CD3B-E245-8296-E3E20A834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F7ADB7-27FB-614E-8F92-FB0C2944D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1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0D89-D834-674B-A36E-2D0A9024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8F8F8-4A7F-274B-ADBD-08EB6916A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BDD790-B7C5-AB4F-AF12-B223DCA3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F65D9-C9FE-F04A-A001-D32A2EB12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043F-1E69-634E-87EA-95032A9E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8A33C25-BC59-B848-85D7-681DD0D7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56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6BAFAE9-3435-4BED-A5CB-E9910FEEDCC4}"/>
              </a:ext>
            </a:extLst>
          </p:cNvPr>
          <p:cNvCxnSpPr>
            <a:cxnSpLocks/>
          </p:cNvCxnSpPr>
          <p:nvPr userDrawn="1"/>
        </p:nvCxnSpPr>
        <p:spPr>
          <a:xfrm>
            <a:off x="4879910" y="6559200"/>
            <a:ext cx="4272479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85D273-39F8-4CA7-894E-E7B7D79751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00" y="6346728"/>
            <a:ext cx="1370737" cy="36895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F5B680-AAEF-4E0A-A04C-9AF8619C32FA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200"/>
            <a:ext cx="6624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F142F4-9572-4323-82D8-1C086CB7B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-1" b="33440"/>
          <a:stretch/>
        </p:blipFill>
        <p:spPr>
          <a:xfrm>
            <a:off x="0" y="2293201"/>
            <a:ext cx="4504319" cy="4564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2927783-6660-4999-8307-C102A38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898" y="799847"/>
            <a:ext cx="7941899" cy="2022092"/>
          </a:xfrm>
        </p:spPr>
        <p:txBody>
          <a:bodyPr wrap="square" tIns="0" bIns="0">
            <a:spAutoFit/>
          </a:bodyPr>
          <a:lstStyle>
            <a:lvl1pPr algn="r">
              <a:defRPr sz="7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7A914FA-7961-4615-AE00-CB43F57A8F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69000" y="3289196"/>
            <a:ext cx="5384800" cy="216386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1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D8D05D-1E90-454D-8615-BEDE58B55C56}"/>
              </a:ext>
            </a:extLst>
          </p:cNvPr>
          <p:cNvSpPr/>
          <p:nvPr userDrawn="1"/>
        </p:nvSpPr>
        <p:spPr>
          <a:xfrm>
            <a:off x="-1" y="0"/>
            <a:ext cx="12192001" cy="228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i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7823-A37C-42FE-81BF-E9C001A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906" y="705219"/>
            <a:ext cx="6731892" cy="1252800"/>
          </a:xfrm>
        </p:spPr>
        <p:txBody>
          <a:bodyPr wrap="square" tIns="0" bIns="0">
            <a:noAutofit/>
          </a:bodyPr>
          <a:lstStyle>
            <a:lvl1pPr algn="just">
              <a:defRPr sz="2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BD97-749B-4BEC-AD6C-A24750A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238"/>
            <a:ext cx="10515599" cy="351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2FA4F-81C1-4CD0-A86A-D528F4C41D5B}"/>
              </a:ext>
            </a:extLst>
          </p:cNvPr>
          <p:cNvCxnSpPr>
            <a:cxnSpLocks/>
            <a:stCxn id="79" idx="3"/>
            <a:endCxn id="63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891C72A7-CFA5-49FC-A535-2DA361968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908DA-6484-4C16-8A63-2EB1676A40A2}"/>
              </a:ext>
            </a:extLst>
          </p:cNvPr>
          <p:cNvCxnSpPr>
            <a:cxnSpLocks/>
            <a:endCxn id="79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8F760AB-3F1D-49C2-8047-0B9A1A3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B5AE966F-BB18-4FE8-B0FE-1BA2204650B8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22EB0-3521-4A80-921A-88A9BC1D7F93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6836D0F-88F0-4B8D-8C81-3AEEA07F5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6" t="68512" b="-45"/>
          <a:stretch/>
        </p:blipFill>
        <p:spPr>
          <a:xfrm>
            <a:off x="0" y="0"/>
            <a:ext cx="4504609" cy="21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4E1F-376F-8449-8168-AF8CC6EE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8C1BC-5FBF-C942-AB41-684DF99C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0236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D8D05D-1E90-454D-8615-BEDE58B55C56}"/>
              </a:ext>
            </a:extLst>
          </p:cNvPr>
          <p:cNvSpPr/>
          <p:nvPr userDrawn="1"/>
        </p:nvSpPr>
        <p:spPr>
          <a:xfrm>
            <a:off x="-1" y="0"/>
            <a:ext cx="12192001" cy="228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i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7823-A37C-42FE-81BF-E9C001A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906" y="705219"/>
            <a:ext cx="6731892" cy="1252800"/>
          </a:xfrm>
        </p:spPr>
        <p:txBody>
          <a:bodyPr vert="horz" wrap="square" lIns="91440" tIns="0" rIns="0" bIns="0" rtlCol="0" anchor="ctr">
            <a:noAutofit/>
          </a:bodyPr>
          <a:lstStyle>
            <a:lvl1pPr algn="just"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4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891C72A7-CFA5-49FC-A535-2DA361968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8F760AB-3F1D-49C2-8047-0B9A1A3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22EB0-3521-4A80-921A-88A9BC1D7F93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6836D0F-88F0-4B8D-8C81-3AEEA07F5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6" t="68512" b="-45"/>
          <a:stretch/>
        </p:blipFill>
        <p:spPr>
          <a:xfrm>
            <a:off x="0" y="0"/>
            <a:ext cx="4504609" cy="2162562"/>
          </a:xfrm>
          <a:prstGeom prst="rect">
            <a:avLst/>
          </a:prstGeom>
        </p:spPr>
      </p:pic>
      <p:sp>
        <p:nvSpPr>
          <p:cNvPr id="69" name="Content Placeholder 61">
            <a:extLst>
              <a:ext uri="{FF2B5EF4-FFF2-40B4-BE49-F238E27FC236}">
                <a16:creationId xmlns:a16="http://schemas.microsoft.com/office/drawing/2014/main" id="{F8BCDF2B-663E-4344-BD69-5E2FC29DB35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437268" y="2664000"/>
            <a:ext cx="691200" cy="522000"/>
          </a:xfrm>
          <a:noFill/>
        </p:spPr>
        <p:txBody>
          <a:bodyPr vert="horz" wrap="none" lIns="91440" tIns="45720" rIns="90000" bIns="45720" rtlCol="0">
            <a:noAutofit/>
          </a:bodyPr>
          <a:lstStyle>
            <a:lvl1pPr>
              <a:buNone/>
              <a:defRPr lang="en-GB" b="1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r">
              <a:buNone/>
            </a:pPr>
            <a:endParaRPr lang="en-GB"/>
          </a:p>
        </p:txBody>
      </p:sp>
      <p:sp>
        <p:nvSpPr>
          <p:cNvPr id="70" name="Content Placeholder 61">
            <a:extLst>
              <a:ext uri="{FF2B5EF4-FFF2-40B4-BE49-F238E27FC236}">
                <a16:creationId xmlns:a16="http://schemas.microsoft.com/office/drawing/2014/main" id="{D94409B9-9B35-42A9-BF77-4CCD9A24B98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146239" y="2664000"/>
            <a:ext cx="3600000" cy="522000"/>
          </a:xfrm>
          <a:noFill/>
        </p:spPr>
        <p:txBody>
          <a:bodyPr vert="horz" wrap="none" lIns="0" tIns="45720" rIns="0" bIns="45720" rtlCol="0">
            <a:noAutofit/>
          </a:bodyPr>
          <a:lstStyle>
            <a:lvl1pPr>
              <a:buNone/>
              <a:defRPr lang="en-GB" b="1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endParaRPr lang="en-GB"/>
          </a:p>
        </p:txBody>
      </p:sp>
      <p:sp>
        <p:nvSpPr>
          <p:cNvPr id="71" name="Content Placeholder 61">
            <a:extLst>
              <a:ext uri="{FF2B5EF4-FFF2-40B4-BE49-F238E27FC236}">
                <a16:creationId xmlns:a16="http://schemas.microsoft.com/office/drawing/2014/main" id="{A97402D6-1D16-42E9-A6B6-C0A7C92B3EF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146239" y="3186000"/>
            <a:ext cx="3600000" cy="1015200"/>
          </a:xfrm>
        </p:spPr>
        <p:txBody>
          <a:bodyPr vert="horz" wrap="none" lIns="0" tIns="45720" rIns="90000" bIns="45720" rtlCol="0">
            <a:noAutofit/>
          </a:bodyPr>
          <a:lstStyle>
            <a:lvl1pPr>
              <a:lnSpc>
                <a:spcPct val="100000"/>
              </a:lnSpc>
              <a:buNone/>
              <a:defRPr lang="en-GB" sz="1800" dirty="0"/>
            </a:lvl1pPr>
          </a:lstStyle>
          <a:p>
            <a:pPr marL="0" lvl="0" indent="0">
              <a:lnSpc>
                <a:spcPct val="150000"/>
              </a:lnSpc>
              <a:buNone/>
            </a:pPr>
            <a:endParaRPr lang="en-GB"/>
          </a:p>
        </p:txBody>
      </p:sp>
      <p:sp>
        <p:nvSpPr>
          <p:cNvPr id="78" name="Content Placeholder 61">
            <a:extLst>
              <a:ext uri="{FF2B5EF4-FFF2-40B4-BE49-F238E27FC236}">
                <a16:creationId xmlns:a16="http://schemas.microsoft.com/office/drawing/2014/main" id="{92BB4EBF-CB77-472E-A3F5-19BEEC01CF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4827" y="2664000"/>
            <a:ext cx="691200" cy="522000"/>
          </a:xfrm>
          <a:noFill/>
        </p:spPr>
        <p:txBody>
          <a:bodyPr vert="horz" wrap="none" lIns="91440" tIns="45720" rIns="90000" bIns="45720" rtlCol="0">
            <a:noAutofit/>
          </a:bodyPr>
          <a:lstStyle>
            <a:lvl1pPr>
              <a:buNone/>
              <a:defRPr lang="en-GB" b="1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r">
              <a:buNone/>
            </a:pPr>
            <a:endParaRPr lang="en-GB"/>
          </a:p>
        </p:txBody>
      </p:sp>
      <p:sp>
        <p:nvSpPr>
          <p:cNvPr id="80" name="Content Placeholder 61">
            <a:extLst>
              <a:ext uri="{FF2B5EF4-FFF2-40B4-BE49-F238E27FC236}">
                <a16:creationId xmlns:a16="http://schemas.microsoft.com/office/drawing/2014/main" id="{DD68CA7D-F665-4BE9-87D5-3ADFF114509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753798" y="2664000"/>
            <a:ext cx="3600000" cy="522000"/>
          </a:xfrm>
          <a:noFill/>
        </p:spPr>
        <p:txBody>
          <a:bodyPr vert="horz" wrap="none" lIns="0" tIns="45720" rIns="0" bIns="45720" rtlCol="0">
            <a:noAutofit/>
          </a:bodyPr>
          <a:lstStyle>
            <a:lvl1pPr>
              <a:buNone/>
              <a:defRPr lang="en-GB" b="1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endParaRPr lang="en-GB"/>
          </a:p>
        </p:txBody>
      </p:sp>
      <p:sp>
        <p:nvSpPr>
          <p:cNvPr id="82" name="Content Placeholder 61">
            <a:extLst>
              <a:ext uri="{FF2B5EF4-FFF2-40B4-BE49-F238E27FC236}">
                <a16:creationId xmlns:a16="http://schemas.microsoft.com/office/drawing/2014/main" id="{C9E5BF2E-4079-425C-98CA-F0965467DA9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754400" y="3186000"/>
            <a:ext cx="3600000" cy="1015200"/>
          </a:xfrm>
        </p:spPr>
        <p:txBody>
          <a:bodyPr vert="horz" wrap="none" lIns="0" tIns="45720" rIns="90000" bIns="45720" rtlCol="0">
            <a:noAutofit/>
          </a:bodyPr>
          <a:lstStyle>
            <a:lvl1pPr>
              <a:lnSpc>
                <a:spcPct val="100000"/>
              </a:lnSpc>
              <a:buNone/>
              <a:defRPr lang="en-GB" sz="1800" dirty="0"/>
            </a:lvl1pPr>
          </a:lstStyle>
          <a:p>
            <a:pPr marL="0" lvl="0" indent="0">
              <a:lnSpc>
                <a:spcPct val="150000"/>
              </a:lnSpc>
              <a:buNone/>
            </a:pPr>
            <a:endParaRPr lang="en-GB"/>
          </a:p>
        </p:txBody>
      </p:sp>
      <p:sp>
        <p:nvSpPr>
          <p:cNvPr id="86" name="Content Placeholder 61">
            <a:extLst>
              <a:ext uri="{FF2B5EF4-FFF2-40B4-BE49-F238E27FC236}">
                <a16:creationId xmlns:a16="http://schemas.microsoft.com/office/drawing/2014/main" id="{74ABAB3A-CECD-4466-841B-D93DE3104AF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437268" y="4562832"/>
            <a:ext cx="691200" cy="522000"/>
          </a:xfrm>
          <a:noFill/>
        </p:spPr>
        <p:txBody>
          <a:bodyPr vert="horz" wrap="none" lIns="91440" tIns="45720" rIns="90000" bIns="45720" rtlCol="0">
            <a:noAutofit/>
          </a:bodyPr>
          <a:lstStyle>
            <a:lvl1pPr>
              <a:buNone/>
              <a:defRPr lang="en-GB" b="1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r">
              <a:buNone/>
            </a:pPr>
            <a:endParaRPr lang="en-GB"/>
          </a:p>
        </p:txBody>
      </p:sp>
      <p:sp>
        <p:nvSpPr>
          <p:cNvPr id="87" name="Content Placeholder 61">
            <a:extLst>
              <a:ext uri="{FF2B5EF4-FFF2-40B4-BE49-F238E27FC236}">
                <a16:creationId xmlns:a16="http://schemas.microsoft.com/office/drawing/2014/main" id="{D002A76C-8AD6-4096-B1D3-28E0BEB0702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3146239" y="4562832"/>
            <a:ext cx="3600000" cy="522000"/>
          </a:xfrm>
          <a:noFill/>
        </p:spPr>
        <p:txBody>
          <a:bodyPr vert="horz" wrap="none" lIns="0" tIns="45720" rIns="0" bIns="45720" rtlCol="0">
            <a:noAutofit/>
          </a:bodyPr>
          <a:lstStyle>
            <a:lvl1pPr>
              <a:buNone/>
              <a:defRPr lang="en-GB" b="1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endParaRPr lang="en-GB"/>
          </a:p>
        </p:txBody>
      </p:sp>
      <p:sp>
        <p:nvSpPr>
          <p:cNvPr id="88" name="Content Placeholder 61">
            <a:extLst>
              <a:ext uri="{FF2B5EF4-FFF2-40B4-BE49-F238E27FC236}">
                <a16:creationId xmlns:a16="http://schemas.microsoft.com/office/drawing/2014/main" id="{13E1D619-607A-461C-B007-FC93ED919759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3146239" y="5084832"/>
            <a:ext cx="3600000" cy="1015200"/>
          </a:xfrm>
        </p:spPr>
        <p:txBody>
          <a:bodyPr vert="horz" wrap="none" lIns="0" tIns="45720" rIns="90000" bIns="45720" rtlCol="0">
            <a:noAutofit/>
          </a:bodyPr>
          <a:lstStyle>
            <a:lvl1pPr>
              <a:lnSpc>
                <a:spcPct val="100000"/>
              </a:lnSpc>
              <a:buNone/>
              <a:defRPr lang="en-GB" sz="1800" dirty="0"/>
            </a:lvl1pPr>
          </a:lstStyle>
          <a:p>
            <a:pPr marL="0" lvl="0" indent="0">
              <a:lnSpc>
                <a:spcPct val="150000"/>
              </a:lnSpc>
              <a:buNone/>
            </a:pPr>
            <a:endParaRPr lang="en-GB"/>
          </a:p>
        </p:txBody>
      </p:sp>
      <p:sp>
        <p:nvSpPr>
          <p:cNvPr id="89" name="Content Placeholder 61">
            <a:extLst>
              <a:ext uri="{FF2B5EF4-FFF2-40B4-BE49-F238E27FC236}">
                <a16:creationId xmlns:a16="http://schemas.microsoft.com/office/drawing/2014/main" id="{23893170-7225-46D6-9239-63379454AEF3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044827" y="4564800"/>
            <a:ext cx="691200" cy="522000"/>
          </a:xfrm>
          <a:noFill/>
        </p:spPr>
        <p:txBody>
          <a:bodyPr vert="horz" wrap="none" lIns="91440" tIns="45720" rIns="90000" bIns="45720" rtlCol="0">
            <a:noAutofit/>
          </a:bodyPr>
          <a:lstStyle>
            <a:lvl1pPr>
              <a:buNone/>
              <a:defRPr lang="en-GB" b="1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r">
              <a:buNone/>
            </a:pPr>
            <a:endParaRPr lang="en-GB"/>
          </a:p>
        </p:txBody>
      </p:sp>
      <p:sp>
        <p:nvSpPr>
          <p:cNvPr id="90" name="Content Placeholder 61">
            <a:extLst>
              <a:ext uri="{FF2B5EF4-FFF2-40B4-BE49-F238E27FC236}">
                <a16:creationId xmlns:a16="http://schemas.microsoft.com/office/drawing/2014/main" id="{5B6446A6-B2C6-4237-BEF2-37F1AF48A707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753798" y="4564800"/>
            <a:ext cx="3600000" cy="522000"/>
          </a:xfrm>
          <a:noFill/>
        </p:spPr>
        <p:txBody>
          <a:bodyPr vert="horz" wrap="none" lIns="0" tIns="45720" rIns="0" bIns="45720" rtlCol="0">
            <a:noAutofit/>
          </a:bodyPr>
          <a:lstStyle>
            <a:lvl1pPr>
              <a:buNone/>
              <a:defRPr lang="en-GB" b="1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endParaRPr lang="en-GB"/>
          </a:p>
        </p:txBody>
      </p:sp>
      <p:sp>
        <p:nvSpPr>
          <p:cNvPr id="91" name="Content Placeholder 61">
            <a:extLst>
              <a:ext uri="{FF2B5EF4-FFF2-40B4-BE49-F238E27FC236}">
                <a16:creationId xmlns:a16="http://schemas.microsoft.com/office/drawing/2014/main" id="{4F9F5518-F8AA-4884-BA2A-A1E91F6F123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7753798" y="5086800"/>
            <a:ext cx="3600000" cy="1015200"/>
          </a:xfrm>
        </p:spPr>
        <p:txBody>
          <a:bodyPr vert="horz" wrap="none" lIns="0" tIns="45720" rIns="90000" bIns="45720" rtlCol="0">
            <a:noAutofit/>
          </a:bodyPr>
          <a:lstStyle>
            <a:lvl1pPr>
              <a:lnSpc>
                <a:spcPct val="100000"/>
              </a:lnSpc>
              <a:buNone/>
              <a:defRPr lang="en-GB" sz="1800" dirty="0"/>
            </a:lvl1pPr>
          </a:lstStyle>
          <a:p>
            <a:pPr marL="0" lvl="0" indent="0">
              <a:lnSpc>
                <a:spcPct val="150000"/>
              </a:lnSpc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309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6">
            <a:extLst>
              <a:ext uri="{FF2B5EF4-FFF2-40B4-BE49-F238E27FC236}">
                <a16:creationId xmlns:a16="http://schemas.microsoft.com/office/drawing/2014/main" id="{8C0990F5-D830-48DA-86C6-4C06E85EDE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909525" cy="6858000"/>
          </a:xfrm>
        </p:spPr>
        <p:txBody>
          <a:bodyPr/>
          <a:lstStyle/>
          <a:p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22EB0-3521-4A80-921A-88A9BC1D7F93}"/>
              </a:ext>
            </a:extLst>
          </p:cNvPr>
          <p:cNvCxnSpPr>
            <a:cxnSpLocks/>
            <a:endCxn id="17" idx="3"/>
          </p:cNvCxnSpPr>
          <p:nvPr userDrawn="1"/>
        </p:nvCxnSpPr>
        <p:spPr>
          <a:xfrm flipV="1">
            <a:off x="10507991" y="2203596"/>
            <a:ext cx="0" cy="415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D03862-7331-4CDF-B314-DD3DB87542DB}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10507991" y="494917"/>
            <a:ext cx="0" cy="6829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155623-08CA-48BA-8654-FEB52913B9FE}"/>
              </a:ext>
            </a:extLst>
          </p:cNvPr>
          <p:cNvSpPr txBox="1">
            <a:spLocks/>
          </p:cNvSpPr>
          <p:nvPr userDrawn="1"/>
        </p:nvSpPr>
        <p:spPr>
          <a:xfrm rot="5400000">
            <a:off x="9995128" y="1598400"/>
            <a:ext cx="1025726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sp>
        <p:nvSpPr>
          <p:cNvPr id="48" name="Content Placeholder 61">
            <a:extLst>
              <a:ext uri="{FF2B5EF4-FFF2-40B4-BE49-F238E27FC236}">
                <a16:creationId xmlns:a16="http://schemas.microsoft.com/office/drawing/2014/main" id="{824E68D0-066C-4664-BFBF-424878E807E9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5050658" y="3906253"/>
            <a:ext cx="3600000" cy="1015200"/>
          </a:xfrm>
        </p:spPr>
        <p:txBody>
          <a:bodyPr vert="horz" wrap="none" lIns="0" tIns="45720" rIns="90000" bIns="45720" rtlCol="0">
            <a:noAutofit/>
          </a:bodyPr>
          <a:lstStyle>
            <a:lvl1pPr>
              <a:lnSpc>
                <a:spcPct val="100000"/>
              </a:lnSpc>
              <a:buNone/>
              <a:defRPr lang="en-GB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endParaRPr lang="en-GB"/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1E996D7F-E910-4466-AD65-198573C4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2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55D790F9-C376-47F0-99BD-C97597D4F8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38CF2C1-C420-4DB3-B273-7DF4E97D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378" y="1236067"/>
            <a:ext cx="3317898" cy="2491067"/>
          </a:xfrm>
        </p:spPr>
        <p:txBody>
          <a:bodyPr lIns="0" tIns="0" bIns="0">
            <a:spAutoFit/>
          </a:bodyPr>
          <a:lstStyle>
            <a:lvl1pPr algn="r">
              <a:buNone/>
              <a:defRPr sz="17500" b="1">
                <a:solidFill>
                  <a:schemeClr val="accent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7823-A37C-42FE-81BF-E9C001A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673" y="2169252"/>
            <a:ext cx="6513006" cy="626325"/>
          </a:xfrm>
        </p:spPr>
        <p:txBody>
          <a:bodyPr wrap="square" tIns="0" bIns="0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447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7823-A37C-42FE-81BF-E9C001A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4744"/>
            <a:ext cx="10515598" cy="626325"/>
          </a:xfrm>
        </p:spPr>
        <p:txBody>
          <a:bodyPr wrap="square" tIns="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BD97-749B-4BEC-AD6C-A24750A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599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C4D00-33B5-4FAA-8D2F-8177D095E2E4}"/>
              </a:ext>
            </a:extLst>
          </p:cNvPr>
          <p:cNvSpPr txBox="1"/>
          <p:nvPr userDrawn="1"/>
        </p:nvSpPr>
        <p:spPr>
          <a:xfrm>
            <a:off x="259781" y="714744"/>
            <a:ext cx="564257" cy="62632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>
                <a:solidFill>
                  <a:schemeClr val="accent2"/>
                </a:solidFill>
              </a:rPr>
              <a:t>➤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2FA4F-81C1-4CD0-A86A-D528F4C41D5B}"/>
              </a:ext>
            </a:extLst>
          </p:cNvPr>
          <p:cNvCxnSpPr>
            <a:cxnSpLocks/>
            <a:stCxn id="79" idx="3"/>
            <a:endCxn id="63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891C72A7-CFA5-49FC-A535-2DA361968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908DA-6484-4C16-8A63-2EB1676A40A2}"/>
              </a:ext>
            </a:extLst>
          </p:cNvPr>
          <p:cNvCxnSpPr>
            <a:cxnSpLocks/>
            <a:endCxn id="79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8F760AB-3F1D-49C2-8047-0B9A1A3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B5AE966F-BB18-4FE8-B0FE-1BA2204650B8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22EB0-3521-4A80-921A-88A9BC1D7F93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19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7823-A37C-42FE-81BF-E9C001A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744"/>
            <a:ext cx="10515600" cy="626325"/>
          </a:xfrm>
        </p:spPr>
        <p:txBody>
          <a:bodyPr wrap="none" tIns="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BD97-749B-4BEC-AD6C-A24750A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5256001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2FA4F-81C1-4CD0-A86A-D528F4C41D5B}"/>
              </a:ext>
            </a:extLst>
          </p:cNvPr>
          <p:cNvCxnSpPr>
            <a:cxnSpLocks/>
            <a:stCxn id="79" idx="3"/>
            <a:endCxn id="63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891C72A7-CFA5-49FC-A535-2DA361968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908DA-6484-4C16-8A63-2EB1676A40A2}"/>
              </a:ext>
            </a:extLst>
          </p:cNvPr>
          <p:cNvCxnSpPr>
            <a:cxnSpLocks/>
            <a:endCxn id="79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8F760AB-3F1D-49C2-8047-0B9A1A3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B5AE966F-BB18-4FE8-B0FE-1BA2204650B8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22EB0-3521-4A80-921A-88A9BC1D7F93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9ACB1-B759-4733-BB5F-CAC7B959A0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9" y="1571625"/>
            <a:ext cx="5256000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29D79-4CF9-4F73-BBD4-337177BF41CE}"/>
              </a:ext>
            </a:extLst>
          </p:cNvPr>
          <p:cNvSpPr txBox="1"/>
          <p:nvPr userDrawn="1"/>
        </p:nvSpPr>
        <p:spPr>
          <a:xfrm>
            <a:off x="259781" y="714744"/>
            <a:ext cx="564257" cy="62632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>
                <a:solidFill>
                  <a:schemeClr val="accent2"/>
                </a:solidFill>
              </a:rPr>
              <a:t>➤</a:t>
            </a:r>
          </a:p>
        </p:txBody>
      </p:sp>
    </p:spTree>
    <p:extLst>
      <p:ext uri="{BB962C8B-B14F-4D97-AF65-F5344CB8AC3E}">
        <p14:creationId xmlns:p14="http://schemas.microsoft.com/office/powerpoint/2010/main" val="910380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7823-A37C-42FE-81BF-E9C001A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4744"/>
            <a:ext cx="10515598" cy="626325"/>
          </a:xfrm>
        </p:spPr>
        <p:txBody>
          <a:bodyPr wrap="square" tIns="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BD97-749B-4BEC-AD6C-A24750A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079"/>
            <a:ext cx="10515599" cy="4052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C4D00-33B5-4FAA-8D2F-8177D095E2E4}"/>
              </a:ext>
            </a:extLst>
          </p:cNvPr>
          <p:cNvSpPr txBox="1"/>
          <p:nvPr userDrawn="1"/>
        </p:nvSpPr>
        <p:spPr>
          <a:xfrm>
            <a:off x="259781" y="714744"/>
            <a:ext cx="564257" cy="62632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>
                <a:solidFill>
                  <a:schemeClr val="accent2"/>
                </a:solidFill>
              </a:rPr>
              <a:t>➤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2FA4F-81C1-4CD0-A86A-D528F4C41D5B}"/>
              </a:ext>
            </a:extLst>
          </p:cNvPr>
          <p:cNvCxnSpPr>
            <a:cxnSpLocks/>
            <a:stCxn id="79" idx="3"/>
            <a:endCxn id="63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891C72A7-CFA5-49FC-A535-2DA361968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908DA-6484-4C16-8A63-2EB1676A40A2}"/>
              </a:ext>
            </a:extLst>
          </p:cNvPr>
          <p:cNvCxnSpPr>
            <a:cxnSpLocks/>
            <a:endCxn id="79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8F760AB-3F1D-49C2-8047-0B9A1A3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B5AE966F-BB18-4FE8-B0FE-1BA2204650B8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err="1">
                <a:solidFill>
                  <a:schemeClr val="accent1"/>
                </a:solidFill>
              </a:rPr>
              <a:t>nannyml.com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22EB0-3521-4A80-921A-88A9BC1D7F93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6C3639A-7A9A-4EBD-91FC-1EF2B5744F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42952"/>
            <a:ext cx="10515600" cy="398571"/>
          </a:xfrm>
        </p:spPr>
        <p:txBody>
          <a:bodyPr wrap="none" tIns="0" rIns="0" bIns="0" anchor="ctr">
            <a:noAutofit/>
          </a:bodyPr>
          <a:lstStyle>
            <a:lvl1pPr>
              <a:buNone/>
              <a:defRPr sz="2800">
                <a:solidFill>
                  <a:schemeClr val="accent2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75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, No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7823-A37C-42FE-81BF-E9C001A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4744"/>
            <a:ext cx="10515598" cy="626325"/>
          </a:xfrm>
        </p:spPr>
        <p:txBody>
          <a:bodyPr wrap="square" tIns="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BD97-749B-4BEC-AD6C-A24750A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599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2FA4F-81C1-4CD0-A86A-D528F4C41D5B}"/>
              </a:ext>
            </a:extLst>
          </p:cNvPr>
          <p:cNvCxnSpPr>
            <a:cxnSpLocks/>
            <a:stCxn id="79" idx="3"/>
            <a:endCxn id="63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891C72A7-CFA5-49FC-A535-2DA361968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908DA-6484-4C16-8A63-2EB1676A40A2}"/>
              </a:ext>
            </a:extLst>
          </p:cNvPr>
          <p:cNvCxnSpPr>
            <a:cxnSpLocks/>
            <a:endCxn id="79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8F760AB-3F1D-49C2-8047-0B9A1A3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B5AE966F-BB18-4FE8-B0FE-1BA2204650B8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22EB0-3521-4A80-921A-88A9BC1D7F93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36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Bann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A067CA3-5538-4F40-A1CA-CC594674A2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67"/>
            <a:ext cx="612000" cy="2160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vert270" lIns="90000" tIns="90000" rIns="90000" bIns="90000" anchor="ctr"/>
          <a:lstStyle>
            <a:lvl1pPr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40EF47-FAF3-49FA-98AD-FFE5736C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191" y="714830"/>
            <a:ext cx="9548607" cy="626325"/>
          </a:xfrm>
        </p:spPr>
        <p:txBody>
          <a:bodyPr wrap="square" tIns="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43B1E48-5DAB-45E8-A3D0-0B60187A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084" y="1571625"/>
            <a:ext cx="9548716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C00FD8-6F4D-459A-8CB7-B2D44839CB5E}"/>
              </a:ext>
            </a:extLst>
          </p:cNvPr>
          <p:cNvCxnSpPr>
            <a:cxnSpLocks/>
            <a:stCxn id="23" idx="3"/>
            <a:endCxn id="22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67C0C8F3-6A91-4DBA-A984-0DE7A9A15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7E9842-C954-44C1-B98E-1037CE0F6C55}"/>
              </a:ext>
            </a:extLst>
          </p:cNvPr>
          <p:cNvCxnSpPr>
            <a:cxnSpLocks/>
            <a:endCxn id="23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AA2EEEF-9AD6-4811-B4BD-FFD489E8A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EF61C07-EE27-4271-B9AD-043D73FAE723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D4E877-FACF-41E2-9C03-60452C661A84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1804AF-AA9A-4B02-8E2E-AD77532E8F58}"/>
              </a:ext>
            </a:extLst>
          </p:cNvPr>
          <p:cNvSpPr txBox="1"/>
          <p:nvPr userDrawn="1"/>
        </p:nvSpPr>
        <p:spPr>
          <a:xfrm>
            <a:off x="1240173" y="714744"/>
            <a:ext cx="564257" cy="62632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>
                <a:solidFill>
                  <a:schemeClr val="accent2"/>
                </a:solidFill>
              </a:rPr>
              <a:t>➤</a:t>
            </a:r>
          </a:p>
        </p:txBody>
      </p:sp>
    </p:spTree>
    <p:extLst>
      <p:ext uri="{BB962C8B-B14F-4D97-AF65-F5344CB8AC3E}">
        <p14:creationId xmlns:p14="http://schemas.microsoft.com/office/powerpoint/2010/main" val="1030831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(no arrow) + Bann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A067CA3-5538-4F40-A1CA-CC594674A2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67"/>
            <a:ext cx="612000" cy="2160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vert270" lIns="90000" tIns="90000" rIns="90000" bIns="90000" anchor="ctr"/>
          <a:lstStyle>
            <a:lvl1pPr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40EF47-FAF3-49FA-98AD-FFE5736C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191" y="714830"/>
            <a:ext cx="9548607" cy="626325"/>
          </a:xfrm>
        </p:spPr>
        <p:txBody>
          <a:bodyPr wrap="square" tIns="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43B1E48-5DAB-45E8-A3D0-0B60187A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084" y="1571625"/>
            <a:ext cx="9548716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2C4A6F-128F-4160-A603-3A96EA468BE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714376"/>
            <a:ext cx="966883" cy="625545"/>
          </a:xfrm>
        </p:spPr>
        <p:txBody>
          <a:bodyPr vert="horz" wrap="square" lIns="91440" tIns="0" rIns="0" bIns="0" rtlCol="0" anchor="ctr">
            <a:noAutofit/>
          </a:bodyPr>
          <a:lstStyle>
            <a:lvl1pPr>
              <a:buNone/>
              <a:defRPr lang="en-GB" sz="4400" b="1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C00FD8-6F4D-459A-8CB7-B2D44839CB5E}"/>
              </a:ext>
            </a:extLst>
          </p:cNvPr>
          <p:cNvCxnSpPr>
            <a:cxnSpLocks/>
            <a:stCxn id="23" idx="3"/>
            <a:endCxn id="22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67C0C8F3-6A91-4DBA-A984-0DE7A9A15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7E9842-C954-44C1-B98E-1037CE0F6C55}"/>
              </a:ext>
            </a:extLst>
          </p:cNvPr>
          <p:cNvCxnSpPr>
            <a:cxnSpLocks/>
            <a:endCxn id="23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AA2EEEF-9AD6-4811-B4BD-FFD489E8A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EF61C07-EE27-4271-B9AD-043D73FAE723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D4E877-FACF-41E2-9C03-60452C661A84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87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, No Arrow+ Bann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1DCA4E-DBFE-4623-AEE5-26E79190D40B}"/>
              </a:ext>
            </a:extLst>
          </p:cNvPr>
          <p:cNvSpPr/>
          <p:nvPr userDrawn="1"/>
        </p:nvSpPr>
        <p:spPr>
          <a:xfrm>
            <a:off x="0" y="6246003"/>
            <a:ext cx="12192000" cy="611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F273B-6141-442D-B578-08C66655D8C3}"/>
              </a:ext>
            </a:extLst>
          </p:cNvPr>
          <p:cNvCxnSpPr>
            <a:cxnSpLocks/>
            <a:stCxn id="10" idx="3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C8600-28F9-4367-B7AA-59CB1195374D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D99F07-E139-4925-A671-B894D1A46725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bg1"/>
                </a:solidFill>
              </a:rPr>
              <a:t>nannyml.com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0958BA-1DA9-4150-9EE3-096762E4B2A2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FA4869E-9252-403E-8E62-3D71C4EE1D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8000"/>
            <a:ext cx="288000" cy="28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0E5A93C-7485-4D8B-ABEB-EA8BF782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4744"/>
            <a:ext cx="10515598" cy="626325"/>
          </a:xfrm>
        </p:spPr>
        <p:txBody>
          <a:bodyPr wrap="square" tIns="0" bIns="0"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B6BA3A2-072D-4293-B6D1-70028C2D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599" cy="4431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CB5BC6C-9E72-4FA3-94AE-B7F5CF81C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A067CA3-5538-4F40-A1CA-CC594674A2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67"/>
            <a:ext cx="612000" cy="2160000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vert270" lIns="90000" tIns="90000" rIns="90000" bIns="90000" anchor="ctr"/>
          <a:lstStyle>
            <a:lvl1pPr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98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, No Arrow + Scatte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1637D8-7173-4613-AEBD-13FB5A120902}"/>
              </a:ext>
            </a:extLst>
          </p:cNvPr>
          <p:cNvSpPr/>
          <p:nvPr userDrawn="1"/>
        </p:nvSpPr>
        <p:spPr>
          <a:xfrm>
            <a:off x="10691398" y="0"/>
            <a:ext cx="662400" cy="669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99C10-25FB-4528-9BF0-591A4B7A9EB5}"/>
              </a:ext>
            </a:extLst>
          </p:cNvPr>
          <p:cNvSpPr/>
          <p:nvPr userDrawn="1"/>
        </p:nvSpPr>
        <p:spPr>
          <a:xfrm>
            <a:off x="551541" y="560613"/>
            <a:ext cx="974259" cy="391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CC2ECF-9830-4BF8-99EF-50CDC003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744"/>
            <a:ext cx="10515600" cy="626325"/>
          </a:xfrm>
        </p:spPr>
        <p:txBody>
          <a:bodyPr wrap="none" tIns="0" bIns="0"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C054B0-53FA-4BAB-B18A-25ED98462547}"/>
              </a:ext>
            </a:extLst>
          </p:cNvPr>
          <p:cNvCxnSpPr>
            <a:cxnSpLocks/>
            <a:stCxn id="21" idx="3"/>
            <a:endCxn id="20" idx="1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64AD0BCB-9C57-4743-857D-C92E8612F2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7432"/>
            <a:ext cx="288000" cy="28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A1FA0-00CE-41A9-B44F-E1E09C787148}"/>
              </a:ext>
            </a:extLst>
          </p:cNvPr>
          <p:cNvCxnSpPr>
            <a:cxnSpLocks/>
            <a:endCxn id="21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4219214-6659-42F4-990E-93786F6B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26355453-BFB0-46B4-A009-C8AC573D664F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435B87-4CBA-47D3-8C02-35A5EF64A845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CDAC72-23DF-4793-9BEA-D690C2DE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2F8-7916-5248-A005-4CE756F7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C00D-CC0A-3645-86FA-763387BC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CD40C-2EED-094B-9258-0BC7803C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09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Bann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8C6F8F-1B1A-44AA-90F1-1EF159E17B09}"/>
              </a:ext>
            </a:extLst>
          </p:cNvPr>
          <p:cNvSpPr/>
          <p:nvPr userDrawn="1"/>
        </p:nvSpPr>
        <p:spPr>
          <a:xfrm>
            <a:off x="8486776" y="0"/>
            <a:ext cx="3705224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BD97-749B-4BEC-AD6C-A24750A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599" cy="460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8F760AB-3F1D-49C2-8047-0B9A1A3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4702" y="6465600"/>
            <a:ext cx="2324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DD0A85B-262E-41D7-9DA0-8524D1B3D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68" y="6408000"/>
            <a:ext cx="288000" cy="28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CF8CD4-C3EC-42BD-8E7A-10E991968B1C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V="1">
            <a:off x="2495617" y="6557933"/>
            <a:ext cx="7599085" cy="1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40079D-E30E-4CA9-9CDF-1C12DBACC479}"/>
              </a:ext>
            </a:extLst>
          </p:cNvPr>
          <p:cNvCxnSpPr>
            <a:cxnSpLocks/>
            <a:endCxn id="20" idx="1"/>
          </p:cNvCxnSpPr>
          <p:nvPr userDrawn="1"/>
        </p:nvCxnSpPr>
        <p:spPr>
          <a:xfrm>
            <a:off x="838200" y="6559258"/>
            <a:ext cx="662400" cy="2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6641F07-0133-48B6-BBE6-FA93AB44DCE6}"/>
              </a:ext>
            </a:extLst>
          </p:cNvPr>
          <p:cNvSpPr txBox="1">
            <a:spLocks/>
          </p:cNvSpPr>
          <p:nvPr userDrawn="1"/>
        </p:nvSpPr>
        <p:spPr>
          <a:xfrm>
            <a:off x="1525800" y="6467185"/>
            <a:ext cx="96981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solidFill>
                  <a:schemeClr val="accent1"/>
                </a:solidFill>
              </a:rPr>
              <a:t>nannyml.com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16A5A6-B0BD-43FF-82BF-55B12751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744"/>
            <a:ext cx="10515600" cy="626325"/>
          </a:xfrm>
        </p:spPr>
        <p:txBody>
          <a:bodyPr wrap="none" tIns="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0B089-E637-4511-AD59-0A9B2E9B0867}"/>
              </a:ext>
            </a:extLst>
          </p:cNvPr>
          <p:cNvSpPr txBox="1"/>
          <p:nvPr userDrawn="1"/>
        </p:nvSpPr>
        <p:spPr>
          <a:xfrm>
            <a:off x="259781" y="714744"/>
            <a:ext cx="564257" cy="62632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>
                <a:solidFill>
                  <a:schemeClr val="accent2"/>
                </a:solidFill>
              </a:rPr>
              <a:t>➤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D36D4A-A23A-43E0-9918-1B24BFEC1C8B}"/>
              </a:ext>
            </a:extLst>
          </p:cNvPr>
          <p:cNvCxnSpPr>
            <a:cxnSpLocks/>
          </p:cNvCxnSpPr>
          <p:nvPr userDrawn="1"/>
        </p:nvCxnSpPr>
        <p:spPr>
          <a:xfrm>
            <a:off x="8486776" y="6557933"/>
            <a:ext cx="160792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AD6717-1F14-4B7F-A6D7-9787377DB046}"/>
              </a:ext>
            </a:extLst>
          </p:cNvPr>
          <p:cNvCxnSpPr>
            <a:cxnSpLocks/>
          </p:cNvCxnSpPr>
          <p:nvPr userDrawn="1"/>
        </p:nvCxnSpPr>
        <p:spPr>
          <a:xfrm>
            <a:off x="10691399" y="6559518"/>
            <a:ext cx="662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30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8AD7949-8F0C-4503-B948-0EEA03870A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6" b="33420"/>
          <a:stretch/>
        </p:blipFill>
        <p:spPr>
          <a:xfrm>
            <a:off x="0" y="2291922"/>
            <a:ext cx="4504610" cy="45660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814345-F3A0-4D2C-A30A-7CD90567CC43}"/>
              </a:ext>
            </a:extLst>
          </p:cNvPr>
          <p:cNvCxnSpPr>
            <a:cxnSpLocks/>
            <a:endCxn id="8" idx="1"/>
          </p:cNvCxnSpPr>
          <p:nvPr userDrawn="1"/>
        </p:nvCxnSpPr>
        <p:spPr>
          <a:xfrm>
            <a:off x="11353798" y="0"/>
            <a:ext cx="0" cy="353832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C0798DE-8EAE-4D66-8059-E46DB344167B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0789541" y="3994856"/>
            <a:ext cx="1128514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>
                <a:solidFill>
                  <a:schemeClr val="accent6"/>
                </a:solidFill>
              </a:rPr>
              <a:t>nannyml.com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F76620-2F2F-4CF0-B1D7-2D35965BA466}"/>
              </a:ext>
            </a:extLst>
          </p:cNvPr>
          <p:cNvCxnSpPr>
            <a:cxnSpLocks/>
            <a:stCxn id="8" idx="3"/>
          </p:cNvCxnSpPr>
          <p:nvPr userDrawn="1"/>
        </p:nvCxnSpPr>
        <p:spPr>
          <a:xfrm>
            <a:off x="11353798" y="4666835"/>
            <a:ext cx="1" cy="756123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86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41C-6933-4045-8FF7-F28667CD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1344A-3116-2543-A23C-E6B5EF2E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0C215-A49F-AC46-A4E6-563F485E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32CD-8EE0-B447-BADD-5BF7C341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2F8-7916-5248-A005-4CE756F7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400"/>
          </a:xfrm>
          <a:prstGeom prst="rect">
            <a:avLst/>
          </a:prstGeom>
        </p:spPr>
        <p:txBody>
          <a:bodyPr anchor="b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CD40C-2EED-094B-9258-0BC7803C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40CB7F-B465-054E-9952-88169CD662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028288"/>
            <a:ext cx="10515600" cy="662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B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D64627-8F57-B642-A787-9215B0A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517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F6587B-ACB6-204F-86C2-94EB8F057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9983A-E4B0-8D4B-8571-FCD892C1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400"/>
          </a:xfrm>
          <a:prstGeom prst="rect">
            <a:avLst/>
          </a:prstGeom>
        </p:spPr>
        <p:txBody>
          <a:bodyPr anchor="b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E03888-E486-814F-97FC-A560908670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028288"/>
            <a:ext cx="10515600" cy="662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BE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14A692-695F-B242-ACA8-6E6886F69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2200" y="1690688"/>
            <a:ext cx="3348000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27670CB-6D95-414A-AB28-931F5B6E0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2200" y="2284819"/>
            <a:ext cx="334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9B8E29E-AF6C-D44E-9D4B-EC21F41E5D4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096000" y="1690688"/>
            <a:ext cx="3348000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4BF4652-C6C7-DD40-B097-4483D82A162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2284819"/>
            <a:ext cx="334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44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794F-9A3F-654E-962F-511B96A5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7830"/>
            <a:ext cx="3348000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1FF7-A997-824B-83B9-ACE7A8D5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311961"/>
            <a:ext cx="334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F6587B-ACB6-204F-86C2-94EB8F057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9983A-E4B0-8D4B-8571-FCD892C1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400"/>
          </a:xfrm>
          <a:prstGeom prst="rect">
            <a:avLst/>
          </a:prstGeom>
        </p:spPr>
        <p:txBody>
          <a:bodyPr anchor="b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E03888-E486-814F-97FC-A560908670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028288"/>
            <a:ext cx="10515600" cy="662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B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3CBBF4-8781-564A-B61D-FA4D2D3BD13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422000" y="1717830"/>
            <a:ext cx="3348000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2EC19FE-4942-4640-B344-BDA2A9E766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2000" y="2311961"/>
            <a:ext cx="334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F2C5656-C717-764C-A1DF-3591DD93927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004212" y="1717830"/>
            <a:ext cx="3348000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993FAFD-C00A-6B48-8DB9-A6AC8ADF66C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4212" y="2311961"/>
            <a:ext cx="334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158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1FF7-A997-824B-83B9-ACE7A8D5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311961"/>
            <a:ext cx="262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F6587B-ACB6-204F-86C2-94EB8F057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9983A-E4B0-8D4B-8571-FCD892C1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400"/>
          </a:xfrm>
          <a:prstGeom prst="rect">
            <a:avLst/>
          </a:prstGeom>
        </p:spPr>
        <p:txBody>
          <a:bodyPr anchor="b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E03888-E486-814F-97FC-A560908670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1028288"/>
            <a:ext cx="10515600" cy="662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B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1A7324-A34D-7D4D-99AF-F7D42DE6363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68000" y="2311961"/>
            <a:ext cx="262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E7E00BB-40C9-E546-B765-97C3BA7E8CB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2311961"/>
            <a:ext cx="262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8266EBF-9DED-584E-BF55-A8F0011BFCE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24000" y="2311960"/>
            <a:ext cx="2628000" cy="3914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076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794F-9A3F-654E-962F-511B96A5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35718"/>
            <a:ext cx="3200318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1FF7-A997-824B-83B9-ACE7A8D5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9849"/>
            <a:ext cx="3200318" cy="2495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F6587B-ACB6-204F-86C2-94EB8F057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9983A-E4B0-8D4B-8571-FCD892C1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52705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3CBBF4-8781-564A-B61D-FA4D2D3BD13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422000" y="2235718"/>
            <a:ext cx="3348000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2EC19FE-4942-4640-B344-BDA2A9E766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2000" y="2829849"/>
            <a:ext cx="3346412" cy="2495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F2C5656-C717-764C-A1DF-3591DD93927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02548" y="2235718"/>
            <a:ext cx="3249664" cy="5941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993FAFD-C00A-6B48-8DB9-A6AC8ADF66C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201240" y="2829849"/>
            <a:ext cx="3150972" cy="2495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6138804-713E-8A43-9927-C5071072B854}"/>
              </a:ext>
            </a:extLst>
          </p:cNvPr>
          <p:cNvSpPr/>
          <p:nvPr userDrawn="1"/>
        </p:nvSpPr>
        <p:spPr>
          <a:xfrm>
            <a:off x="7818552" y="3016390"/>
            <a:ext cx="332548" cy="2122773"/>
          </a:xfrm>
          <a:prstGeom prst="homePlate">
            <a:avLst>
              <a:gd name="adj" fmla="val 8335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C9C0F33-9CA7-AA49-A00F-C06D1190EE99}"/>
              </a:ext>
            </a:extLst>
          </p:cNvPr>
          <p:cNvSpPr/>
          <p:nvPr userDrawn="1"/>
        </p:nvSpPr>
        <p:spPr>
          <a:xfrm>
            <a:off x="4040106" y="3016390"/>
            <a:ext cx="332548" cy="2122773"/>
          </a:xfrm>
          <a:prstGeom prst="homePlate">
            <a:avLst>
              <a:gd name="adj" fmla="val 8335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A4A-C17C-9D4E-B77F-31F774BF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4D08-FFA3-6549-9177-0FC43E37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9D395-6DD1-3143-9DC2-D0394E906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19CF9-AFB2-4BA1-B423-FA183C88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7867-0403-438E-AF28-01F54A50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65A4-CBDC-4460-B64A-3B251FC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C7C5-9404-41E0-A0C8-615EC407D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709F-4E8D-46ED-B01B-12741F6F3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DC73758-205C-4AA7-B591-A85B8CF6E49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74F9850-1DB3-F946-A489-AF7D782E771C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543" y="179372"/>
            <a:ext cx="1380565" cy="3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703" r:id="rId4"/>
    <p:sldLayoutId id="2147483704" r:id="rId5"/>
    <p:sldLayoutId id="2147483705" r:id="rId6"/>
    <p:sldLayoutId id="2147483707" r:id="rId7"/>
    <p:sldLayoutId id="2147483706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61" r:id="rId18"/>
    <p:sldLayoutId id="2147483676" r:id="rId19"/>
    <p:sldLayoutId id="2147483670" r:id="rId20"/>
    <p:sldLayoutId id="2147483677" r:id="rId21"/>
    <p:sldLayoutId id="2147483650" r:id="rId22"/>
    <p:sldLayoutId id="2147483668" r:id="rId23"/>
    <p:sldLayoutId id="2147483671" r:id="rId24"/>
    <p:sldLayoutId id="2147483669" r:id="rId25"/>
    <p:sldLayoutId id="2147483678" r:id="rId26"/>
    <p:sldLayoutId id="2147483675" r:id="rId27"/>
    <p:sldLayoutId id="2147483674" r:id="rId28"/>
    <p:sldLayoutId id="2147483662" r:id="rId29"/>
    <p:sldLayoutId id="2147483665" r:id="rId30"/>
    <p:sldLayoutId id="2147483673" r:id="rId31"/>
    <p:sldLayoutId id="2147483702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NannyML_Colors">
      <a:dk1>
        <a:sysClr val="windowText" lastClr="000000"/>
      </a:dk1>
      <a:lt1>
        <a:sysClr val="window" lastClr="FFFFFF"/>
      </a:lt1>
      <a:dk2>
        <a:srgbClr val="666666"/>
      </a:dk2>
      <a:lt2>
        <a:srgbClr val="E4E4E4"/>
      </a:lt2>
      <a:accent1>
        <a:srgbClr val="3B0280"/>
      </a:accent1>
      <a:accent2>
        <a:srgbClr val="00C8E5"/>
      </a:accent2>
      <a:accent3>
        <a:srgbClr val="DD4040"/>
      </a:accent3>
      <a:accent4>
        <a:srgbClr val="E1BC29"/>
      </a:accent4>
      <a:accent5>
        <a:srgbClr val="3BB273"/>
      </a:accent5>
      <a:accent6>
        <a:srgbClr val="F5F5F5"/>
      </a:accent6>
      <a:hlink>
        <a:srgbClr val="3B0280"/>
      </a:hlink>
      <a:folHlink>
        <a:srgbClr val="D5B4FD"/>
      </a:folHlink>
    </a:clrScheme>
    <a:fontScheme name="NannyML_Font">
      <a:majorFont>
        <a:latin typeface="PROMPT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D242F23A14D4A8C83211A66B0F5CE" ma:contentTypeVersion="4" ma:contentTypeDescription="Een nieuw document maken." ma:contentTypeScope="" ma:versionID="d15cbe8d8f859b9ab64090b54d3d5a00">
  <xsd:schema xmlns:xsd="http://www.w3.org/2001/XMLSchema" xmlns:xs="http://www.w3.org/2001/XMLSchema" xmlns:p="http://schemas.microsoft.com/office/2006/metadata/properties" xmlns:ns2="f0cf80d2-dcfc-4982-8245-0f1d5dd57e3e" xmlns:ns3="ab1ca80c-1863-4db1-81cf-611c7109320c" targetNamespace="http://schemas.microsoft.com/office/2006/metadata/properties" ma:root="true" ma:fieldsID="bb704dde648b4e587632b5201e0e6698" ns2:_="" ns3:_="">
    <xsd:import namespace="f0cf80d2-dcfc-4982-8245-0f1d5dd57e3e"/>
    <xsd:import namespace="ab1ca80c-1863-4db1-81cf-611c71093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f80d2-dcfc-4982-8245-0f1d5dd57e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ca80c-1863-4db1-81cf-611c710932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1ca80c-1863-4db1-81cf-611c7109320c">
      <UserInfo>
        <DisplayName>Carla  Coll</DisplayName>
        <AccountId>23</AccountId>
        <AccountType/>
      </UserInfo>
      <UserInfo>
        <DisplayName>Niels Nuyttens</DisplayName>
        <AccountId>29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18D7FB4-4F5F-4279-9101-E1F6193E0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AC09C-4673-4776-BE65-0657A672A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cf80d2-dcfc-4982-8245-0f1d5dd57e3e"/>
    <ds:schemaRef ds:uri="ab1ca80c-1863-4db1-81cf-611c71093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D59FA-FBB1-4787-9C73-8DF334A0A51D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ab1ca80c-1863-4db1-81cf-611c7109320c"/>
    <ds:schemaRef ds:uri="f0cf80d2-dcfc-4982-8245-0f1d5dd57e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Nunito Sans</vt:lpstr>
      <vt:lpstr>PROMPT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Wiljan Cools</dc:creator>
  <cp:lastModifiedBy>Niels Nuyttens</cp:lastModifiedBy>
  <cp:revision>22</cp:revision>
  <dcterms:created xsi:type="dcterms:W3CDTF">2020-12-20T19:49:53Z</dcterms:created>
  <dcterms:modified xsi:type="dcterms:W3CDTF">2022-04-03T00:39:33Z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0x0101004BCD242F23A14D4A8C83211A66B0F5CE</vt:lpwstr>
  </property>
  <property fmtid="{D5CDD505-2E9C-101B-9397-08002B2CF9AE}" pid="3" name="Order">
    <vt:r8>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