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3" r:id="rId8"/>
    <p:sldId id="262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6221E02-25CB-4963-84BC-0813985E7D90}" type="datetimeFigureOut">
              <a:rPr lang="pl-PL" smtClean="0"/>
              <a:pPr/>
              <a:t>2016-06-13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Prostokąt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Prostokąt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ostokąt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2016-06-13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2016-06-13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ójkąt równoramienny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2016-06-13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6221E02-25CB-4963-84BC-0813985E7D90}" type="datetimeFigureOut">
              <a:rPr lang="pl-PL" smtClean="0"/>
              <a:pPr/>
              <a:t>2016-06-13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2016-06-13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2016-06-13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2016-06-13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2016-06-13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Łącznik prosty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2016-06-13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ymbol zastępczy zawartości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2016-06-13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2016-06-13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8" name="Łącznik prosty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Łącznik prosty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równoramienny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zaokrąglony 10"/>
          <p:cNvSpPr/>
          <p:nvPr/>
        </p:nvSpPr>
        <p:spPr>
          <a:xfrm>
            <a:off x="755576" y="548680"/>
            <a:ext cx="7632848" cy="3074640"/>
          </a:xfrm>
          <a:prstGeom prst="roundRect">
            <a:avLst>
              <a:gd name="adj" fmla="val 37228"/>
            </a:avLst>
          </a:prstGeom>
          <a:solidFill>
            <a:schemeClr val="tx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Kosmiczna strzelanka 2.5D typu Vertical Scroller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Projekt z przedmiotu PZTGK</a:t>
            </a:r>
            <a:endParaRPr lang="pl-PL" dirty="0"/>
          </a:p>
        </p:txBody>
      </p:sp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0" y="1719391"/>
            <a:ext cx="38874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7884368" y="404664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latin typeface="Calibri" pitchFamily="34" charset="0"/>
                <a:cs typeface="Calibri" pitchFamily="34" charset="0"/>
              </a:rPr>
              <a:t>13.06.1016</a:t>
            </a:r>
            <a:endParaRPr lang="pl-PL" sz="12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5" name="Grupa 24"/>
          <p:cNvGrpSpPr/>
          <p:nvPr/>
        </p:nvGrpSpPr>
        <p:grpSpPr>
          <a:xfrm>
            <a:off x="2663788" y="5733256"/>
            <a:ext cx="3816424" cy="1015663"/>
            <a:chOff x="2411760" y="5842337"/>
            <a:chExt cx="3816424" cy="1015663"/>
          </a:xfrm>
        </p:grpSpPr>
        <p:sp>
          <p:nvSpPr>
            <p:cNvPr id="137217" name="Rectangle 1"/>
            <p:cNvSpPr>
              <a:spLocks noChangeArrowheads="1"/>
            </p:cNvSpPr>
            <p:nvPr/>
          </p:nvSpPr>
          <p:spPr bwMode="auto">
            <a:xfrm>
              <a:off x="2411760" y="5842337"/>
              <a:ext cx="2232248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Skład sekcji:</a:t>
              </a:r>
              <a:endParaRPr lang="pl-PL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pl-PL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Katarzyna Orzechowska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pl-PL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Przemysław Grela	</a:t>
              </a:r>
              <a:endParaRPr kumimoji="0" lang="pl-PL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lvl="1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pl-PL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Rafał Loska	</a:t>
              </a:r>
              <a:endParaRPr kumimoji="0" lang="pl-PL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lvl="1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pl-PL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Dariusz Fredyk</a:t>
              </a:r>
              <a:endParaRPr kumimoji="0" lang="pl-PL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Prostokąt 6"/>
            <p:cNvSpPr/>
            <p:nvPr/>
          </p:nvSpPr>
          <p:spPr>
            <a:xfrm>
              <a:off x="4211960" y="6027003"/>
              <a:ext cx="201622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l-PL" sz="1200" dirty="0" smtClean="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Piotr Kunicki	</a:t>
              </a:r>
              <a:endParaRPr lang="pl-PL" sz="600" dirty="0" smtClean="0">
                <a:latin typeface="Arial" pitchFamily="34" charset="0"/>
                <a:cs typeface="Arial" pitchFamily="34" charset="0"/>
              </a:endParaRPr>
            </a:p>
            <a:p>
              <a:pPr lvl="1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l-PL" sz="1200" dirty="0" smtClean="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Michał Kiełczewski	</a:t>
              </a:r>
              <a:endParaRPr lang="pl-PL" sz="600" dirty="0" smtClean="0">
                <a:latin typeface="Arial" pitchFamily="34" charset="0"/>
                <a:cs typeface="Arial" pitchFamily="34" charset="0"/>
              </a:endParaRPr>
            </a:p>
            <a:p>
              <a:pPr lvl="1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l-PL" sz="1200" dirty="0" smtClean="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Marcin Griszbacher	</a:t>
              </a:r>
              <a:endParaRPr lang="pl-PL" sz="600" dirty="0" smtClean="0">
                <a:latin typeface="Arial" pitchFamily="34" charset="0"/>
                <a:cs typeface="Arial" pitchFamily="34" charset="0"/>
              </a:endParaRPr>
            </a:p>
            <a:p>
              <a:pPr lvl="1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l-PL" sz="1200" dirty="0" smtClean="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Denis Wychowałek	</a:t>
              </a:r>
              <a:endParaRPr lang="pl-PL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37220" name="Picture 4" descr="http://orig04.deviantart.net/b653/f/2014/268/3/2/galaxy_png_by_13directioner-d80gqi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068" y="404664"/>
            <a:ext cx="3531940" cy="3531940"/>
          </a:xfrm>
          <a:prstGeom prst="rect">
            <a:avLst/>
          </a:prstGeom>
          <a:noFill/>
        </p:spPr>
      </p:pic>
      <p:pic>
        <p:nvPicPr>
          <p:cNvPr id="137228" name="Picture 12" descr="http://media.indiedb.com/images/games/1/31/30993/ship.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618872" flipH="1">
            <a:off x="5864465" y="1024090"/>
            <a:ext cx="983085" cy="1138168"/>
          </a:xfrm>
          <a:prstGeom prst="rect">
            <a:avLst/>
          </a:prstGeom>
          <a:noFill/>
        </p:spPr>
      </p:pic>
      <p:pic>
        <p:nvPicPr>
          <p:cNvPr id="137230" name="Picture 14" descr="http://www.thomaslovgren.com/wp-content/uploads/spaceship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202523">
            <a:off x="4377874" y="2204850"/>
            <a:ext cx="457200" cy="457200"/>
          </a:xfrm>
          <a:prstGeom prst="rect">
            <a:avLst/>
          </a:prstGeom>
          <a:noFill/>
        </p:spPr>
      </p:pic>
      <p:pic>
        <p:nvPicPr>
          <p:cNvPr id="137232" name="Picture 16" descr="http://www.alcove-games.com/wp-content/uploads/2013/03/spaceshi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98659" flipH="1">
            <a:off x="6515884" y="2276539"/>
            <a:ext cx="697515" cy="697516"/>
          </a:xfrm>
          <a:prstGeom prst="rect">
            <a:avLst/>
          </a:prstGeom>
          <a:noFill/>
        </p:spPr>
      </p:pic>
      <p:pic>
        <p:nvPicPr>
          <p:cNvPr id="137234" name="Picture 18" descr="http://img3.wikia.nocookie.net/__cb20120210195523/aearmory/images/5/5a/Astro_asteroid-belt_mediu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1268760"/>
            <a:ext cx="369590" cy="369591"/>
          </a:xfrm>
          <a:prstGeom prst="rect">
            <a:avLst/>
          </a:prstGeom>
          <a:noFill/>
        </p:spPr>
      </p:pic>
      <p:pic>
        <p:nvPicPr>
          <p:cNvPr id="19" name="Picture 18" descr="http://img3.wikia.nocookie.net/__cb20120210195523/aearmory/images/5/5a/Astro_asteroid-belt_medium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3711841">
            <a:off x="7015707" y="1554522"/>
            <a:ext cx="592660" cy="592661"/>
          </a:xfrm>
          <a:prstGeom prst="rect">
            <a:avLst/>
          </a:prstGeom>
          <a:noFill/>
        </p:spPr>
      </p:pic>
      <p:pic>
        <p:nvPicPr>
          <p:cNvPr id="20" name="Picture 18" descr="http://img3.wikia.nocookie.net/__cb20120210195523/aearmory/images/5/5a/Astro_asteroid-belt_medium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2030441">
            <a:off x="5437779" y="2566586"/>
            <a:ext cx="513606" cy="513607"/>
          </a:xfrm>
          <a:prstGeom prst="rect">
            <a:avLst/>
          </a:prstGeom>
          <a:noFill/>
        </p:spPr>
      </p:pic>
      <p:pic>
        <p:nvPicPr>
          <p:cNvPr id="137236" name="Picture 20" descr="http://lancpump.com/wp-content/uploads/2016/05/red-laser-beam-png-laser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943725">
            <a:off x="6038926" y="2399385"/>
            <a:ext cx="531189" cy="254220"/>
          </a:xfrm>
          <a:prstGeom prst="rect">
            <a:avLst/>
          </a:prstGeom>
          <a:noFill/>
        </p:spPr>
      </p:pic>
      <p:pic>
        <p:nvPicPr>
          <p:cNvPr id="137238" name="Picture 22" descr="http://www.mybodycontour.biz/files/hjcw-644gmjrmvak0-i88i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3909155">
            <a:off x="4836555" y="1083797"/>
            <a:ext cx="1356200" cy="1767036"/>
          </a:xfrm>
          <a:prstGeom prst="rect">
            <a:avLst/>
          </a:prstGeom>
          <a:noFill/>
        </p:spPr>
      </p:pic>
      <p:pic>
        <p:nvPicPr>
          <p:cNvPr id="22" name="Picture 20" descr="http://lancpump.com/wp-content/uploads/2016/05/red-laser-beam-png-laser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943725">
            <a:off x="5678886" y="2255368"/>
            <a:ext cx="531189" cy="254220"/>
          </a:xfrm>
          <a:prstGeom prst="rect">
            <a:avLst/>
          </a:prstGeom>
          <a:noFill/>
        </p:spPr>
      </p:pic>
      <p:pic>
        <p:nvPicPr>
          <p:cNvPr id="137240" name="Picture 24" descr="http://dumpfm.s3.amazonaws.com/images/20130825/1377415780605-dumpfm-FAUXreal-laser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499992" y="1628800"/>
            <a:ext cx="1611810" cy="6983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Metodyka pracy</a:t>
            </a:r>
          </a:p>
          <a:p>
            <a:r>
              <a:rPr lang="pl-PL" dirty="0" smtClean="0"/>
              <a:t>Wynik </a:t>
            </a:r>
            <a:r>
              <a:rPr lang="pl-PL" dirty="0" smtClean="0"/>
              <a:t>dotychczasowy</a:t>
            </a:r>
          </a:p>
          <a:p>
            <a:r>
              <a:rPr lang="pl-PL" dirty="0" smtClean="0"/>
              <a:t>Co byśmy zrobili inaczej?</a:t>
            </a:r>
            <a:endParaRPr lang="pl-PL" dirty="0" smtClean="0"/>
          </a:p>
          <a:p>
            <a:r>
              <a:rPr lang="pl-PL" dirty="0" smtClean="0"/>
              <a:t>Wnioski</a:t>
            </a:r>
          </a:p>
          <a:p>
            <a:pPr>
              <a:buNone/>
            </a:pPr>
            <a:endParaRPr lang="pl-PL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Metodyka pracy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System wersjonowania </a:t>
            </a:r>
            <a:r>
              <a:rPr lang="pl-PL" dirty="0" err="1" smtClean="0"/>
              <a:t>GitHub</a:t>
            </a:r>
            <a:endParaRPr lang="pl-PL" dirty="0" smtClean="0"/>
          </a:p>
          <a:p>
            <a:r>
              <a:rPr lang="pl-PL" dirty="0" smtClean="0"/>
              <a:t>Komunikacja - prywatna grupa na </a:t>
            </a:r>
            <a:r>
              <a:rPr lang="pl-PL" dirty="0" err="1" smtClean="0"/>
              <a:t>Facebooku</a:t>
            </a:r>
            <a:endParaRPr lang="pl-PL" dirty="0" smtClean="0"/>
          </a:p>
          <a:p>
            <a:r>
              <a:rPr lang="pl-PL" dirty="0" smtClean="0"/>
              <a:t>Testowanie – tworzenie przypadków testowych</a:t>
            </a:r>
            <a:endParaRPr lang="pl-PL" dirty="0" smtClean="0"/>
          </a:p>
          <a:p>
            <a:r>
              <a:rPr lang="pl-PL" dirty="0" smtClean="0"/>
              <a:t>Prowadzenie konsultacji nad programem</a:t>
            </a:r>
          </a:p>
          <a:p>
            <a:r>
              <a:rPr lang="pl-PL" dirty="0" smtClean="0"/>
              <a:t>Zgłaszanie poprawek oraz nowych pomysłów</a:t>
            </a:r>
          </a:p>
          <a:p>
            <a:r>
              <a:rPr lang="pl-PL" dirty="0" smtClean="0"/>
              <a:t>Raportowanie o zmianach i implementacjach nowych elementów</a:t>
            </a:r>
          </a:p>
          <a:p>
            <a:endParaRPr lang="pl-PL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Wynik dotychczasowy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Zaimplementowanie następujących elementów:</a:t>
            </a:r>
          </a:p>
          <a:p>
            <a:r>
              <a:rPr lang="pl-PL" dirty="0" smtClean="0"/>
              <a:t>Szablon aplikacji</a:t>
            </a:r>
          </a:p>
          <a:p>
            <a:r>
              <a:rPr lang="pl-PL" dirty="0" smtClean="0"/>
              <a:t>System broni i </a:t>
            </a:r>
            <a:r>
              <a:rPr lang="pl-PL" dirty="0" err="1" smtClean="0"/>
              <a:t>powerupów</a:t>
            </a:r>
            <a:endParaRPr lang="pl-PL" dirty="0" smtClean="0"/>
          </a:p>
          <a:p>
            <a:r>
              <a:rPr lang="pl-PL" dirty="0" smtClean="0"/>
              <a:t>Algorytmy sztucznej inteligencji</a:t>
            </a:r>
          </a:p>
          <a:p>
            <a:r>
              <a:rPr lang="pl-PL" dirty="0" smtClean="0"/>
              <a:t>Stworzenie i optymalizacja modeli</a:t>
            </a:r>
          </a:p>
          <a:p>
            <a:r>
              <a:rPr lang="pl-PL" dirty="0" smtClean="0"/>
              <a:t>Zaplanowanie przypadków testowych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Wynik dotychczasowy</a:t>
            </a:r>
          </a:p>
        </p:txBody>
      </p:sp>
      <p:pic>
        <p:nvPicPr>
          <p:cNvPr id="15053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13251" t="10651" r="13250" b="2950"/>
          <a:stretch>
            <a:fillRect/>
          </a:stretch>
        </p:blipFill>
        <p:spPr bwMode="auto">
          <a:xfrm>
            <a:off x="737828" y="1307662"/>
            <a:ext cx="7668344" cy="492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Wynik dotychczasowy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17453" t="11744" r="14594" b="5813"/>
          <a:stretch>
            <a:fillRect/>
          </a:stretch>
        </p:blipFill>
        <p:spPr bwMode="auto">
          <a:xfrm>
            <a:off x="755576" y="1340768"/>
            <a:ext cx="7632848" cy="492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Co byśmy zrobili inaczej?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Inny podział ról w grupie</a:t>
            </a:r>
          </a:p>
          <a:p>
            <a:r>
              <a:rPr lang="pl-PL" dirty="0" smtClean="0"/>
              <a:t>Przydzielanie konkretnych zadań konkretnym osobom</a:t>
            </a:r>
            <a:endParaRPr lang="pl-PL" dirty="0" smtClean="0"/>
          </a:p>
          <a:p>
            <a:r>
              <a:rPr lang="pl-PL" dirty="0" smtClean="0"/>
              <a:t>Jasno określone terminy wykonywania </a:t>
            </a:r>
            <a:r>
              <a:rPr lang="pl-PL" dirty="0" err="1" smtClean="0"/>
              <a:t>tasków</a:t>
            </a:r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28557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Wnioski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Jako, iż nie wystarczyło nam czasu na zaimplementowanie wszystkich wyznaczonych elementów, które są niezbędne do poprawnego działania gry, postaramy się dokończyć </a:t>
            </a:r>
            <a:r>
              <a:rPr lang="pl-PL" dirty="0" smtClean="0"/>
              <a:t>projekt zawierając w raporcie końcowym przyczyny opóźnienia.</a:t>
            </a:r>
            <a:endParaRPr lang="pl-P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czątek">
  <a:themeElements>
    <a:clrScheme name="Począte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ocząte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ocząte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164</TotalTime>
  <Words>143</Words>
  <Application>Microsoft Office PowerPoint</Application>
  <PresentationFormat>Pokaz na ekranie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Początek</vt:lpstr>
      <vt:lpstr>Kosmiczna strzelanka 2.5D typu Vertical Scroller</vt:lpstr>
      <vt:lpstr>Spis treści</vt:lpstr>
      <vt:lpstr>Metodyka pracy</vt:lpstr>
      <vt:lpstr>Wynik dotychczasowy</vt:lpstr>
      <vt:lpstr>Wynik dotychczasowy</vt:lpstr>
      <vt:lpstr>Wynik dotychczasowy</vt:lpstr>
      <vt:lpstr>Co byśmy zrobili inaczej?</vt:lpstr>
      <vt:lpstr>Wnioski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Kosmiczna strzelanka 2.5D typu Vertical Scroller</dc:title>
  <dc:creator>Przemo</dc:creator>
  <cp:lastModifiedBy>k</cp:lastModifiedBy>
  <cp:revision>26</cp:revision>
  <dcterms:created xsi:type="dcterms:W3CDTF">2016-06-12T18:52:58Z</dcterms:created>
  <dcterms:modified xsi:type="dcterms:W3CDTF">2016-06-13T16:31:26Z</dcterms:modified>
</cp:coreProperties>
</file>