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5" r:id="rId3"/>
    <p:sldId id="270" r:id="rId4"/>
    <p:sldId id="271" r:id="rId5"/>
    <p:sldId id="276" r:id="rId6"/>
    <p:sldId id="284" r:id="rId7"/>
    <p:sldId id="278" r:id="rId8"/>
    <p:sldId id="289" r:id="rId9"/>
    <p:sldId id="288" r:id="rId10"/>
    <p:sldId id="285" r:id="rId11"/>
    <p:sldId id="290" r:id="rId12"/>
    <p:sldId id="294" r:id="rId13"/>
    <p:sldId id="295" r:id="rId14"/>
    <p:sldId id="296" r:id="rId15"/>
    <p:sldId id="280" r:id="rId16"/>
    <p:sldId id="286" r:id="rId17"/>
    <p:sldId id="282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PORTFOLIO PLANNING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10058400" cy="780256"/>
          </a:xfrm>
        </p:spPr>
        <p:txBody>
          <a:bodyPr>
            <a:normAutofit fontScale="85000" lnSpcReduction="20000"/>
          </a:bodyPr>
          <a:lstStyle/>
          <a:p>
            <a:r>
              <a:rPr lang="en-US" sz="3400" dirty="0"/>
              <a:t>INFT4000</a:t>
            </a:r>
          </a:p>
          <a:p>
            <a:endParaRPr lang="en-US" dirty="0"/>
          </a:p>
          <a:p>
            <a:r>
              <a:rPr lang="en-US" dirty="0"/>
              <a:t>Neo Lee, W0435748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FE56824-F1DD-4D76-B5B2-59D94291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207" y="762000"/>
            <a:ext cx="3122613" cy="1036712"/>
          </a:xfrm>
        </p:spPr>
        <p:txBody>
          <a:bodyPr/>
          <a:lstStyle/>
          <a:p>
            <a:r>
              <a:rPr lang="en-US" dirty="0"/>
              <a:t>Pages Descriptions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AA43445-8ABB-4C99-9466-9EE1975C7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00659" y="1916832"/>
            <a:ext cx="3124161" cy="4179168"/>
          </a:xfrm>
        </p:spPr>
        <p:txBody>
          <a:bodyPr>
            <a:normAutofit/>
          </a:bodyPr>
          <a:lstStyle/>
          <a:p>
            <a:r>
              <a:rPr lang="en-US" dirty="0"/>
              <a:t>Page1: Main Page</a:t>
            </a:r>
          </a:p>
          <a:p>
            <a:endParaRPr lang="en-US" dirty="0"/>
          </a:p>
          <a:p>
            <a:r>
              <a:rPr lang="en-US" dirty="0"/>
              <a:t>Page2: Report Page</a:t>
            </a:r>
          </a:p>
          <a:p>
            <a:r>
              <a:rPr lang="en-US" dirty="0"/>
              <a:t>              - Display report</a:t>
            </a:r>
          </a:p>
          <a:p>
            <a:r>
              <a:rPr lang="en-US" dirty="0"/>
              <a:t>              - Print report</a:t>
            </a:r>
          </a:p>
          <a:p>
            <a:r>
              <a:rPr lang="en-US" dirty="0"/>
              <a:t>              - Edit or Delete items</a:t>
            </a:r>
          </a:p>
          <a:p>
            <a:endParaRPr lang="en-US" dirty="0"/>
          </a:p>
          <a:p>
            <a:r>
              <a:rPr lang="en-US" dirty="0"/>
              <a:t>Page3: Modify Page (Popup)</a:t>
            </a:r>
          </a:p>
          <a:p>
            <a:r>
              <a:rPr lang="en-US" dirty="0"/>
              <a:t>              - Add items</a:t>
            </a:r>
          </a:p>
          <a:p>
            <a:r>
              <a:rPr lang="en-US" dirty="0"/>
              <a:t>              - Edit items</a:t>
            </a:r>
          </a:p>
          <a:p>
            <a:endParaRPr lang="en-US" dirty="0"/>
          </a:p>
          <a:p>
            <a:r>
              <a:rPr lang="en-US" dirty="0"/>
              <a:t>Page4: Settings Page (Popup)</a:t>
            </a:r>
          </a:p>
          <a:p>
            <a:r>
              <a:rPr lang="en-US" dirty="0"/>
              <a:t>              - Add/Delete Stores</a:t>
            </a:r>
          </a:p>
          <a:p>
            <a:r>
              <a:rPr lang="en-US" dirty="0"/>
              <a:t>              - Add/Delete Purposes</a:t>
            </a:r>
          </a:p>
        </p:txBody>
      </p:sp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7CD9B74-0429-497D-845A-63212D5FE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21872"/>
            <a:ext cx="5832648" cy="66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0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BC1BE0-9D57-4DE5-A4AA-D46262E2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Main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836F3C-A2BA-4496-B446-DBA740E8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800" y="1124744"/>
            <a:ext cx="8172400" cy="54755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340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BC1BE0-9D57-4DE5-A4AA-D46262E2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F6F3EE-08BA-45F6-9774-693C6C080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485" y="1124744"/>
            <a:ext cx="8101030" cy="541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64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BC1BE0-9D57-4DE5-A4AA-D46262E2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Modify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C42C5-5D12-4487-B8FF-1F67B8B49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03" y="1124744"/>
            <a:ext cx="8105793" cy="538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8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BC1BE0-9D57-4DE5-A4AA-D46262E2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Settings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C7A3D8-551C-4F9B-97F5-D541344DB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489" y="1124744"/>
            <a:ext cx="8029022" cy="53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0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323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5BC640-B9A3-4622-B242-D730AD483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576146"/>
            <a:ext cx="11953328" cy="570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55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897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7F00-1544-4FB3-9FF6-E360D8E2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243608"/>
          </a:xfrm>
        </p:spPr>
        <p:txBody>
          <a:bodyPr>
            <a:normAutofit/>
          </a:bodyPr>
          <a:lstStyle/>
          <a:p>
            <a:r>
              <a:rPr lang="en-US" dirty="0"/>
              <a:t>It is made the word document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CF54CE2-14D0-4091-832A-15AA08F9F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054062"/>
              </p:ext>
            </p:extLst>
          </p:nvPr>
        </p:nvGraphicFramePr>
        <p:xfrm>
          <a:off x="1549400" y="1479550"/>
          <a:ext cx="916940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9285355" imgH="7083758" progId="Word.Document.8">
                  <p:embed/>
                </p:oleObj>
              </mc:Choice>
              <mc:Fallback>
                <p:oleObj name="Document" r:id="rId3" imgW="9285355" imgH="7083758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9400" y="1479550"/>
                        <a:ext cx="9169400" cy="47625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91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(Purpose)</a:t>
            </a:r>
            <a:endParaRPr dirty="0"/>
          </a:p>
          <a:p>
            <a:r>
              <a:rPr lang="en-US" dirty="0"/>
              <a:t>Functionality</a:t>
            </a:r>
          </a:p>
          <a:p>
            <a:r>
              <a:rPr lang="en-US" dirty="0"/>
              <a:t>Colors</a:t>
            </a:r>
            <a:endParaRPr dirty="0"/>
          </a:p>
          <a:p>
            <a:r>
              <a:rPr lang="en-US" dirty="0"/>
              <a:t>Storyboard</a:t>
            </a:r>
          </a:p>
          <a:p>
            <a:r>
              <a:rPr lang="en-US" dirty="0"/>
              <a:t>ERD</a:t>
            </a:r>
          </a:p>
          <a:p>
            <a:r>
              <a:rPr lang="en-US" dirty="0"/>
              <a:t>SAAD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5328592"/>
          </a:xfrm>
        </p:spPr>
        <p:txBody>
          <a:bodyPr>
            <a:normAutofit/>
          </a:bodyPr>
          <a:lstStyle/>
          <a:p>
            <a:r>
              <a:rPr lang="en-US" dirty="0"/>
              <a:t>Pre-primary teachers need to purchase goods for the children in classes.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After purchasing, a teacher must submit a reconciliation report to a director every month.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project will produce an automation for this requirements through the application by developing with electron.js.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36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027584"/>
          </a:xfrm>
        </p:spPr>
        <p:txBody>
          <a:bodyPr>
            <a:normAutofit/>
          </a:bodyPr>
          <a:lstStyle/>
          <a:p>
            <a:r>
              <a:rPr lang="en-US" dirty="0"/>
              <a:t>There are some functionality in this project</a:t>
            </a:r>
            <a:endParaRPr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32F4B8-4F7F-4255-B27C-B55C989B3FEE}"/>
              </a:ext>
            </a:extLst>
          </p:cNvPr>
          <p:cNvSpPr txBox="1">
            <a:spLocks/>
          </p:cNvSpPr>
          <p:nvPr/>
        </p:nvSpPr>
        <p:spPr>
          <a:xfrm>
            <a:off x="1991543" y="1628800"/>
            <a:ext cx="8693901" cy="3816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Report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Print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Purchase management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Append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Modify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Remove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14436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62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FCBB6B9-12D1-4FA7-8187-7BBDFC36E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A846BA-267F-4F6D-9439-8D75029E340B}"/>
              </a:ext>
            </a:extLst>
          </p:cNvPr>
          <p:cNvSpPr txBox="1"/>
          <p:nvPr/>
        </p:nvSpPr>
        <p:spPr>
          <a:xfrm>
            <a:off x="10560496" y="113026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1B597-58BD-424B-A172-EA88C06D98DC}"/>
              </a:ext>
            </a:extLst>
          </p:cNvPr>
          <p:cNvSpPr txBox="1"/>
          <p:nvPr/>
        </p:nvSpPr>
        <p:spPr>
          <a:xfrm>
            <a:off x="3287688" y="1130260"/>
            <a:ext cx="580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  <a:p>
            <a:r>
              <a:rPr lang="en-US" dirty="0"/>
              <a:t>/</a:t>
            </a:r>
          </a:p>
          <a:p>
            <a:r>
              <a:rPr lang="en-US" dirty="0"/>
              <a:t>Edit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701F0-CA8F-4D42-B326-B98234E3F51A}"/>
              </a:ext>
            </a:extLst>
          </p:cNvPr>
          <p:cNvSpPr txBox="1"/>
          <p:nvPr/>
        </p:nvSpPr>
        <p:spPr>
          <a:xfrm>
            <a:off x="623392" y="1130260"/>
            <a:ext cx="1205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</a:t>
            </a:r>
          </a:p>
          <a:p>
            <a:r>
              <a:rPr lang="en-US" dirty="0"/>
              <a:t>In</a:t>
            </a:r>
          </a:p>
          <a:p>
            <a:r>
              <a:rPr lang="en-US" dirty="0"/>
              <a:t>Main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114E69-4517-4349-B0E7-559E34EF4867}"/>
              </a:ext>
            </a:extLst>
          </p:cNvPr>
          <p:cNvSpPr txBox="1"/>
          <p:nvPr/>
        </p:nvSpPr>
        <p:spPr>
          <a:xfrm>
            <a:off x="7930683" y="1130259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</a:t>
            </a:r>
          </a:p>
          <a:p>
            <a:r>
              <a:rPr lang="en-US" dirty="0"/>
              <a:t>Background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8E4272-4FA3-4F60-B562-56B2902100D4}"/>
              </a:ext>
            </a:extLst>
          </p:cNvPr>
          <p:cNvSpPr txBox="1"/>
          <p:nvPr/>
        </p:nvSpPr>
        <p:spPr>
          <a:xfrm>
            <a:off x="5735960" y="113026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175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64353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173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Candara</vt:lpstr>
      <vt:lpstr>Consolas</vt:lpstr>
      <vt:lpstr>Wingdings</vt:lpstr>
      <vt:lpstr>Tech Computer 16x9</vt:lpstr>
      <vt:lpstr>Document</vt:lpstr>
      <vt:lpstr>PORTFOLIO PLANNING</vt:lpstr>
      <vt:lpstr>Index</vt:lpstr>
      <vt:lpstr>Description</vt:lpstr>
      <vt:lpstr>Pre-primary teachers need to purchase goods for the children in classes.  After purchasing, a teacher must submit a reconciliation report to a director every month.  This project will produce an automation for this requirements through the application by developing with electron.js.</vt:lpstr>
      <vt:lpstr>Functionality</vt:lpstr>
      <vt:lpstr>There are some functionality in this project</vt:lpstr>
      <vt:lpstr>Colors</vt:lpstr>
      <vt:lpstr>PowerPoint Presentation</vt:lpstr>
      <vt:lpstr>Storyboard</vt:lpstr>
      <vt:lpstr>Pages Descriptions</vt:lpstr>
      <vt:lpstr>Main Page</vt:lpstr>
      <vt:lpstr>Report Page</vt:lpstr>
      <vt:lpstr>Modify Page</vt:lpstr>
      <vt:lpstr>Settings Page</vt:lpstr>
      <vt:lpstr>ERD</vt:lpstr>
      <vt:lpstr>PowerPoint Presentation</vt:lpstr>
      <vt:lpstr>SAAD</vt:lpstr>
      <vt:lpstr>It is made the word document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PLANNING</dc:title>
  <dc:creator>Lee,Neo</dc:creator>
  <cp:lastModifiedBy>Lee,Neo</cp:lastModifiedBy>
  <cp:revision>6</cp:revision>
  <dcterms:created xsi:type="dcterms:W3CDTF">2020-11-15T22:07:10Z</dcterms:created>
  <dcterms:modified xsi:type="dcterms:W3CDTF">2020-11-20T12:39:31Z</dcterms:modified>
</cp:coreProperties>
</file>