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3"/>
  </p:notesMasterIdLst>
  <p:handoutMasterIdLst>
    <p:handoutMasterId r:id="rId14"/>
  </p:handoutMasterIdLst>
  <p:sldIdLst>
    <p:sldId id="256" r:id="rId5"/>
    <p:sldId id="261" r:id="rId6"/>
    <p:sldId id="259" r:id="rId7"/>
    <p:sldId id="262" r:id="rId8"/>
    <p:sldId id="263" r:id="rId9"/>
    <p:sldId id="264"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t>Role</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Technologies</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Learned</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ZA" sz="3600" kern="1200" dirty="0"/>
            <a:t>Role</a:t>
          </a:r>
          <a:endParaRPr lang="en-US" sz="36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Technologies</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Learned</a:t>
          </a:r>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12/10/2020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12/10/2020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12/10/2020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12/10/2020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12/10/2020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12/10/2020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Portfolio integration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INFT4000 (Neo lee, w0435748)</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Portfolio integration</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331075910"/>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500" y="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Role</a:t>
            </a:r>
          </a:p>
        </p:txBody>
      </p:sp>
      <p:sp>
        <p:nvSpPr>
          <p:cNvPr id="12" name="Subtitle 2">
            <a:extLst>
              <a:ext uri="{FF2B5EF4-FFF2-40B4-BE49-F238E27FC236}">
                <a16:creationId xmlns:a16="http://schemas.microsoft.com/office/drawing/2014/main" id="{D5804454-52F4-4E51-ADE9-9DD4A036DCCE}"/>
              </a:ext>
            </a:extLst>
          </p:cNvPr>
          <p:cNvSpPr txBox="1">
            <a:spLocks/>
          </p:cNvSpPr>
          <p:nvPr/>
        </p:nvSpPr>
        <p:spPr>
          <a:xfrm>
            <a:off x="1235663" y="2194697"/>
            <a:ext cx="6012333" cy="26290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bg2"/>
                </a:solidFill>
              </a:rPr>
              <a:t>I started the project because I would like to help to organize the reconciliation for a pre-primary teacher.</a:t>
            </a:r>
          </a:p>
          <a:p>
            <a:r>
              <a:rPr lang="en-US" dirty="0">
                <a:solidFill>
                  <a:schemeClr val="bg2"/>
                </a:solidFill>
              </a:rPr>
              <a:t>I made the portfolio for the project and I implemented it and I test, debug and finished this project.</a:t>
            </a:r>
          </a:p>
        </p:txBody>
      </p:sp>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D6042057-146D-4C5C-9E66-9CD6D8A40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Digital Numbers">
            <a:extLst>
              <a:ext uri="{FF2B5EF4-FFF2-40B4-BE49-F238E27FC236}">
                <a16:creationId xmlns:a16="http://schemas.microsoft.com/office/drawing/2014/main" id="{4488C1D5-F02B-461F-A552-184CE8E92D4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6618" b="9113"/>
          <a:stretch/>
        </p:blipFill>
        <p:spPr>
          <a:xfrm>
            <a:off x="20" y="10"/>
            <a:ext cx="12191980" cy="6857990"/>
          </a:xfrm>
          <a:prstGeom prst="rect">
            <a:avLst/>
          </a:prstGeom>
        </p:spPr>
      </p:pic>
      <p:grpSp>
        <p:nvGrpSpPr>
          <p:cNvPr id="37" name="Group 36">
            <a:extLst>
              <a:ext uri="{FF2B5EF4-FFF2-40B4-BE49-F238E27FC236}">
                <a16:creationId xmlns:a16="http://schemas.microsoft.com/office/drawing/2014/main" id="{6B14832B-2D5A-461D-AD66-7F7ABC303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3643"/>
            <a:ext cx="11307400" cy="5938689"/>
            <a:chOff x="438067" y="453643"/>
            <a:chExt cx="11307400" cy="5938689"/>
          </a:xfrm>
        </p:grpSpPr>
        <p:sp>
          <p:nvSpPr>
            <p:cNvPr id="38" name="Rectangle 37">
              <a:extLst>
                <a:ext uri="{FF2B5EF4-FFF2-40B4-BE49-F238E27FC236}">
                  <a16:creationId xmlns:a16="http://schemas.microsoft.com/office/drawing/2014/main" id="{92294387-CA33-409B-8E85-6CF823B54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0BD22D6-8156-4BE4-8990-1A7612D4F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E3951A02-F802-4E54-B083-7BE079C94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8DCA353A-1C61-468C-9643-86730A2B8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1">
            <a:extLst>
              <a:ext uri="{FF2B5EF4-FFF2-40B4-BE49-F238E27FC236}">
                <a16:creationId xmlns:a16="http://schemas.microsoft.com/office/drawing/2014/main" id="{CB6EFFDB-D956-40F5-9381-81F6BB2203F0}"/>
              </a:ext>
            </a:extLst>
          </p:cNvPr>
          <p:cNvSpPr txBox="1">
            <a:spLocks/>
          </p:cNvSpPr>
          <p:nvPr/>
        </p:nvSpPr>
        <p:spPr>
          <a:xfrm>
            <a:off x="584199" y="1006956"/>
            <a:ext cx="11015133" cy="13721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dirty="0"/>
              <a:t>Technology (BOOTSTRAP)</a:t>
            </a:r>
          </a:p>
        </p:txBody>
      </p:sp>
      <p:sp>
        <p:nvSpPr>
          <p:cNvPr id="4" name="Subtitle 2">
            <a:extLst>
              <a:ext uri="{FF2B5EF4-FFF2-40B4-BE49-F238E27FC236}">
                <a16:creationId xmlns:a16="http://schemas.microsoft.com/office/drawing/2014/main" id="{DC2F5F11-2689-484E-B419-CCFBE01B048A}"/>
              </a:ext>
            </a:extLst>
          </p:cNvPr>
          <p:cNvSpPr txBox="1">
            <a:spLocks/>
          </p:cNvSpPr>
          <p:nvPr/>
        </p:nvSpPr>
        <p:spPr>
          <a:xfrm>
            <a:off x="581192" y="2438399"/>
            <a:ext cx="11018141" cy="35644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bg1"/>
                </a:solidFill>
              </a:rPr>
              <a:t>Definition</a:t>
            </a:r>
          </a:p>
          <a:p>
            <a:pPr marL="324000" lvl="1" indent="0">
              <a:buNone/>
            </a:pPr>
            <a:r>
              <a:rPr lang="en-US" dirty="0">
                <a:solidFill>
                  <a:schemeClr val="bg1"/>
                </a:solidFill>
              </a:rPr>
              <a:t>“</a:t>
            </a:r>
            <a:r>
              <a:rPr lang="en-US" b="1" i="0" dirty="0">
                <a:solidFill>
                  <a:schemeClr val="bg1"/>
                </a:solidFill>
                <a:effectLst/>
                <a:latin typeface="Verdana" panose="020B0604030504040204" pitchFamily="34" charset="0"/>
              </a:rPr>
              <a:t>Bootstrap</a:t>
            </a:r>
            <a:r>
              <a:rPr lang="en-US" b="0" i="0" dirty="0">
                <a:solidFill>
                  <a:schemeClr val="bg1"/>
                </a:solidFill>
                <a:effectLst/>
                <a:latin typeface="Verdana" panose="020B0604030504040204" pitchFamily="34" charset="0"/>
              </a:rPr>
              <a:t> is the most popular </a:t>
            </a:r>
            <a:r>
              <a:rPr lang="en-US" b="1" i="0" dirty="0">
                <a:solidFill>
                  <a:schemeClr val="bg1"/>
                </a:solidFill>
                <a:effectLst/>
                <a:latin typeface="Verdana" panose="020B0604030504040204" pitchFamily="34" charset="0"/>
              </a:rPr>
              <a:t>CSS Framework</a:t>
            </a:r>
            <a:r>
              <a:rPr lang="en-US" b="0" i="0" dirty="0">
                <a:solidFill>
                  <a:schemeClr val="bg1"/>
                </a:solidFill>
                <a:effectLst/>
                <a:latin typeface="Verdana" panose="020B0604030504040204" pitchFamily="34" charset="0"/>
              </a:rPr>
              <a:t> for developing responsive and mobile-first websites.</a:t>
            </a:r>
            <a:r>
              <a:rPr lang="en-US" dirty="0">
                <a:solidFill>
                  <a:schemeClr val="bg1"/>
                </a:solidFill>
              </a:rPr>
              <a:t>”</a:t>
            </a:r>
          </a:p>
          <a:p>
            <a:r>
              <a:rPr lang="en-US" dirty="0">
                <a:solidFill>
                  <a:schemeClr val="bg1"/>
                </a:solidFill>
              </a:rPr>
              <a:t>How to use</a:t>
            </a:r>
          </a:p>
          <a:p>
            <a:pPr marL="324000" lvl="1" indent="0">
              <a:buNone/>
            </a:pPr>
            <a:r>
              <a:rPr lang="en-US" dirty="0">
                <a:solidFill>
                  <a:schemeClr val="bg1"/>
                </a:solidFill>
              </a:rPr>
              <a:t>A renderer in the electron is working on the browser engine. It means that the electron app needs to use the html and the CSS, and the bootstrap is helping to make a more attractive app.</a:t>
            </a:r>
          </a:p>
        </p:txBody>
      </p:sp>
      <p:sp>
        <p:nvSpPr>
          <p:cNvPr id="5" name="TextBox 4">
            <a:extLst>
              <a:ext uri="{FF2B5EF4-FFF2-40B4-BE49-F238E27FC236}">
                <a16:creationId xmlns:a16="http://schemas.microsoft.com/office/drawing/2014/main" id="{A9C731D2-5DB7-4809-8432-F5FD316206F5}"/>
              </a:ext>
            </a:extLst>
          </p:cNvPr>
          <p:cNvSpPr txBox="1"/>
          <p:nvPr/>
        </p:nvSpPr>
        <p:spPr>
          <a:xfrm>
            <a:off x="438067" y="6411889"/>
            <a:ext cx="6318846" cy="369332"/>
          </a:xfrm>
          <a:prstGeom prst="rect">
            <a:avLst/>
          </a:prstGeom>
          <a:noFill/>
        </p:spPr>
        <p:txBody>
          <a:bodyPr wrap="none" rtlCol="0">
            <a:spAutoFit/>
          </a:bodyPr>
          <a:lstStyle/>
          <a:p>
            <a:r>
              <a:rPr lang="en-US" dirty="0"/>
              <a:t>Source:  https://www.w3schools.com/whatis/whatis_bootstrap.asp</a:t>
            </a:r>
            <a:endParaRPr lang="en-CA" dirty="0"/>
          </a:p>
        </p:txBody>
      </p:sp>
    </p:spTree>
    <p:extLst>
      <p:ext uri="{BB962C8B-B14F-4D97-AF65-F5344CB8AC3E}">
        <p14:creationId xmlns:p14="http://schemas.microsoft.com/office/powerpoint/2010/main" val="371638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D6042057-146D-4C5C-9E66-9CD6D8A40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Digital Numbers">
            <a:extLst>
              <a:ext uri="{FF2B5EF4-FFF2-40B4-BE49-F238E27FC236}">
                <a16:creationId xmlns:a16="http://schemas.microsoft.com/office/drawing/2014/main" id="{D202A0C0-9F22-49A9-A693-D2222D840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6618" b="9113"/>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6B14832B-2D5A-461D-AD66-7F7ABC303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3643"/>
            <a:ext cx="11307400" cy="5938689"/>
            <a:chOff x="438067" y="453643"/>
            <a:chExt cx="11307400" cy="5938689"/>
          </a:xfrm>
        </p:grpSpPr>
        <p:sp>
          <p:nvSpPr>
            <p:cNvPr id="20" name="Rectangle 19">
              <a:extLst>
                <a:ext uri="{FF2B5EF4-FFF2-40B4-BE49-F238E27FC236}">
                  <a16:creationId xmlns:a16="http://schemas.microsoft.com/office/drawing/2014/main" id="{92294387-CA33-409B-8E85-6CF823B54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0BD22D6-8156-4BE4-8990-1A7612D4F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3951A02-F802-4E54-B083-7BE079C94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DCA353A-1C61-468C-9643-86730A2B8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1">
            <a:extLst>
              <a:ext uri="{FF2B5EF4-FFF2-40B4-BE49-F238E27FC236}">
                <a16:creationId xmlns:a16="http://schemas.microsoft.com/office/drawing/2014/main" id="{B85BA1CC-4953-46E8-AB27-394C48D68FC3}"/>
              </a:ext>
            </a:extLst>
          </p:cNvPr>
          <p:cNvSpPr txBox="1">
            <a:spLocks/>
          </p:cNvSpPr>
          <p:nvPr/>
        </p:nvSpPr>
        <p:spPr>
          <a:xfrm>
            <a:off x="584199" y="1006956"/>
            <a:ext cx="11015133" cy="13721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dirty="0"/>
              <a:t>Technology</a:t>
            </a:r>
          </a:p>
        </p:txBody>
      </p:sp>
      <p:sp>
        <p:nvSpPr>
          <p:cNvPr id="4" name="Subtitle 2">
            <a:extLst>
              <a:ext uri="{FF2B5EF4-FFF2-40B4-BE49-F238E27FC236}">
                <a16:creationId xmlns:a16="http://schemas.microsoft.com/office/drawing/2014/main" id="{A6B62369-91AE-4258-AB26-CBF68EB1E593}"/>
              </a:ext>
            </a:extLst>
          </p:cNvPr>
          <p:cNvSpPr txBox="1">
            <a:spLocks/>
          </p:cNvSpPr>
          <p:nvPr/>
        </p:nvSpPr>
        <p:spPr>
          <a:xfrm>
            <a:off x="581192" y="2438399"/>
            <a:ext cx="11018141" cy="35644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bg1"/>
                </a:solidFill>
              </a:rPr>
              <a:t>Bootstrap</a:t>
            </a:r>
          </a:p>
          <a:p>
            <a:r>
              <a:rPr lang="en-US" dirty="0">
                <a:solidFill>
                  <a:schemeClr val="bg1"/>
                </a:solidFill>
              </a:rPr>
              <a:t>Joi</a:t>
            </a:r>
          </a:p>
          <a:p>
            <a:r>
              <a:rPr lang="en-US">
                <a:solidFill>
                  <a:schemeClr val="bg1"/>
                </a:solidFill>
              </a:rPr>
              <a:t>Jquery</a:t>
            </a:r>
            <a:endParaRPr lang="en-US" dirty="0">
              <a:solidFill>
                <a:schemeClr val="bg1"/>
              </a:solidFill>
            </a:endParaRPr>
          </a:p>
          <a:p>
            <a:r>
              <a:rPr lang="en-US">
                <a:solidFill>
                  <a:schemeClr val="bg1"/>
                </a:solidFill>
              </a:rPr>
              <a:t>Sqlite</a:t>
            </a:r>
            <a:r>
              <a:rPr lang="en-US" dirty="0">
                <a:solidFill>
                  <a:schemeClr val="bg1"/>
                </a:solidFill>
              </a:rPr>
              <a:t> and Knex</a:t>
            </a:r>
          </a:p>
        </p:txBody>
      </p:sp>
    </p:spTree>
    <p:extLst>
      <p:ext uri="{BB962C8B-B14F-4D97-AF65-F5344CB8AC3E}">
        <p14:creationId xmlns:p14="http://schemas.microsoft.com/office/powerpoint/2010/main" val="144464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D6042057-146D-4C5C-9E66-9CD6D8A40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Digital Numbers">
            <a:extLst>
              <a:ext uri="{FF2B5EF4-FFF2-40B4-BE49-F238E27FC236}">
                <a16:creationId xmlns:a16="http://schemas.microsoft.com/office/drawing/2014/main" id="{ACA12DF9-DDD1-43D8-80B4-6E4B85812C2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6618" b="9113"/>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6B14832B-2D5A-461D-AD66-7F7ABC303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3643"/>
            <a:ext cx="11307400" cy="5938689"/>
            <a:chOff x="438067" y="453643"/>
            <a:chExt cx="11307400" cy="5938689"/>
          </a:xfrm>
        </p:grpSpPr>
        <p:sp>
          <p:nvSpPr>
            <p:cNvPr id="20" name="Rectangle 19">
              <a:extLst>
                <a:ext uri="{FF2B5EF4-FFF2-40B4-BE49-F238E27FC236}">
                  <a16:creationId xmlns:a16="http://schemas.microsoft.com/office/drawing/2014/main" id="{92294387-CA33-409B-8E85-6CF823B54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0BD22D6-8156-4BE4-8990-1A7612D4F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3951A02-F802-4E54-B083-7BE079C94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DCA353A-1C61-468C-9643-86730A2B8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1">
            <a:extLst>
              <a:ext uri="{FF2B5EF4-FFF2-40B4-BE49-F238E27FC236}">
                <a16:creationId xmlns:a16="http://schemas.microsoft.com/office/drawing/2014/main" id="{2F0CBD25-EEB7-4647-A94C-485CC7F5F62E}"/>
              </a:ext>
            </a:extLst>
          </p:cNvPr>
          <p:cNvSpPr txBox="1">
            <a:spLocks/>
          </p:cNvSpPr>
          <p:nvPr/>
        </p:nvSpPr>
        <p:spPr>
          <a:xfrm>
            <a:off x="584199" y="1006956"/>
            <a:ext cx="11015133" cy="13721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dirty="0"/>
              <a:t>Technology</a:t>
            </a:r>
          </a:p>
        </p:txBody>
      </p:sp>
      <p:sp>
        <p:nvSpPr>
          <p:cNvPr id="4" name="Subtitle 2">
            <a:extLst>
              <a:ext uri="{FF2B5EF4-FFF2-40B4-BE49-F238E27FC236}">
                <a16:creationId xmlns:a16="http://schemas.microsoft.com/office/drawing/2014/main" id="{22B79974-4592-4033-8351-40F7FD335222}"/>
              </a:ext>
            </a:extLst>
          </p:cNvPr>
          <p:cNvSpPr txBox="1">
            <a:spLocks/>
          </p:cNvSpPr>
          <p:nvPr/>
        </p:nvSpPr>
        <p:spPr>
          <a:xfrm>
            <a:off x="581192" y="2438399"/>
            <a:ext cx="11018141" cy="35644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bg1"/>
                </a:solidFill>
              </a:rPr>
              <a:t>Bootstrap</a:t>
            </a:r>
          </a:p>
          <a:p>
            <a:r>
              <a:rPr lang="en-US" dirty="0">
                <a:solidFill>
                  <a:schemeClr val="bg1"/>
                </a:solidFill>
              </a:rPr>
              <a:t>Joi</a:t>
            </a:r>
          </a:p>
          <a:p>
            <a:r>
              <a:rPr lang="en-US">
                <a:solidFill>
                  <a:schemeClr val="bg1"/>
                </a:solidFill>
              </a:rPr>
              <a:t>Jquery</a:t>
            </a:r>
            <a:endParaRPr lang="en-US" dirty="0">
              <a:solidFill>
                <a:schemeClr val="bg1"/>
              </a:solidFill>
            </a:endParaRPr>
          </a:p>
          <a:p>
            <a:r>
              <a:rPr lang="en-US">
                <a:solidFill>
                  <a:schemeClr val="bg1"/>
                </a:solidFill>
              </a:rPr>
              <a:t>Sqlite</a:t>
            </a:r>
            <a:r>
              <a:rPr lang="en-US" dirty="0">
                <a:solidFill>
                  <a:schemeClr val="bg1"/>
                </a:solidFill>
              </a:rPr>
              <a:t> and Knex</a:t>
            </a:r>
          </a:p>
        </p:txBody>
      </p:sp>
    </p:spTree>
    <p:extLst>
      <p:ext uri="{BB962C8B-B14F-4D97-AF65-F5344CB8AC3E}">
        <p14:creationId xmlns:p14="http://schemas.microsoft.com/office/powerpoint/2010/main" val="387972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D6042057-146D-4C5C-9E66-9CD6D8A40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Digital Numbers">
            <a:extLst>
              <a:ext uri="{FF2B5EF4-FFF2-40B4-BE49-F238E27FC236}">
                <a16:creationId xmlns:a16="http://schemas.microsoft.com/office/drawing/2014/main" id="{0C886BF8-E5DA-4D4A-84C7-70BA58BBF88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6618" b="9113"/>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6B14832B-2D5A-461D-AD66-7F7ABC303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3643"/>
            <a:ext cx="11307400" cy="5938689"/>
            <a:chOff x="438067" y="453643"/>
            <a:chExt cx="11307400" cy="5938689"/>
          </a:xfrm>
        </p:grpSpPr>
        <p:sp>
          <p:nvSpPr>
            <p:cNvPr id="20" name="Rectangle 19">
              <a:extLst>
                <a:ext uri="{FF2B5EF4-FFF2-40B4-BE49-F238E27FC236}">
                  <a16:creationId xmlns:a16="http://schemas.microsoft.com/office/drawing/2014/main" id="{92294387-CA33-409B-8E85-6CF823B54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0BD22D6-8156-4BE4-8990-1A7612D4F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3951A02-F802-4E54-B083-7BE079C94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DCA353A-1C61-468C-9643-86730A2B8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1">
            <a:extLst>
              <a:ext uri="{FF2B5EF4-FFF2-40B4-BE49-F238E27FC236}">
                <a16:creationId xmlns:a16="http://schemas.microsoft.com/office/drawing/2014/main" id="{482A230E-0C16-4565-AED1-3193115FA788}"/>
              </a:ext>
            </a:extLst>
          </p:cNvPr>
          <p:cNvSpPr txBox="1">
            <a:spLocks/>
          </p:cNvSpPr>
          <p:nvPr/>
        </p:nvSpPr>
        <p:spPr>
          <a:xfrm>
            <a:off x="584199" y="1006956"/>
            <a:ext cx="11015133" cy="13721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dirty="0"/>
              <a:t>Technology</a:t>
            </a:r>
          </a:p>
        </p:txBody>
      </p:sp>
      <p:sp>
        <p:nvSpPr>
          <p:cNvPr id="4" name="Subtitle 2">
            <a:extLst>
              <a:ext uri="{FF2B5EF4-FFF2-40B4-BE49-F238E27FC236}">
                <a16:creationId xmlns:a16="http://schemas.microsoft.com/office/drawing/2014/main" id="{0865F0E1-40CD-495F-9C92-6D2EE913ADB1}"/>
              </a:ext>
            </a:extLst>
          </p:cNvPr>
          <p:cNvSpPr txBox="1">
            <a:spLocks/>
          </p:cNvSpPr>
          <p:nvPr/>
        </p:nvSpPr>
        <p:spPr>
          <a:xfrm>
            <a:off x="581192" y="2438399"/>
            <a:ext cx="11018141" cy="35644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bg1"/>
                </a:solidFill>
              </a:rPr>
              <a:t>Bootstrap</a:t>
            </a:r>
          </a:p>
          <a:p>
            <a:r>
              <a:rPr lang="en-US" dirty="0">
                <a:solidFill>
                  <a:schemeClr val="bg1"/>
                </a:solidFill>
              </a:rPr>
              <a:t>Joi</a:t>
            </a:r>
          </a:p>
          <a:p>
            <a:r>
              <a:rPr lang="en-US">
                <a:solidFill>
                  <a:schemeClr val="bg1"/>
                </a:solidFill>
              </a:rPr>
              <a:t>Jquery</a:t>
            </a:r>
            <a:endParaRPr lang="en-US" dirty="0">
              <a:solidFill>
                <a:schemeClr val="bg1"/>
              </a:solidFill>
            </a:endParaRPr>
          </a:p>
          <a:p>
            <a:r>
              <a:rPr lang="en-US">
                <a:solidFill>
                  <a:schemeClr val="bg1"/>
                </a:solidFill>
              </a:rPr>
              <a:t>Sqlite</a:t>
            </a:r>
            <a:r>
              <a:rPr lang="en-US" dirty="0">
                <a:solidFill>
                  <a:schemeClr val="bg1"/>
                </a:solidFill>
              </a:rPr>
              <a:t> and Knex</a:t>
            </a:r>
          </a:p>
        </p:txBody>
      </p:sp>
    </p:spTree>
    <p:extLst>
      <p:ext uri="{BB962C8B-B14F-4D97-AF65-F5344CB8AC3E}">
        <p14:creationId xmlns:p14="http://schemas.microsoft.com/office/powerpoint/2010/main" val="303329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TotalTime>
  <Words>166</Words>
  <Application>Microsoft Office PowerPoint</Application>
  <PresentationFormat>Widescreen</PresentationFormat>
  <Paragraphs>36</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Gill Sans MT</vt:lpstr>
      <vt:lpstr>Verdana</vt:lpstr>
      <vt:lpstr>Wingdings 2</vt:lpstr>
      <vt:lpstr>Dividend</vt:lpstr>
      <vt:lpstr>Portfolio integration</vt:lpstr>
      <vt:lpstr>Portfolio integration</vt:lpstr>
      <vt:lpstr>Role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integration</dc:title>
  <dc:creator>Lee,Neo</dc:creator>
  <cp:lastModifiedBy>Lee,Neo</cp:lastModifiedBy>
  <cp:revision>2</cp:revision>
  <dcterms:created xsi:type="dcterms:W3CDTF">2020-12-11T03:33:07Z</dcterms:created>
  <dcterms:modified xsi:type="dcterms:W3CDTF">2020-12-11T03:41:51Z</dcterms:modified>
</cp:coreProperties>
</file>