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70" r:id="rId4"/>
    <p:sldId id="271" r:id="rId5"/>
    <p:sldId id="276" r:id="rId6"/>
    <p:sldId id="284" r:id="rId7"/>
    <p:sldId id="278" r:id="rId8"/>
    <p:sldId id="289" r:id="rId9"/>
    <p:sldId id="288" r:id="rId10"/>
    <p:sldId id="285" r:id="rId11"/>
    <p:sldId id="290" r:id="rId12"/>
    <p:sldId id="294" r:id="rId13"/>
    <p:sldId id="295" r:id="rId14"/>
    <p:sldId id="296" r:id="rId15"/>
    <p:sldId id="280" r:id="rId16"/>
    <p:sldId id="286" r:id="rId17"/>
    <p:sldId id="282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26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PLANNING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780256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INFT4000</a:t>
            </a:r>
          </a:p>
          <a:p>
            <a:endParaRPr lang="en-US" dirty="0"/>
          </a:p>
          <a:p>
            <a:r>
              <a:rPr lang="en-US" dirty="0"/>
              <a:t>Neo Lee, W0435748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FE56824-F1DD-4D76-B5B2-59D94291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207" y="762000"/>
            <a:ext cx="3122613" cy="1036712"/>
          </a:xfrm>
        </p:spPr>
        <p:txBody>
          <a:bodyPr/>
          <a:lstStyle/>
          <a:p>
            <a:r>
              <a:rPr lang="en-US" dirty="0"/>
              <a:t>Pages Descriptions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AA43445-8ABB-4C99-9466-9EE1975C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0659" y="1916832"/>
            <a:ext cx="3124161" cy="4179168"/>
          </a:xfrm>
        </p:spPr>
        <p:txBody>
          <a:bodyPr>
            <a:normAutofit/>
          </a:bodyPr>
          <a:lstStyle/>
          <a:p>
            <a:r>
              <a:rPr lang="en-US" dirty="0"/>
              <a:t>Page1: Main Page</a:t>
            </a:r>
          </a:p>
          <a:p>
            <a:endParaRPr lang="en-US" dirty="0"/>
          </a:p>
          <a:p>
            <a:r>
              <a:rPr lang="en-US" dirty="0"/>
              <a:t>Page2: Report Page</a:t>
            </a:r>
          </a:p>
          <a:p>
            <a:r>
              <a:rPr lang="en-US" dirty="0"/>
              <a:t>              - Display report</a:t>
            </a:r>
          </a:p>
          <a:p>
            <a:r>
              <a:rPr lang="en-US" dirty="0"/>
              <a:t>              - Print report</a:t>
            </a:r>
          </a:p>
          <a:p>
            <a:r>
              <a:rPr lang="en-US" dirty="0"/>
              <a:t>              - Edit or Delete items</a:t>
            </a:r>
          </a:p>
          <a:p>
            <a:endParaRPr lang="en-US" dirty="0"/>
          </a:p>
          <a:p>
            <a:r>
              <a:rPr lang="en-US" dirty="0"/>
              <a:t>Page3: Modify Page (Popup)</a:t>
            </a:r>
          </a:p>
          <a:p>
            <a:r>
              <a:rPr lang="en-US" dirty="0"/>
              <a:t>              - Add items</a:t>
            </a:r>
          </a:p>
          <a:p>
            <a:r>
              <a:rPr lang="en-US" dirty="0"/>
              <a:t>              - Edit items</a:t>
            </a:r>
          </a:p>
          <a:p>
            <a:endParaRPr lang="en-US" dirty="0"/>
          </a:p>
          <a:p>
            <a:r>
              <a:rPr lang="en-US" dirty="0"/>
              <a:t>Page4: Settings Page (Popup)</a:t>
            </a:r>
          </a:p>
          <a:p>
            <a:r>
              <a:rPr lang="en-US" dirty="0"/>
              <a:t>              - Add/Delete Stores</a:t>
            </a:r>
          </a:p>
          <a:p>
            <a:r>
              <a:rPr lang="en-US" dirty="0"/>
              <a:t>              - Add/Delete Purposes</a:t>
            </a:r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7CD9B74-0429-497D-845A-63212D5F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21872"/>
            <a:ext cx="5832648" cy="66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Main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36F3C-A2BA-4496-B446-DBA740E8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00" y="1124744"/>
            <a:ext cx="8172400" cy="54755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340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6F3EE-08BA-45F6-9774-693C6C08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85" y="1124744"/>
            <a:ext cx="8101030" cy="54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C42C5-5D12-4487-B8FF-1F67B8B4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03" y="1124744"/>
            <a:ext cx="8105793" cy="538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7A3D8-551C-4F9B-97F5-D541344D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89" y="1124744"/>
            <a:ext cx="8029022" cy="53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32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5BC640-B9A3-4622-B242-D730AD48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576146"/>
            <a:ext cx="11953328" cy="57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5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97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91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(Purpose)</a:t>
            </a:r>
            <a:endParaRPr dirty="0"/>
          </a:p>
          <a:p>
            <a:r>
              <a:rPr lang="en-US" dirty="0"/>
              <a:t>Functionality</a:t>
            </a:r>
          </a:p>
          <a:p>
            <a:r>
              <a:rPr lang="en-US" dirty="0"/>
              <a:t>Colors</a:t>
            </a:r>
            <a:endParaRPr dirty="0"/>
          </a:p>
          <a:p>
            <a:r>
              <a:rPr lang="en-US" dirty="0"/>
              <a:t>Storyboard</a:t>
            </a:r>
          </a:p>
          <a:p>
            <a:r>
              <a:rPr lang="en-US" dirty="0"/>
              <a:t>ERD</a:t>
            </a:r>
          </a:p>
          <a:p>
            <a:r>
              <a:rPr lang="en-US" dirty="0"/>
              <a:t>SAAD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3888432"/>
          </a:xfrm>
        </p:spPr>
        <p:txBody>
          <a:bodyPr>
            <a:normAutofit/>
          </a:bodyPr>
          <a:lstStyle/>
          <a:p>
            <a:r>
              <a:rPr lang="en-US" dirty="0"/>
              <a:t>A pre-primary teacher needs to purchase a goods for children in a class and the teacher must submit a reconciliation every month about it. This project will produce an automation for this requirements through the application using electron.js.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36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027584"/>
          </a:xfrm>
        </p:spPr>
        <p:txBody>
          <a:bodyPr>
            <a:normAutofit/>
          </a:bodyPr>
          <a:lstStyle/>
          <a:p>
            <a:r>
              <a:rPr lang="en-US" dirty="0"/>
              <a:t>There are some functionality in this project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32F4B8-4F7F-4255-B27C-B55C989B3FEE}"/>
              </a:ext>
            </a:extLst>
          </p:cNvPr>
          <p:cNvSpPr txBox="1">
            <a:spLocks/>
          </p:cNvSpPr>
          <p:nvPr/>
        </p:nvSpPr>
        <p:spPr>
          <a:xfrm>
            <a:off x="1991543" y="1628800"/>
            <a:ext cx="8693901" cy="3816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Report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Print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Purchase management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Append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Modify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Remove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4436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62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FCBB6B9-12D1-4FA7-8187-7BBDFC36E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A846BA-267F-4F6D-9439-8D75029E340B}"/>
              </a:ext>
            </a:extLst>
          </p:cNvPr>
          <p:cNvSpPr txBox="1"/>
          <p:nvPr/>
        </p:nvSpPr>
        <p:spPr>
          <a:xfrm>
            <a:off x="10560496" y="113026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1B597-58BD-424B-A172-EA88C06D98DC}"/>
              </a:ext>
            </a:extLst>
          </p:cNvPr>
          <p:cNvSpPr txBox="1"/>
          <p:nvPr/>
        </p:nvSpPr>
        <p:spPr>
          <a:xfrm>
            <a:off x="3287688" y="1130260"/>
            <a:ext cx="58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Edit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701F0-CA8F-4D42-B326-B98234E3F51A}"/>
              </a:ext>
            </a:extLst>
          </p:cNvPr>
          <p:cNvSpPr txBox="1"/>
          <p:nvPr/>
        </p:nvSpPr>
        <p:spPr>
          <a:xfrm>
            <a:off x="623392" y="1130260"/>
            <a:ext cx="115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In</a:t>
            </a:r>
          </a:p>
          <a:p>
            <a:r>
              <a:rPr lang="en-US" dirty="0" err="1"/>
              <a:t>MainPage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14E69-4517-4349-B0E7-559E34EF4867}"/>
              </a:ext>
            </a:extLst>
          </p:cNvPr>
          <p:cNvSpPr txBox="1"/>
          <p:nvPr/>
        </p:nvSpPr>
        <p:spPr>
          <a:xfrm>
            <a:off x="7930683" y="1130259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  <a:p>
            <a:r>
              <a:rPr lang="en-US" dirty="0"/>
              <a:t>Background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E4272-4FA3-4F60-B562-56B2902100D4}"/>
              </a:ext>
            </a:extLst>
          </p:cNvPr>
          <p:cNvSpPr txBox="1"/>
          <p:nvPr/>
        </p:nvSpPr>
        <p:spPr>
          <a:xfrm>
            <a:off x="5735960" y="11302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175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435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156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Candara</vt:lpstr>
      <vt:lpstr>Consolas</vt:lpstr>
      <vt:lpstr>Wingdings</vt:lpstr>
      <vt:lpstr>Tech Computer 16x9</vt:lpstr>
      <vt:lpstr>PORTFOLIO PLANNING</vt:lpstr>
      <vt:lpstr>Index</vt:lpstr>
      <vt:lpstr>Description</vt:lpstr>
      <vt:lpstr>A pre-primary teacher needs to purchase a goods for children in a class and the teacher must submit a reconciliation every month about it. This project will produce an automation for this requirements through the application using electron.js.</vt:lpstr>
      <vt:lpstr>Functionality</vt:lpstr>
      <vt:lpstr>There are some functionality in this project</vt:lpstr>
      <vt:lpstr>Colors</vt:lpstr>
      <vt:lpstr>PowerPoint Presentation</vt:lpstr>
      <vt:lpstr>Storyboard</vt:lpstr>
      <vt:lpstr>Pages Descriptions</vt:lpstr>
      <vt:lpstr>Main Page</vt:lpstr>
      <vt:lpstr>Report Page</vt:lpstr>
      <vt:lpstr>Modify Page</vt:lpstr>
      <vt:lpstr>Settings Page</vt:lpstr>
      <vt:lpstr>ERD</vt:lpstr>
      <vt:lpstr>PowerPoint Presentation</vt:lpstr>
      <vt:lpstr>SAAD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PLANNING</dc:title>
  <dc:creator>Lee,Neo</dc:creator>
  <cp:lastModifiedBy>Lee,Neo</cp:lastModifiedBy>
  <cp:revision>1</cp:revision>
  <dcterms:created xsi:type="dcterms:W3CDTF">2020-11-15T22:07:10Z</dcterms:created>
  <dcterms:modified xsi:type="dcterms:W3CDTF">2020-11-15T22:14:08Z</dcterms:modified>
</cp:coreProperties>
</file>