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50" d="100"/>
          <a:sy n="50" d="100"/>
        </p:scale>
        <p:origin x="176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475C0-79FD-4285-B813-35708CF6533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0C2C8A-1D90-4C5D-94EE-F672F10F625A}">
      <dgm:prSet/>
      <dgm:spPr/>
      <dgm:t>
        <a:bodyPr/>
        <a:lstStyle/>
        <a:p>
          <a:r>
            <a:rPr lang="en-US" dirty="0"/>
            <a:t>It was made in 2019 and maintained until now</a:t>
          </a:r>
        </a:p>
      </dgm:t>
    </dgm:pt>
    <dgm:pt modelId="{527690EB-FF50-453D-88B5-421BDBAEFEB2}" type="parTrans" cxnId="{3E6BCD4B-2C5A-4E97-9660-D9CA324B2C1B}">
      <dgm:prSet/>
      <dgm:spPr/>
      <dgm:t>
        <a:bodyPr/>
        <a:lstStyle/>
        <a:p>
          <a:endParaRPr lang="en-US"/>
        </a:p>
      </dgm:t>
    </dgm:pt>
    <dgm:pt modelId="{0D43EA2B-232A-490B-B25F-C303CFD97FDB}" type="sibTrans" cxnId="{3E6BCD4B-2C5A-4E97-9660-D9CA324B2C1B}">
      <dgm:prSet/>
      <dgm:spPr/>
      <dgm:t>
        <a:bodyPr/>
        <a:lstStyle/>
        <a:p>
          <a:endParaRPr lang="en-US"/>
        </a:p>
      </dgm:t>
    </dgm:pt>
    <dgm:pt modelId="{CA090198-3F9F-4227-816C-1C48BD13E7ED}">
      <dgm:prSet/>
      <dgm:spPr/>
      <dgm:t>
        <a:bodyPr/>
        <a:lstStyle/>
        <a:p>
          <a:r>
            <a:rPr lang="en-US"/>
            <a:t>This portfolio is focused on html, css and javascript</a:t>
          </a:r>
        </a:p>
      </dgm:t>
    </dgm:pt>
    <dgm:pt modelId="{05A0668A-DD58-4D95-9F8E-2072C97FC5AE}" type="parTrans" cxnId="{D26B3E32-24C1-48B4-9A67-0B8B351FC2C1}">
      <dgm:prSet/>
      <dgm:spPr/>
      <dgm:t>
        <a:bodyPr/>
        <a:lstStyle/>
        <a:p>
          <a:endParaRPr lang="en-US"/>
        </a:p>
      </dgm:t>
    </dgm:pt>
    <dgm:pt modelId="{AD573DF4-1235-48E6-B9EF-BDC01ECD5D71}" type="sibTrans" cxnId="{D26B3E32-24C1-48B4-9A67-0B8B351FC2C1}">
      <dgm:prSet/>
      <dgm:spPr/>
      <dgm:t>
        <a:bodyPr/>
        <a:lstStyle/>
        <a:p>
          <a:endParaRPr lang="en-US"/>
        </a:p>
      </dgm:t>
    </dgm:pt>
    <dgm:pt modelId="{26BEF634-B1B5-4F4E-9365-8A596F945C69}">
      <dgm:prSet/>
      <dgm:spPr/>
      <dgm:t>
        <a:bodyPr/>
        <a:lstStyle/>
        <a:p>
          <a:r>
            <a:rPr lang="en-US"/>
            <a:t>There is not much explain about work samples</a:t>
          </a:r>
        </a:p>
      </dgm:t>
    </dgm:pt>
    <dgm:pt modelId="{8CA6FD2C-9BE5-4E7F-956A-9CAA920CC71B}" type="parTrans" cxnId="{B9D55AF6-9DBA-4B39-BC71-B0DA68BA20F9}">
      <dgm:prSet/>
      <dgm:spPr/>
      <dgm:t>
        <a:bodyPr/>
        <a:lstStyle/>
        <a:p>
          <a:endParaRPr lang="en-US"/>
        </a:p>
      </dgm:t>
    </dgm:pt>
    <dgm:pt modelId="{E480B38E-5796-4525-B79E-B88B129F8BE5}" type="sibTrans" cxnId="{B9D55AF6-9DBA-4B39-BC71-B0DA68BA20F9}">
      <dgm:prSet/>
      <dgm:spPr/>
      <dgm:t>
        <a:bodyPr/>
        <a:lstStyle/>
        <a:p>
          <a:endParaRPr lang="en-US"/>
        </a:p>
      </dgm:t>
    </dgm:pt>
    <dgm:pt modelId="{9589342B-06E5-4441-87A2-26B06E3F84B3}">
      <dgm:prSet/>
      <dgm:spPr/>
      <dgm:t>
        <a:bodyPr/>
        <a:lstStyle/>
        <a:p>
          <a:r>
            <a:rPr lang="en-US"/>
            <a:t>It does not have github link</a:t>
          </a:r>
        </a:p>
      </dgm:t>
    </dgm:pt>
    <dgm:pt modelId="{7A11E872-F0A3-4845-BC6E-A29E17728EBD}" type="parTrans" cxnId="{51B0CEFE-D5B1-423C-A8C0-357F3736583F}">
      <dgm:prSet/>
      <dgm:spPr/>
      <dgm:t>
        <a:bodyPr/>
        <a:lstStyle/>
        <a:p>
          <a:endParaRPr lang="en-US"/>
        </a:p>
      </dgm:t>
    </dgm:pt>
    <dgm:pt modelId="{72C3DBEF-CAFF-44BA-9775-9271EC8F7E33}" type="sibTrans" cxnId="{51B0CEFE-D5B1-423C-A8C0-357F3736583F}">
      <dgm:prSet/>
      <dgm:spPr/>
      <dgm:t>
        <a:bodyPr/>
        <a:lstStyle/>
        <a:p>
          <a:endParaRPr lang="en-US"/>
        </a:p>
      </dgm:t>
    </dgm:pt>
    <dgm:pt modelId="{EB3F1E7B-3FC2-8944-8B1E-472246D5A3E8}" type="pres">
      <dgm:prSet presAssocID="{4BD475C0-79FD-4285-B813-35708CF65338}" presName="linear" presStyleCnt="0">
        <dgm:presLayoutVars>
          <dgm:animLvl val="lvl"/>
          <dgm:resizeHandles val="exact"/>
        </dgm:presLayoutVars>
      </dgm:prSet>
      <dgm:spPr/>
    </dgm:pt>
    <dgm:pt modelId="{1FA69026-5334-9747-8F5B-0F846A60B88C}" type="pres">
      <dgm:prSet presAssocID="{CB0C2C8A-1D90-4C5D-94EE-F672F10F62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2CBFD4-E078-0D4A-AE38-AB9BCBBCEDED}" type="pres">
      <dgm:prSet presAssocID="{0D43EA2B-232A-490B-B25F-C303CFD97FDB}" presName="spacer" presStyleCnt="0"/>
      <dgm:spPr/>
    </dgm:pt>
    <dgm:pt modelId="{9E7B80C3-EAC6-534C-94A4-36D602840610}" type="pres">
      <dgm:prSet presAssocID="{CA090198-3F9F-4227-816C-1C48BD13E7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7FFE20-7B99-A24F-AF74-100B71BB4124}" type="pres">
      <dgm:prSet presAssocID="{AD573DF4-1235-48E6-B9EF-BDC01ECD5D71}" presName="spacer" presStyleCnt="0"/>
      <dgm:spPr/>
    </dgm:pt>
    <dgm:pt modelId="{AE6A91FE-F2C1-A945-A39F-EB76593128C9}" type="pres">
      <dgm:prSet presAssocID="{26BEF634-B1B5-4F4E-9365-8A596F945C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82F161-8773-D243-8C42-1BF82A94457E}" type="pres">
      <dgm:prSet presAssocID="{E480B38E-5796-4525-B79E-B88B129F8BE5}" presName="spacer" presStyleCnt="0"/>
      <dgm:spPr/>
    </dgm:pt>
    <dgm:pt modelId="{4E6F0532-7929-4449-8B0B-3C912541C47E}" type="pres">
      <dgm:prSet presAssocID="{9589342B-06E5-4441-87A2-26B06E3F84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6B3E32-24C1-48B4-9A67-0B8B351FC2C1}" srcId="{4BD475C0-79FD-4285-B813-35708CF65338}" destId="{CA090198-3F9F-4227-816C-1C48BD13E7ED}" srcOrd="1" destOrd="0" parTransId="{05A0668A-DD58-4D95-9F8E-2072C97FC5AE}" sibTransId="{AD573DF4-1235-48E6-B9EF-BDC01ECD5D71}"/>
    <dgm:cxn modelId="{3E6BCD4B-2C5A-4E97-9660-D9CA324B2C1B}" srcId="{4BD475C0-79FD-4285-B813-35708CF65338}" destId="{CB0C2C8A-1D90-4C5D-94EE-F672F10F625A}" srcOrd="0" destOrd="0" parTransId="{527690EB-FF50-453D-88B5-421BDBAEFEB2}" sibTransId="{0D43EA2B-232A-490B-B25F-C303CFD97FDB}"/>
    <dgm:cxn modelId="{3AE5DC60-19BD-8E4A-AF17-D1D9ADB2D287}" type="presOf" srcId="{4BD475C0-79FD-4285-B813-35708CF65338}" destId="{EB3F1E7B-3FC2-8944-8B1E-472246D5A3E8}" srcOrd="0" destOrd="0" presId="urn:microsoft.com/office/officeart/2005/8/layout/vList2"/>
    <dgm:cxn modelId="{4D365B87-6416-0345-A925-DCEE7DC15B10}" type="presOf" srcId="{26BEF634-B1B5-4F4E-9365-8A596F945C69}" destId="{AE6A91FE-F2C1-A945-A39F-EB76593128C9}" srcOrd="0" destOrd="0" presId="urn:microsoft.com/office/officeart/2005/8/layout/vList2"/>
    <dgm:cxn modelId="{AE3CE096-6758-4748-8EA5-D5F8CF0B85D9}" type="presOf" srcId="{9589342B-06E5-4441-87A2-26B06E3F84B3}" destId="{4E6F0532-7929-4449-8B0B-3C912541C47E}" srcOrd="0" destOrd="0" presId="urn:microsoft.com/office/officeart/2005/8/layout/vList2"/>
    <dgm:cxn modelId="{2B5717D2-A9D8-6D44-9C8E-90E6C8BEE626}" type="presOf" srcId="{CB0C2C8A-1D90-4C5D-94EE-F672F10F625A}" destId="{1FA69026-5334-9747-8F5B-0F846A60B88C}" srcOrd="0" destOrd="0" presId="urn:microsoft.com/office/officeart/2005/8/layout/vList2"/>
    <dgm:cxn modelId="{53136CEE-A1F6-4B4F-A274-20D731C37835}" type="presOf" srcId="{CA090198-3F9F-4227-816C-1C48BD13E7ED}" destId="{9E7B80C3-EAC6-534C-94A4-36D602840610}" srcOrd="0" destOrd="0" presId="urn:microsoft.com/office/officeart/2005/8/layout/vList2"/>
    <dgm:cxn modelId="{B9D55AF6-9DBA-4B39-BC71-B0DA68BA20F9}" srcId="{4BD475C0-79FD-4285-B813-35708CF65338}" destId="{26BEF634-B1B5-4F4E-9365-8A596F945C69}" srcOrd="2" destOrd="0" parTransId="{8CA6FD2C-9BE5-4E7F-956A-9CAA920CC71B}" sibTransId="{E480B38E-5796-4525-B79E-B88B129F8BE5}"/>
    <dgm:cxn modelId="{51B0CEFE-D5B1-423C-A8C0-357F3736583F}" srcId="{4BD475C0-79FD-4285-B813-35708CF65338}" destId="{9589342B-06E5-4441-87A2-26B06E3F84B3}" srcOrd="3" destOrd="0" parTransId="{7A11E872-F0A3-4845-BC6E-A29E17728EBD}" sibTransId="{72C3DBEF-CAFF-44BA-9775-9271EC8F7E33}"/>
    <dgm:cxn modelId="{8D27FEA8-0EE4-6B4D-AED5-D11DDCA5DB39}" type="presParOf" srcId="{EB3F1E7B-3FC2-8944-8B1E-472246D5A3E8}" destId="{1FA69026-5334-9747-8F5B-0F846A60B88C}" srcOrd="0" destOrd="0" presId="urn:microsoft.com/office/officeart/2005/8/layout/vList2"/>
    <dgm:cxn modelId="{693DFBAB-4F86-2743-8F92-091D2A05A2F4}" type="presParOf" srcId="{EB3F1E7B-3FC2-8944-8B1E-472246D5A3E8}" destId="{092CBFD4-E078-0D4A-AE38-AB9BCBBCEDED}" srcOrd="1" destOrd="0" presId="urn:microsoft.com/office/officeart/2005/8/layout/vList2"/>
    <dgm:cxn modelId="{A555642E-8911-6F4E-B4DA-B1A8DD2EF9EA}" type="presParOf" srcId="{EB3F1E7B-3FC2-8944-8B1E-472246D5A3E8}" destId="{9E7B80C3-EAC6-534C-94A4-36D602840610}" srcOrd="2" destOrd="0" presId="urn:microsoft.com/office/officeart/2005/8/layout/vList2"/>
    <dgm:cxn modelId="{08152DB2-E778-F344-96CE-EA33C22EA7EA}" type="presParOf" srcId="{EB3F1E7B-3FC2-8944-8B1E-472246D5A3E8}" destId="{C97FFE20-7B99-A24F-AF74-100B71BB4124}" srcOrd="3" destOrd="0" presId="urn:microsoft.com/office/officeart/2005/8/layout/vList2"/>
    <dgm:cxn modelId="{37326E0E-6D4E-DC42-AC89-C49F6D59212A}" type="presParOf" srcId="{EB3F1E7B-3FC2-8944-8B1E-472246D5A3E8}" destId="{AE6A91FE-F2C1-A945-A39F-EB76593128C9}" srcOrd="4" destOrd="0" presId="urn:microsoft.com/office/officeart/2005/8/layout/vList2"/>
    <dgm:cxn modelId="{43A5AC15-0E13-CC4F-822D-1EC9766F5493}" type="presParOf" srcId="{EB3F1E7B-3FC2-8944-8B1E-472246D5A3E8}" destId="{E682F161-8773-D243-8C42-1BF82A94457E}" srcOrd="5" destOrd="0" presId="urn:microsoft.com/office/officeart/2005/8/layout/vList2"/>
    <dgm:cxn modelId="{CD087052-FAA3-E048-B5BD-011F12904EF4}" type="presParOf" srcId="{EB3F1E7B-3FC2-8944-8B1E-472246D5A3E8}" destId="{4E6F0532-7929-4449-8B0B-3C912541C4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481CB-327B-403D-B313-6837F03FFE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8F4BD73C-10A6-401D-8623-950BC66846A9}">
      <dgm:prSet/>
      <dgm:spPr/>
      <dgm:t>
        <a:bodyPr/>
        <a:lstStyle/>
        <a:p>
          <a:r>
            <a:rPr lang="en-US"/>
            <a:t>I made it during this March break</a:t>
          </a:r>
        </a:p>
      </dgm:t>
    </dgm:pt>
    <dgm:pt modelId="{D9BFCC66-5737-42CC-BBFA-6E00380F1DAE}" type="parTrans" cxnId="{14F44F0A-3B13-4C7C-A8B3-0053FEA5FB20}">
      <dgm:prSet/>
      <dgm:spPr/>
      <dgm:t>
        <a:bodyPr/>
        <a:lstStyle/>
        <a:p>
          <a:endParaRPr lang="en-US"/>
        </a:p>
      </dgm:t>
    </dgm:pt>
    <dgm:pt modelId="{53EA7329-3F61-45F3-9D90-064B54DE75FD}" type="sibTrans" cxnId="{14F44F0A-3B13-4C7C-A8B3-0053FEA5FB20}">
      <dgm:prSet/>
      <dgm:spPr/>
      <dgm:t>
        <a:bodyPr/>
        <a:lstStyle/>
        <a:p>
          <a:endParaRPr lang="en-US"/>
        </a:p>
      </dgm:t>
    </dgm:pt>
    <dgm:pt modelId="{D078393D-6C1D-41CB-BB8B-BAA8F67E8750}">
      <dgm:prSet/>
      <dgm:spPr/>
      <dgm:t>
        <a:bodyPr/>
        <a:lstStyle/>
        <a:p>
          <a:r>
            <a:rPr lang="en-US"/>
            <a:t>This portfolio is based on React, React hooks and CSS etc.</a:t>
          </a:r>
        </a:p>
      </dgm:t>
    </dgm:pt>
    <dgm:pt modelId="{22DD4399-1DDF-4205-8BF1-7A75061F3A9A}" type="parTrans" cxnId="{FC5BFF30-BAB5-453F-9188-69DC9DE832E6}">
      <dgm:prSet/>
      <dgm:spPr/>
      <dgm:t>
        <a:bodyPr/>
        <a:lstStyle/>
        <a:p>
          <a:endParaRPr lang="en-US"/>
        </a:p>
      </dgm:t>
    </dgm:pt>
    <dgm:pt modelId="{7CC60B78-51FD-4932-9646-9F64354E2175}" type="sibTrans" cxnId="{FC5BFF30-BAB5-453F-9188-69DC9DE832E6}">
      <dgm:prSet/>
      <dgm:spPr/>
      <dgm:t>
        <a:bodyPr/>
        <a:lstStyle/>
        <a:p>
          <a:endParaRPr lang="en-US"/>
        </a:p>
      </dgm:t>
    </dgm:pt>
    <dgm:pt modelId="{8179E4FF-C5BB-43E1-95FC-A7FA5B8D8818}">
      <dgm:prSet/>
      <dgm:spPr/>
      <dgm:t>
        <a:bodyPr/>
        <a:lstStyle/>
        <a:p>
          <a:r>
            <a:rPr lang="en-US"/>
            <a:t>The project page introduce work samples by a card style, and it has a simple explanation</a:t>
          </a:r>
        </a:p>
      </dgm:t>
    </dgm:pt>
    <dgm:pt modelId="{7D4DE1F5-4CDC-4E55-9131-E0F2BE44D2EC}" type="parTrans" cxnId="{123E4F07-FAB5-463C-B050-7E7128633F7B}">
      <dgm:prSet/>
      <dgm:spPr/>
      <dgm:t>
        <a:bodyPr/>
        <a:lstStyle/>
        <a:p>
          <a:endParaRPr lang="en-US"/>
        </a:p>
      </dgm:t>
    </dgm:pt>
    <dgm:pt modelId="{77CBF6DC-1DD1-4B0D-8A54-E08579F89666}" type="sibTrans" cxnId="{123E4F07-FAB5-463C-B050-7E7128633F7B}">
      <dgm:prSet/>
      <dgm:spPr/>
      <dgm:t>
        <a:bodyPr/>
        <a:lstStyle/>
        <a:p>
          <a:endParaRPr lang="en-US"/>
        </a:p>
      </dgm:t>
    </dgm:pt>
    <dgm:pt modelId="{C99A9876-6207-4D65-AA96-D0EC57AC5BC2}">
      <dgm:prSet/>
      <dgm:spPr/>
      <dgm:t>
        <a:bodyPr/>
        <a:lstStyle/>
        <a:p>
          <a:r>
            <a:rPr lang="en-US"/>
            <a:t>All work sample are on Cloud (Azure, Heroku)</a:t>
          </a:r>
        </a:p>
      </dgm:t>
    </dgm:pt>
    <dgm:pt modelId="{4686F9D2-B15B-4EF5-A4EB-EE2EE911BA46}" type="parTrans" cxnId="{9EF1F8A8-6A84-42DA-BE90-29E99AD05877}">
      <dgm:prSet/>
      <dgm:spPr/>
      <dgm:t>
        <a:bodyPr/>
        <a:lstStyle/>
        <a:p>
          <a:endParaRPr lang="en-US"/>
        </a:p>
      </dgm:t>
    </dgm:pt>
    <dgm:pt modelId="{D0E1C18E-D3AF-4B7B-ACD1-DC245F1994DE}" type="sibTrans" cxnId="{9EF1F8A8-6A84-42DA-BE90-29E99AD05877}">
      <dgm:prSet/>
      <dgm:spPr/>
      <dgm:t>
        <a:bodyPr/>
        <a:lstStyle/>
        <a:p>
          <a:endParaRPr lang="en-US"/>
        </a:p>
      </dgm:t>
    </dgm:pt>
    <dgm:pt modelId="{8C375B7F-3362-467C-93B9-DD1BC4DD7A51}">
      <dgm:prSet/>
      <dgm:spPr/>
      <dgm:t>
        <a:bodyPr/>
        <a:lstStyle/>
        <a:p>
          <a:r>
            <a:rPr lang="en-US"/>
            <a:t>It has useful links for development on the footer</a:t>
          </a:r>
        </a:p>
      </dgm:t>
    </dgm:pt>
    <dgm:pt modelId="{AEBBC856-08EB-4F8B-8F4F-6CDADDA73D70}" type="parTrans" cxnId="{390E0300-DA6F-47F1-B868-AB00DCBCFEFC}">
      <dgm:prSet/>
      <dgm:spPr/>
      <dgm:t>
        <a:bodyPr/>
        <a:lstStyle/>
        <a:p>
          <a:endParaRPr lang="en-US"/>
        </a:p>
      </dgm:t>
    </dgm:pt>
    <dgm:pt modelId="{B06F508B-EBEE-41B7-8E63-38BD6CDB135D}" type="sibTrans" cxnId="{390E0300-DA6F-47F1-B868-AB00DCBCFEFC}">
      <dgm:prSet/>
      <dgm:spPr/>
      <dgm:t>
        <a:bodyPr/>
        <a:lstStyle/>
        <a:p>
          <a:endParaRPr lang="en-US"/>
        </a:p>
      </dgm:t>
    </dgm:pt>
    <dgm:pt modelId="{A248A6EB-025C-C240-85C9-0724ABB16C1B}">
      <dgm:prSet/>
      <dgm:spPr/>
      <dgm:t>
        <a:bodyPr/>
        <a:lstStyle/>
        <a:p>
          <a:r>
            <a:rPr lang="en-US"/>
            <a:t>All Source are stored in GitHub</a:t>
          </a:r>
        </a:p>
      </dgm:t>
    </dgm:pt>
    <dgm:pt modelId="{17DFC6B4-53EE-B441-B57C-B1259A00091B}" type="parTrans" cxnId="{9E303FDE-D0F4-A444-A5B9-B4036D4F710F}">
      <dgm:prSet/>
      <dgm:spPr/>
      <dgm:t>
        <a:bodyPr/>
        <a:lstStyle/>
        <a:p>
          <a:endParaRPr lang="en-US"/>
        </a:p>
      </dgm:t>
    </dgm:pt>
    <dgm:pt modelId="{2F099458-1BC3-CB40-98A6-CD2B3FB27E23}" type="sibTrans" cxnId="{9E303FDE-D0F4-A444-A5B9-B4036D4F710F}">
      <dgm:prSet/>
      <dgm:spPr/>
      <dgm:t>
        <a:bodyPr/>
        <a:lstStyle/>
        <a:p>
          <a:endParaRPr lang="en-US"/>
        </a:p>
      </dgm:t>
    </dgm:pt>
    <dgm:pt modelId="{88F77BC3-7690-44F7-AA13-1C9979F8ACB6}" type="pres">
      <dgm:prSet presAssocID="{B79481CB-327B-403D-B313-6837F03FFEFA}" presName="root" presStyleCnt="0">
        <dgm:presLayoutVars>
          <dgm:dir/>
          <dgm:resizeHandles val="exact"/>
        </dgm:presLayoutVars>
      </dgm:prSet>
      <dgm:spPr/>
    </dgm:pt>
    <dgm:pt modelId="{30B7D489-0FD7-40FA-9B40-54C9E686CDBD}" type="pres">
      <dgm:prSet presAssocID="{8F4BD73C-10A6-401D-8623-950BC66846A9}" presName="compNode" presStyleCnt="0"/>
      <dgm:spPr/>
    </dgm:pt>
    <dgm:pt modelId="{FD85CBA8-EE89-41B9-B7BE-EFA738BD43AC}" type="pres">
      <dgm:prSet presAssocID="{8F4BD73C-10A6-401D-8623-950BC66846A9}" presName="bgRect" presStyleLbl="bgShp" presStyleIdx="0" presStyleCnt="6"/>
      <dgm:spPr/>
    </dgm:pt>
    <dgm:pt modelId="{FE9FCE70-4FCC-4A74-B697-7173591D6817}" type="pres">
      <dgm:prSet presAssocID="{8F4BD73C-10A6-401D-8623-950BC66846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3B80420-080F-412B-9DD9-39892D16DEC6}" type="pres">
      <dgm:prSet presAssocID="{8F4BD73C-10A6-401D-8623-950BC66846A9}" presName="spaceRect" presStyleCnt="0"/>
      <dgm:spPr/>
    </dgm:pt>
    <dgm:pt modelId="{39713123-6841-4341-8935-B81582C380A2}" type="pres">
      <dgm:prSet presAssocID="{8F4BD73C-10A6-401D-8623-950BC66846A9}" presName="parTx" presStyleLbl="revTx" presStyleIdx="0" presStyleCnt="6">
        <dgm:presLayoutVars>
          <dgm:chMax val="0"/>
          <dgm:chPref val="0"/>
        </dgm:presLayoutVars>
      </dgm:prSet>
      <dgm:spPr/>
    </dgm:pt>
    <dgm:pt modelId="{542A3632-4F38-4601-AB6A-C2A78324BF29}" type="pres">
      <dgm:prSet presAssocID="{53EA7329-3F61-45F3-9D90-064B54DE75FD}" presName="sibTrans" presStyleCnt="0"/>
      <dgm:spPr/>
    </dgm:pt>
    <dgm:pt modelId="{2F1DBFFE-12EC-48B6-9B3A-A343DC2641E8}" type="pres">
      <dgm:prSet presAssocID="{D078393D-6C1D-41CB-BB8B-BAA8F67E8750}" presName="compNode" presStyleCnt="0"/>
      <dgm:spPr/>
    </dgm:pt>
    <dgm:pt modelId="{53CC90B5-F0B6-4383-ACE7-ACDC18F82FB9}" type="pres">
      <dgm:prSet presAssocID="{D078393D-6C1D-41CB-BB8B-BAA8F67E8750}" presName="bgRect" presStyleLbl="bgShp" presStyleIdx="1" presStyleCnt="6"/>
      <dgm:spPr/>
    </dgm:pt>
    <dgm:pt modelId="{33682E39-22C9-43B3-AAF2-55698FA78C26}" type="pres">
      <dgm:prSet presAssocID="{D078393D-6C1D-41CB-BB8B-BAA8F67E87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b"/>
        </a:ext>
      </dgm:extLst>
    </dgm:pt>
    <dgm:pt modelId="{DB8BD7E7-1B22-4F8A-9749-7D89611F2DE1}" type="pres">
      <dgm:prSet presAssocID="{D078393D-6C1D-41CB-BB8B-BAA8F67E8750}" presName="spaceRect" presStyleCnt="0"/>
      <dgm:spPr/>
    </dgm:pt>
    <dgm:pt modelId="{DB81B431-C4C8-4823-847B-4275AAD20473}" type="pres">
      <dgm:prSet presAssocID="{D078393D-6C1D-41CB-BB8B-BAA8F67E8750}" presName="parTx" presStyleLbl="revTx" presStyleIdx="1" presStyleCnt="6">
        <dgm:presLayoutVars>
          <dgm:chMax val="0"/>
          <dgm:chPref val="0"/>
        </dgm:presLayoutVars>
      </dgm:prSet>
      <dgm:spPr/>
    </dgm:pt>
    <dgm:pt modelId="{9CF134CE-730E-48DC-BDF5-BAE737525D8E}" type="pres">
      <dgm:prSet presAssocID="{7CC60B78-51FD-4932-9646-9F64354E2175}" presName="sibTrans" presStyleCnt="0"/>
      <dgm:spPr/>
    </dgm:pt>
    <dgm:pt modelId="{5A9E5BD6-F21E-4ABC-BB6C-7791CBF48DDB}" type="pres">
      <dgm:prSet presAssocID="{8179E4FF-C5BB-43E1-95FC-A7FA5B8D8818}" presName="compNode" presStyleCnt="0"/>
      <dgm:spPr/>
    </dgm:pt>
    <dgm:pt modelId="{E2A74AED-540D-40A5-8D60-0C1B6057A797}" type="pres">
      <dgm:prSet presAssocID="{8179E4FF-C5BB-43E1-95FC-A7FA5B8D8818}" presName="bgRect" presStyleLbl="bgShp" presStyleIdx="2" presStyleCnt="6"/>
      <dgm:spPr/>
    </dgm:pt>
    <dgm:pt modelId="{B0775268-8C6A-4AAB-9B20-C003F8FB82E9}" type="pres">
      <dgm:prSet presAssocID="{8179E4FF-C5BB-43E1-95FC-A7FA5B8D881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D7807DA-0236-479D-A187-736A4D3B93D8}" type="pres">
      <dgm:prSet presAssocID="{8179E4FF-C5BB-43E1-95FC-A7FA5B8D8818}" presName="spaceRect" presStyleCnt="0"/>
      <dgm:spPr/>
    </dgm:pt>
    <dgm:pt modelId="{11A91CEC-B5D5-4DF5-B999-58AFD96C58D1}" type="pres">
      <dgm:prSet presAssocID="{8179E4FF-C5BB-43E1-95FC-A7FA5B8D8818}" presName="parTx" presStyleLbl="revTx" presStyleIdx="2" presStyleCnt="6">
        <dgm:presLayoutVars>
          <dgm:chMax val="0"/>
          <dgm:chPref val="0"/>
        </dgm:presLayoutVars>
      </dgm:prSet>
      <dgm:spPr/>
    </dgm:pt>
    <dgm:pt modelId="{013F28FF-C202-412C-9D95-28FA8A7FC40B}" type="pres">
      <dgm:prSet presAssocID="{77CBF6DC-1DD1-4B0D-8A54-E08579F89666}" presName="sibTrans" presStyleCnt="0"/>
      <dgm:spPr/>
    </dgm:pt>
    <dgm:pt modelId="{FB39E7C7-BB45-294F-915C-3360E698A879}" type="pres">
      <dgm:prSet presAssocID="{A248A6EB-025C-C240-85C9-0724ABB16C1B}" presName="compNode" presStyleCnt="0"/>
      <dgm:spPr/>
    </dgm:pt>
    <dgm:pt modelId="{AFA24896-1813-D546-A0D8-A3395CD8A0B1}" type="pres">
      <dgm:prSet presAssocID="{A248A6EB-025C-C240-85C9-0724ABB16C1B}" presName="bgRect" presStyleLbl="bgShp" presStyleIdx="3" presStyleCnt="6"/>
      <dgm:spPr/>
    </dgm:pt>
    <dgm:pt modelId="{C4F91DB7-F5C6-C040-8A30-B8756B8B3046}" type="pres">
      <dgm:prSet presAssocID="{A248A6EB-025C-C240-85C9-0724ABB16C1B}" presName="iconRect" presStyleLbl="node1" presStyleIdx="3" presStyleCnt="6"/>
      <dgm:spPr>
        <a:ln>
          <a:noFill/>
        </a:ln>
      </dgm:spPr>
    </dgm:pt>
    <dgm:pt modelId="{71456758-50C8-0344-BF7C-C65B533AAD1A}" type="pres">
      <dgm:prSet presAssocID="{A248A6EB-025C-C240-85C9-0724ABB16C1B}" presName="spaceRect" presStyleCnt="0"/>
      <dgm:spPr/>
    </dgm:pt>
    <dgm:pt modelId="{F7BCAD7C-C6E3-F34D-A4B4-747020AD87F4}" type="pres">
      <dgm:prSet presAssocID="{A248A6EB-025C-C240-85C9-0724ABB16C1B}" presName="parTx" presStyleLbl="revTx" presStyleIdx="3" presStyleCnt="6">
        <dgm:presLayoutVars>
          <dgm:chMax val="0"/>
          <dgm:chPref val="0"/>
        </dgm:presLayoutVars>
      </dgm:prSet>
      <dgm:spPr/>
    </dgm:pt>
    <dgm:pt modelId="{692F7A69-2035-D349-B08A-B27B65B448F4}" type="pres">
      <dgm:prSet presAssocID="{2F099458-1BC3-CB40-98A6-CD2B3FB27E23}" presName="sibTrans" presStyleCnt="0"/>
      <dgm:spPr/>
    </dgm:pt>
    <dgm:pt modelId="{BC06AC91-6BC0-4F86-8B06-8320916652EF}" type="pres">
      <dgm:prSet presAssocID="{C99A9876-6207-4D65-AA96-D0EC57AC5BC2}" presName="compNode" presStyleCnt="0"/>
      <dgm:spPr/>
    </dgm:pt>
    <dgm:pt modelId="{23B01DD9-357F-4F9F-B296-3A59A38FE55D}" type="pres">
      <dgm:prSet presAssocID="{C99A9876-6207-4D65-AA96-D0EC57AC5BC2}" presName="bgRect" presStyleLbl="bgShp" presStyleIdx="4" presStyleCnt="6"/>
      <dgm:spPr/>
    </dgm:pt>
    <dgm:pt modelId="{B1242B9E-26B1-419E-9EA1-27BED16C2342}" type="pres">
      <dgm:prSet presAssocID="{C99A9876-6207-4D65-AA96-D0EC57AC5BC2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05F93AF-3CF0-4070-8ED5-D35C66F62E49}" type="pres">
      <dgm:prSet presAssocID="{C99A9876-6207-4D65-AA96-D0EC57AC5BC2}" presName="spaceRect" presStyleCnt="0"/>
      <dgm:spPr/>
    </dgm:pt>
    <dgm:pt modelId="{B36A8B1F-E686-4B53-9DE7-49D96A0FC630}" type="pres">
      <dgm:prSet presAssocID="{C99A9876-6207-4D65-AA96-D0EC57AC5BC2}" presName="parTx" presStyleLbl="revTx" presStyleIdx="4" presStyleCnt="6">
        <dgm:presLayoutVars>
          <dgm:chMax val="0"/>
          <dgm:chPref val="0"/>
        </dgm:presLayoutVars>
      </dgm:prSet>
      <dgm:spPr/>
    </dgm:pt>
    <dgm:pt modelId="{12EEC950-501B-4911-911D-9CFD92343AD0}" type="pres">
      <dgm:prSet presAssocID="{D0E1C18E-D3AF-4B7B-ACD1-DC245F1994DE}" presName="sibTrans" presStyleCnt="0"/>
      <dgm:spPr/>
    </dgm:pt>
    <dgm:pt modelId="{244C0904-7E0A-4D31-A80C-AD1257A05A4A}" type="pres">
      <dgm:prSet presAssocID="{8C375B7F-3362-467C-93B9-DD1BC4DD7A51}" presName="compNode" presStyleCnt="0"/>
      <dgm:spPr/>
    </dgm:pt>
    <dgm:pt modelId="{A237766E-C2F4-40CB-9BEE-6381E810C1E0}" type="pres">
      <dgm:prSet presAssocID="{8C375B7F-3362-467C-93B9-DD1BC4DD7A51}" presName="bgRect" presStyleLbl="bgShp" presStyleIdx="5" presStyleCnt="6"/>
      <dgm:spPr/>
    </dgm:pt>
    <dgm:pt modelId="{5020DB4A-8B40-472A-A935-56D0A21ECE04}" type="pres">
      <dgm:prSet presAssocID="{8C375B7F-3362-467C-93B9-DD1BC4DD7A51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6A904F89-AB99-473C-8BBA-D4A95FC39E07}" type="pres">
      <dgm:prSet presAssocID="{8C375B7F-3362-467C-93B9-DD1BC4DD7A51}" presName="spaceRect" presStyleCnt="0"/>
      <dgm:spPr/>
    </dgm:pt>
    <dgm:pt modelId="{955D25B6-7F91-4E5A-9CB3-C054D3892AD7}" type="pres">
      <dgm:prSet presAssocID="{8C375B7F-3362-467C-93B9-DD1BC4DD7A5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90E0300-DA6F-47F1-B868-AB00DCBCFEFC}" srcId="{B79481CB-327B-403D-B313-6837F03FFEFA}" destId="{8C375B7F-3362-467C-93B9-DD1BC4DD7A51}" srcOrd="5" destOrd="0" parTransId="{AEBBC856-08EB-4F8B-8F4F-6CDADDA73D70}" sibTransId="{B06F508B-EBEE-41B7-8E63-38BD6CDB135D}"/>
    <dgm:cxn modelId="{123E4F07-FAB5-463C-B050-7E7128633F7B}" srcId="{B79481CB-327B-403D-B313-6837F03FFEFA}" destId="{8179E4FF-C5BB-43E1-95FC-A7FA5B8D8818}" srcOrd="2" destOrd="0" parTransId="{7D4DE1F5-4CDC-4E55-9131-E0F2BE44D2EC}" sibTransId="{77CBF6DC-1DD1-4B0D-8A54-E08579F89666}"/>
    <dgm:cxn modelId="{14F44F0A-3B13-4C7C-A8B3-0053FEA5FB20}" srcId="{B79481CB-327B-403D-B313-6837F03FFEFA}" destId="{8F4BD73C-10A6-401D-8623-950BC66846A9}" srcOrd="0" destOrd="0" parTransId="{D9BFCC66-5737-42CC-BBFA-6E00380F1DAE}" sibTransId="{53EA7329-3F61-45F3-9D90-064B54DE75FD}"/>
    <dgm:cxn modelId="{F6632D12-F82F-4B66-981B-B49643060D32}" type="presOf" srcId="{8C375B7F-3362-467C-93B9-DD1BC4DD7A51}" destId="{955D25B6-7F91-4E5A-9CB3-C054D3892AD7}" srcOrd="0" destOrd="0" presId="urn:microsoft.com/office/officeart/2018/2/layout/IconVerticalSolidList"/>
    <dgm:cxn modelId="{B7023720-F996-45E1-A6BA-4952C01890E1}" type="presOf" srcId="{B79481CB-327B-403D-B313-6837F03FFEFA}" destId="{88F77BC3-7690-44F7-AA13-1C9979F8ACB6}" srcOrd="0" destOrd="0" presId="urn:microsoft.com/office/officeart/2018/2/layout/IconVerticalSolidList"/>
    <dgm:cxn modelId="{FC5BFF30-BAB5-453F-9188-69DC9DE832E6}" srcId="{B79481CB-327B-403D-B313-6837F03FFEFA}" destId="{D078393D-6C1D-41CB-BB8B-BAA8F67E8750}" srcOrd="1" destOrd="0" parTransId="{22DD4399-1DDF-4205-8BF1-7A75061F3A9A}" sibTransId="{7CC60B78-51FD-4932-9646-9F64354E2175}"/>
    <dgm:cxn modelId="{1488A43E-B3E8-F046-97DB-9DF73247081C}" type="presOf" srcId="{A248A6EB-025C-C240-85C9-0724ABB16C1B}" destId="{F7BCAD7C-C6E3-F34D-A4B4-747020AD87F4}" srcOrd="0" destOrd="0" presId="urn:microsoft.com/office/officeart/2018/2/layout/IconVerticalSolidList"/>
    <dgm:cxn modelId="{16C13982-AC9F-48D0-946B-7E7753FEF682}" type="presOf" srcId="{8179E4FF-C5BB-43E1-95FC-A7FA5B8D8818}" destId="{11A91CEC-B5D5-4DF5-B999-58AFD96C58D1}" srcOrd="0" destOrd="0" presId="urn:microsoft.com/office/officeart/2018/2/layout/IconVerticalSolidList"/>
    <dgm:cxn modelId="{F11EB1A2-1E32-4867-8E68-238BABEAAC05}" type="presOf" srcId="{D078393D-6C1D-41CB-BB8B-BAA8F67E8750}" destId="{DB81B431-C4C8-4823-847B-4275AAD20473}" srcOrd="0" destOrd="0" presId="urn:microsoft.com/office/officeart/2018/2/layout/IconVerticalSolidList"/>
    <dgm:cxn modelId="{9EF1F8A8-6A84-42DA-BE90-29E99AD05877}" srcId="{B79481CB-327B-403D-B313-6837F03FFEFA}" destId="{C99A9876-6207-4D65-AA96-D0EC57AC5BC2}" srcOrd="4" destOrd="0" parTransId="{4686F9D2-B15B-4EF5-A4EB-EE2EE911BA46}" sibTransId="{D0E1C18E-D3AF-4B7B-ACD1-DC245F1994DE}"/>
    <dgm:cxn modelId="{9E303FDE-D0F4-A444-A5B9-B4036D4F710F}" srcId="{B79481CB-327B-403D-B313-6837F03FFEFA}" destId="{A248A6EB-025C-C240-85C9-0724ABB16C1B}" srcOrd="3" destOrd="0" parTransId="{17DFC6B4-53EE-B441-B57C-B1259A00091B}" sibTransId="{2F099458-1BC3-CB40-98A6-CD2B3FB27E23}"/>
    <dgm:cxn modelId="{1B6912EE-CAD2-4C4D-B459-65D7D2503AF3}" type="presOf" srcId="{C99A9876-6207-4D65-AA96-D0EC57AC5BC2}" destId="{B36A8B1F-E686-4B53-9DE7-49D96A0FC630}" srcOrd="0" destOrd="0" presId="urn:microsoft.com/office/officeart/2018/2/layout/IconVerticalSolidList"/>
    <dgm:cxn modelId="{20A067FB-E4E9-48AE-9878-52D574B12215}" type="presOf" srcId="{8F4BD73C-10A6-401D-8623-950BC66846A9}" destId="{39713123-6841-4341-8935-B81582C380A2}" srcOrd="0" destOrd="0" presId="urn:microsoft.com/office/officeart/2018/2/layout/IconVerticalSolidList"/>
    <dgm:cxn modelId="{78D3FE35-8708-4060-A5A5-98926458C143}" type="presParOf" srcId="{88F77BC3-7690-44F7-AA13-1C9979F8ACB6}" destId="{30B7D489-0FD7-40FA-9B40-54C9E686CDBD}" srcOrd="0" destOrd="0" presId="urn:microsoft.com/office/officeart/2018/2/layout/IconVerticalSolidList"/>
    <dgm:cxn modelId="{284B0463-5F8A-486E-B6FF-80BECB864550}" type="presParOf" srcId="{30B7D489-0FD7-40FA-9B40-54C9E686CDBD}" destId="{FD85CBA8-EE89-41B9-B7BE-EFA738BD43AC}" srcOrd="0" destOrd="0" presId="urn:microsoft.com/office/officeart/2018/2/layout/IconVerticalSolidList"/>
    <dgm:cxn modelId="{A9B9757F-720F-4435-BE1C-20D5023ED0F2}" type="presParOf" srcId="{30B7D489-0FD7-40FA-9B40-54C9E686CDBD}" destId="{FE9FCE70-4FCC-4A74-B697-7173591D6817}" srcOrd="1" destOrd="0" presId="urn:microsoft.com/office/officeart/2018/2/layout/IconVerticalSolidList"/>
    <dgm:cxn modelId="{E05881FD-C6C6-407D-B1D2-8A1B8CFBC70A}" type="presParOf" srcId="{30B7D489-0FD7-40FA-9B40-54C9E686CDBD}" destId="{D3B80420-080F-412B-9DD9-39892D16DEC6}" srcOrd="2" destOrd="0" presId="urn:microsoft.com/office/officeart/2018/2/layout/IconVerticalSolidList"/>
    <dgm:cxn modelId="{3A9D0162-8983-4ADE-9DFF-FF3757B182D5}" type="presParOf" srcId="{30B7D489-0FD7-40FA-9B40-54C9E686CDBD}" destId="{39713123-6841-4341-8935-B81582C380A2}" srcOrd="3" destOrd="0" presId="urn:microsoft.com/office/officeart/2018/2/layout/IconVerticalSolidList"/>
    <dgm:cxn modelId="{C68861D5-F9E7-45A0-BF43-170835E6B505}" type="presParOf" srcId="{88F77BC3-7690-44F7-AA13-1C9979F8ACB6}" destId="{542A3632-4F38-4601-AB6A-C2A78324BF29}" srcOrd="1" destOrd="0" presId="urn:microsoft.com/office/officeart/2018/2/layout/IconVerticalSolidList"/>
    <dgm:cxn modelId="{C9EA1719-2001-4408-BC7F-52D2D749B13A}" type="presParOf" srcId="{88F77BC3-7690-44F7-AA13-1C9979F8ACB6}" destId="{2F1DBFFE-12EC-48B6-9B3A-A343DC2641E8}" srcOrd="2" destOrd="0" presId="urn:microsoft.com/office/officeart/2018/2/layout/IconVerticalSolidList"/>
    <dgm:cxn modelId="{F2936B44-0337-4A79-9C7E-E22F0E464E80}" type="presParOf" srcId="{2F1DBFFE-12EC-48B6-9B3A-A343DC2641E8}" destId="{53CC90B5-F0B6-4383-ACE7-ACDC18F82FB9}" srcOrd="0" destOrd="0" presId="urn:microsoft.com/office/officeart/2018/2/layout/IconVerticalSolidList"/>
    <dgm:cxn modelId="{2A886214-ADD1-4766-BC70-42EE87F96DCB}" type="presParOf" srcId="{2F1DBFFE-12EC-48B6-9B3A-A343DC2641E8}" destId="{33682E39-22C9-43B3-AAF2-55698FA78C26}" srcOrd="1" destOrd="0" presId="urn:microsoft.com/office/officeart/2018/2/layout/IconVerticalSolidList"/>
    <dgm:cxn modelId="{F0682857-21E3-40EA-8CC1-01DC4EB3F91C}" type="presParOf" srcId="{2F1DBFFE-12EC-48B6-9B3A-A343DC2641E8}" destId="{DB8BD7E7-1B22-4F8A-9749-7D89611F2DE1}" srcOrd="2" destOrd="0" presId="urn:microsoft.com/office/officeart/2018/2/layout/IconVerticalSolidList"/>
    <dgm:cxn modelId="{724B2E8A-A769-4050-A4F1-B433E3ABEC6C}" type="presParOf" srcId="{2F1DBFFE-12EC-48B6-9B3A-A343DC2641E8}" destId="{DB81B431-C4C8-4823-847B-4275AAD20473}" srcOrd="3" destOrd="0" presId="urn:microsoft.com/office/officeart/2018/2/layout/IconVerticalSolidList"/>
    <dgm:cxn modelId="{42A02CF8-8613-4A15-964E-DCD0DA1E6A41}" type="presParOf" srcId="{88F77BC3-7690-44F7-AA13-1C9979F8ACB6}" destId="{9CF134CE-730E-48DC-BDF5-BAE737525D8E}" srcOrd="3" destOrd="0" presId="urn:microsoft.com/office/officeart/2018/2/layout/IconVerticalSolidList"/>
    <dgm:cxn modelId="{B33E095E-C7D0-43F4-A735-66F5D4EC4A94}" type="presParOf" srcId="{88F77BC3-7690-44F7-AA13-1C9979F8ACB6}" destId="{5A9E5BD6-F21E-4ABC-BB6C-7791CBF48DDB}" srcOrd="4" destOrd="0" presId="urn:microsoft.com/office/officeart/2018/2/layout/IconVerticalSolidList"/>
    <dgm:cxn modelId="{FF893BDF-20FB-4992-BA53-19BF269AAB18}" type="presParOf" srcId="{5A9E5BD6-F21E-4ABC-BB6C-7791CBF48DDB}" destId="{E2A74AED-540D-40A5-8D60-0C1B6057A797}" srcOrd="0" destOrd="0" presId="urn:microsoft.com/office/officeart/2018/2/layout/IconVerticalSolidList"/>
    <dgm:cxn modelId="{68245E30-9D9A-4BDA-8E8C-5D0441524FD1}" type="presParOf" srcId="{5A9E5BD6-F21E-4ABC-BB6C-7791CBF48DDB}" destId="{B0775268-8C6A-4AAB-9B20-C003F8FB82E9}" srcOrd="1" destOrd="0" presId="urn:microsoft.com/office/officeart/2018/2/layout/IconVerticalSolidList"/>
    <dgm:cxn modelId="{3CC946C6-EC92-4F01-A1FE-2E19B5671506}" type="presParOf" srcId="{5A9E5BD6-F21E-4ABC-BB6C-7791CBF48DDB}" destId="{7D7807DA-0236-479D-A187-736A4D3B93D8}" srcOrd="2" destOrd="0" presId="urn:microsoft.com/office/officeart/2018/2/layout/IconVerticalSolidList"/>
    <dgm:cxn modelId="{1192AA9D-827A-4F7D-8043-8637E7BFB4A8}" type="presParOf" srcId="{5A9E5BD6-F21E-4ABC-BB6C-7791CBF48DDB}" destId="{11A91CEC-B5D5-4DF5-B999-58AFD96C58D1}" srcOrd="3" destOrd="0" presId="urn:microsoft.com/office/officeart/2018/2/layout/IconVerticalSolidList"/>
    <dgm:cxn modelId="{FEA60768-E350-4945-B5F4-CE2E703F49E9}" type="presParOf" srcId="{88F77BC3-7690-44F7-AA13-1C9979F8ACB6}" destId="{013F28FF-C202-412C-9D95-28FA8A7FC40B}" srcOrd="5" destOrd="0" presId="urn:microsoft.com/office/officeart/2018/2/layout/IconVerticalSolidList"/>
    <dgm:cxn modelId="{45ACC8C3-5521-E14C-B589-36BD0EE25022}" type="presParOf" srcId="{88F77BC3-7690-44F7-AA13-1C9979F8ACB6}" destId="{FB39E7C7-BB45-294F-915C-3360E698A879}" srcOrd="6" destOrd="0" presId="urn:microsoft.com/office/officeart/2018/2/layout/IconVerticalSolidList"/>
    <dgm:cxn modelId="{B9AE993E-F26E-9B42-8E4A-A5EF056D858E}" type="presParOf" srcId="{FB39E7C7-BB45-294F-915C-3360E698A879}" destId="{AFA24896-1813-D546-A0D8-A3395CD8A0B1}" srcOrd="0" destOrd="0" presId="urn:microsoft.com/office/officeart/2018/2/layout/IconVerticalSolidList"/>
    <dgm:cxn modelId="{A6CB4E28-D95F-2A41-BDEE-EE7A6F5105A5}" type="presParOf" srcId="{FB39E7C7-BB45-294F-915C-3360E698A879}" destId="{C4F91DB7-F5C6-C040-8A30-B8756B8B3046}" srcOrd="1" destOrd="0" presId="urn:microsoft.com/office/officeart/2018/2/layout/IconVerticalSolidList"/>
    <dgm:cxn modelId="{975E5EC9-98E2-1247-AE8B-874BCD58E7A6}" type="presParOf" srcId="{FB39E7C7-BB45-294F-915C-3360E698A879}" destId="{71456758-50C8-0344-BF7C-C65B533AAD1A}" srcOrd="2" destOrd="0" presId="urn:microsoft.com/office/officeart/2018/2/layout/IconVerticalSolidList"/>
    <dgm:cxn modelId="{0E10D200-DDE5-484F-B6E9-D5E9C42DD6E8}" type="presParOf" srcId="{FB39E7C7-BB45-294F-915C-3360E698A879}" destId="{F7BCAD7C-C6E3-F34D-A4B4-747020AD87F4}" srcOrd="3" destOrd="0" presId="urn:microsoft.com/office/officeart/2018/2/layout/IconVerticalSolidList"/>
    <dgm:cxn modelId="{D3673A8A-394E-9345-88EE-80F68F4B5587}" type="presParOf" srcId="{88F77BC3-7690-44F7-AA13-1C9979F8ACB6}" destId="{692F7A69-2035-D349-B08A-B27B65B448F4}" srcOrd="7" destOrd="0" presId="urn:microsoft.com/office/officeart/2018/2/layout/IconVerticalSolidList"/>
    <dgm:cxn modelId="{6A450625-85D4-4D4E-AFF4-DE37969DB22D}" type="presParOf" srcId="{88F77BC3-7690-44F7-AA13-1C9979F8ACB6}" destId="{BC06AC91-6BC0-4F86-8B06-8320916652EF}" srcOrd="8" destOrd="0" presId="urn:microsoft.com/office/officeart/2018/2/layout/IconVerticalSolidList"/>
    <dgm:cxn modelId="{52EB67EF-E9D1-4EA3-B264-072ED49DB4D6}" type="presParOf" srcId="{BC06AC91-6BC0-4F86-8B06-8320916652EF}" destId="{23B01DD9-357F-4F9F-B296-3A59A38FE55D}" srcOrd="0" destOrd="0" presId="urn:microsoft.com/office/officeart/2018/2/layout/IconVerticalSolidList"/>
    <dgm:cxn modelId="{B11FD7C3-5623-48A2-9587-69F158B12BD9}" type="presParOf" srcId="{BC06AC91-6BC0-4F86-8B06-8320916652EF}" destId="{B1242B9E-26B1-419E-9EA1-27BED16C2342}" srcOrd="1" destOrd="0" presId="urn:microsoft.com/office/officeart/2018/2/layout/IconVerticalSolidList"/>
    <dgm:cxn modelId="{7370181E-938B-4AE1-89DB-E531D1662040}" type="presParOf" srcId="{BC06AC91-6BC0-4F86-8B06-8320916652EF}" destId="{905F93AF-3CF0-4070-8ED5-D35C66F62E49}" srcOrd="2" destOrd="0" presId="urn:microsoft.com/office/officeart/2018/2/layout/IconVerticalSolidList"/>
    <dgm:cxn modelId="{7FCE9461-DDF3-477C-BB23-2A28D6AAB2D9}" type="presParOf" srcId="{BC06AC91-6BC0-4F86-8B06-8320916652EF}" destId="{B36A8B1F-E686-4B53-9DE7-49D96A0FC630}" srcOrd="3" destOrd="0" presId="urn:microsoft.com/office/officeart/2018/2/layout/IconVerticalSolidList"/>
    <dgm:cxn modelId="{A46D1751-4424-410C-AEA3-EF483B069ECA}" type="presParOf" srcId="{88F77BC3-7690-44F7-AA13-1C9979F8ACB6}" destId="{12EEC950-501B-4911-911D-9CFD92343AD0}" srcOrd="9" destOrd="0" presId="urn:microsoft.com/office/officeart/2018/2/layout/IconVerticalSolidList"/>
    <dgm:cxn modelId="{A8723F72-639D-436F-A6F4-A33C77F61CAE}" type="presParOf" srcId="{88F77BC3-7690-44F7-AA13-1C9979F8ACB6}" destId="{244C0904-7E0A-4D31-A80C-AD1257A05A4A}" srcOrd="10" destOrd="0" presId="urn:microsoft.com/office/officeart/2018/2/layout/IconVerticalSolidList"/>
    <dgm:cxn modelId="{B5495BEB-5BCB-4267-B539-5978F3BF1663}" type="presParOf" srcId="{244C0904-7E0A-4D31-A80C-AD1257A05A4A}" destId="{A237766E-C2F4-40CB-9BEE-6381E810C1E0}" srcOrd="0" destOrd="0" presId="urn:microsoft.com/office/officeart/2018/2/layout/IconVerticalSolidList"/>
    <dgm:cxn modelId="{FD9942CE-06C5-4C2C-9C09-69F6B2644A2F}" type="presParOf" srcId="{244C0904-7E0A-4D31-A80C-AD1257A05A4A}" destId="{5020DB4A-8B40-472A-A935-56D0A21ECE04}" srcOrd="1" destOrd="0" presId="urn:microsoft.com/office/officeart/2018/2/layout/IconVerticalSolidList"/>
    <dgm:cxn modelId="{51512CFF-4A9E-474D-A358-A4011DD468E9}" type="presParOf" srcId="{244C0904-7E0A-4D31-A80C-AD1257A05A4A}" destId="{6A904F89-AB99-473C-8BBA-D4A95FC39E07}" srcOrd="2" destOrd="0" presId="urn:microsoft.com/office/officeart/2018/2/layout/IconVerticalSolidList"/>
    <dgm:cxn modelId="{03A8395D-324E-4B36-B40E-51966590BC7C}" type="presParOf" srcId="{244C0904-7E0A-4D31-A80C-AD1257A05A4A}" destId="{955D25B6-7F91-4E5A-9CB3-C054D3892A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69026-5334-9747-8F5B-0F846A60B88C}">
      <dsp:nvSpPr>
        <dsp:cNvPr id="0" name=""/>
        <dsp:cNvSpPr/>
      </dsp:nvSpPr>
      <dsp:spPr>
        <a:xfrm>
          <a:off x="0" y="74522"/>
          <a:ext cx="6683374" cy="10518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It was made in 2019 and maintained until now</a:t>
          </a:r>
        </a:p>
      </dsp:txBody>
      <dsp:txXfrm>
        <a:off x="51346" y="125868"/>
        <a:ext cx="6580682" cy="949138"/>
      </dsp:txXfrm>
    </dsp:sp>
    <dsp:sp modelId="{9E7B80C3-EAC6-534C-94A4-36D602840610}">
      <dsp:nvSpPr>
        <dsp:cNvPr id="0" name=""/>
        <dsp:cNvSpPr/>
      </dsp:nvSpPr>
      <dsp:spPr>
        <a:xfrm>
          <a:off x="0" y="1209872"/>
          <a:ext cx="6683374" cy="1051830"/>
        </a:xfrm>
        <a:prstGeom prst="roundRect">
          <a:avLst/>
        </a:prstGeom>
        <a:gradFill rotWithShape="0">
          <a:gsLst>
            <a:gs pos="0">
              <a:schemeClr val="accent2">
                <a:hueOff val="-1458064"/>
                <a:satOff val="-2807"/>
                <a:lumOff val="19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458064"/>
                <a:satOff val="-2807"/>
                <a:lumOff val="19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458064"/>
                <a:satOff val="-2807"/>
                <a:lumOff val="19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This portfolio is focused on html, css and javascript</a:t>
          </a:r>
        </a:p>
      </dsp:txBody>
      <dsp:txXfrm>
        <a:off x="51346" y="1261218"/>
        <a:ext cx="6580682" cy="949138"/>
      </dsp:txXfrm>
    </dsp:sp>
    <dsp:sp modelId="{AE6A91FE-F2C1-A945-A39F-EB76593128C9}">
      <dsp:nvSpPr>
        <dsp:cNvPr id="0" name=""/>
        <dsp:cNvSpPr/>
      </dsp:nvSpPr>
      <dsp:spPr>
        <a:xfrm>
          <a:off x="0" y="2345222"/>
          <a:ext cx="6683374" cy="1051830"/>
        </a:xfrm>
        <a:prstGeom prst="roundRect">
          <a:avLst/>
        </a:prstGeom>
        <a:gradFill rotWithShape="0">
          <a:gsLst>
            <a:gs pos="0">
              <a:schemeClr val="accent2">
                <a:hueOff val="-2916128"/>
                <a:satOff val="-5613"/>
                <a:lumOff val="39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916128"/>
                <a:satOff val="-5613"/>
                <a:lumOff val="39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916128"/>
                <a:satOff val="-5613"/>
                <a:lumOff val="39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There is not much explain about work samples</a:t>
          </a:r>
        </a:p>
      </dsp:txBody>
      <dsp:txXfrm>
        <a:off x="51346" y="2396568"/>
        <a:ext cx="6580682" cy="949138"/>
      </dsp:txXfrm>
    </dsp:sp>
    <dsp:sp modelId="{4E6F0532-7929-4449-8B0B-3C912541C47E}">
      <dsp:nvSpPr>
        <dsp:cNvPr id="0" name=""/>
        <dsp:cNvSpPr/>
      </dsp:nvSpPr>
      <dsp:spPr>
        <a:xfrm>
          <a:off x="0" y="3480572"/>
          <a:ext cx="6683374" cy="1051830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It does not have github link</a:t>
          </a:r>
        </a:p>
      </dsp:txBody>
      <dsp:txXfrm>
        <a:off x="51346" y="3531918"/>
        <a:ext cx="6580682" cy="94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5CBA8-EE89-41B9-B7BE-EFA738BD43AC}">
      <dsp:nvSpPr>
        <dsp:cNvPr id="0" name=""/>
        <dsp:cNvSpPr/>
      </dsp:nvSpPr>
      <dsp:spPr>
        <a:xfrm>
          <a:off x="0" y="2551"/>
          <a:ext cx="6428345" cy="41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FCE70-4FCC-4A74-B697-7173591D6817}">
      <dsp:nvSpPr>
        <dsp:cNvPr id="0" name=""/>
        <dsp:cNvSpPr/>
      </dsp:nvSpPr>
      <dsp:spPr>
        <a:xfrm>
          <a:off x="126990" y="97006"/>
          <a:ext cx="231117" cy="230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13123-6841-4341-8935-B81582C380A2}">
      <dsp:nvSpPr>
        <dsp:cNvPr id="0" name=""/>
        <dsp:cNvSpPr/>
      </dsp:nvSpPr>
      <dsp:spPr>
        <a:xfrm>
          <a:off x="485098" y="2551"/>
          <a:ext cx="5935775" cy="43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18" tIns="45818" rIns="45818" bIns="458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 made it during this March break</a:t>
          </a:r>
        </a:p>
      </dsp:txBody>
      <dsp:txXfrm>
        <a:off x="485098" y="2551"/>
        <a:ext cx="5935775" cy="432922"/>
      </dsp:txXfrm>
    </dsp:sp>
    <dsp:sp modelId="{53CC90B5-F0B6-4383-ACE7-ACDC18F82FB9}">
      <dsp:nvSpPr>
        <dsp:cNvPr id="0" name=""/>
        <dsp:cNvSpPr/>
      </dsp:nvSpPr>
      <dsp:spPr>
        <a:xfrm>
          <a:off x="0" y="543703"/>
          <a:ext cx="6428345" cy="41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82E39-22C9-43B3-AAF2-55698FA78C26}">
      <dsp:nvSpPr>
        <dsp:cNvPr id="0" name=""/>
        <dsp:cNvSpPr/>
      </dsp:nvSpPr>
      <dsp:spPr>
        <a:xfrm>
          <a:off x="126990" y="638159"/>
          <a:ext cx="231117" cy="230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1B431-C4C8-4823-847B-4275AAD20473}">
      <dsp:nvSpPr>
        <dsp:cNvPr id="0" name=""/>
        <dsp:cNvSpPr/>
      </dsp:nvSpPr>
      <dsp:spPr>
        <a:xfrm>
          <a:off x="485098" y="543703"/>
          <a:ext cx="5935775" cy="43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18" tIns="45818" rIns="45818" bIns="458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portfolio is based on React, React hooks and CSS etc.</a:t>
          </a:r>
        </a:p>
      </dsp:txBody>
      <dsp:txXfrm>
        <a:off x="485098" y="543703"/>
        <a:ext cx="5935775" cy="432922"/>
      </dsp:txXfrm>
    </dsp:sp>
    <dsp:sp modelId="{E2A74AED-540D-40A5-8D60-0C1B6057A797}">
      <dsp:nvSpPr>
        <dsp:cNvPr id="0" name=""/>
        <dsp:cNvSpPr/>
      </dsp:nvSpPr>
      <dsp:spPr>
        <a:xfrm>
          <a:off x="0" y="1084856"/>
          <a:ext cx="6428345" cy="41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75268-8C6A-4AAB-9B20-C003F8FB82E9}">
      <dsp:nvSpPr>
        <dsp:cNvPr id="0" name=""/>
        <dsp:cNvSpPr/>
      </dsp:nvSpPr>
      <dsp:spPr>
        <a:xfrm>
          <a:off x="126990" y="1179312"/>
          <a:ext cx="231117" cy="230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91CEC-B5D5-4DF5-B999-58AFD96C58D1}">
      <dsp:nvSpPr>
        <dsp:cNvPr id="0" name=""/>
        <dsp:cNvSpPr/>
      </dsp:nvSpPr>
      <dsp:spPr>
        <a:xfrm>
          <a:off x="485098" y="1084856"/>
          <a:ext cx="5935775" cy="43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18" tIns="45818" rIns="45818" bIns="458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project page introduce work samples by a card style, and it has a simple explanation</a:t>
          </a:r>
        </a:p>
      </dsp:txBody>
      <dsp:txXfrm>
        <a:off x="485098" y="1084856"/>
        <a:ext cx="5935775" cy="432922"/>
      </dsp:txXfrm>
    </dsp:sp>
    <dsp:sp modelId="{AFA24896-1813-D546-A0D8-A3395CD8A0B1}">
      <dsp:nvSpPr>
        <dsp:cNvPr id="0" name=""/>
        <dsp:cNvSpPr/>
      </dsp:nvSpPr>
      <dsp:spPr>
        <a:xfrm>
          <a:off x="0" y="1626009"/>
          <a:ext cx="6428345" cy="41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91DB7-F5C6-C040-8A30-B8756B8B3046}">
      <dsp:nvSpPr>
        <dsp:cNvPr id="0" name=""/>
        <dsp:cNvSpPr/>
      </dsp:nvSpPr>
      <dsp:spPr>
        <a:xfrm>
          <a:off x="126990" y="1720465"/>
          <a:ext cx="231117" cy="2308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CAD7C-C6E3-F34D-A4B4-747020AD87F4}">
      <dsp:nvSpPr>
        <dsp:cNvPr id="0" name=""/>
        <dsp:cNvSpPr/>
      </dsp:nvSpPr>
      <dsp:spPr>
        <a:xfrm>
          <a:off x="485098" y="1626009"/>
          <a:ext cx="5935775" cy="43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18" tIns="45818" rIns="45818" bIns="458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Source are stored in GitHub</a:t>
          </a:r>
        </a:p>
      </dsp:txBody>
      <dsp:txXfrm>
        <a:off x="485098" y="1626009"/>
        <a:ext cx="5935775" cy="432922"/>
      </dsp:txXfrm>
    </dsp:sp>
    <dsp:sp modelId="{23B01DD9-357F-4F9F-B296-3A59A38FE55D}">
      <dsp:nvSpPr>
        <dsp:cNvPr id="0" name=""/>
        <dsp:cNvSpPr/>
      </dsp:nvSpPr>
      <dsp:spPr>
        <a:xfrm>
          <a:off x="0" y="2167162"/>
          <a:ext cx="6428345" cy="41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42B9E-26B1-419E-9EA1-27BED16C2342}">
      <dsp:nvSpPr>
        <dsp:cNvPr id="0" name=""/>
        <dsp:cNvSpPr/>
      </dsp:nvSpPr>
      <dsp:spPr>
        <a:xfrm>
          <a:off x="126990" y="2261618"/>
          <a:ext cx="231117" cy="2308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A8B1F-E686-4B53-9DE7-49D96A0FC630}">
      <dsp:nvSpPr>
        <dsp:cNvPr id="0" name=""/>
        <dsp:cNvSpPr/>
      </dsp:nvSpPr>
      <dsp:spPr>
        <a:xfrm>
          <a:off x="485098" y="2167162"/>
          <a:ext cx="5935775" cy="43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18" tIns="45818" rIns="45818" bIns="458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work sample are on Cloud (Azure, Heroku)</a:t>
          </a:r>
        </a:p>
      </dsp:txBody>
      <dsp:txXfrm>
        <a:off x="485098" y="2167162"/>
        <a:ext cx="5935775" cy="432922"/>
      </dsp:txXfrm>
    </dsp:sp>
    <dsp:sp modelId="{A237766E-C2F4-40CB-9BEE-6381E810C1E0}">
      <dsp:nvSpPr>
        <dsp:cNvPr id="0" name=""/>
        <dsp:cNvSpPr/>
      </dsp:nvSpPr>
      <dsp:spPr>
        <a:xfrm>
          <a:off x="0" y="2708315"/>
          <a:ext cx="6428345" cy="41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0DB4A-8B40-472A-A935-56D0A21ECE04}">
      <dsp:nvSpPr>
        <dsp:cNvPr id="0" name=""/>
        <dsp:cNvSpPr/>
      </dsp:nvSpPr>
      <dsp:spPr>
        <a:xfrm>
          <a:off x="126990" y="2802771"/>
          <a:ext cx="231117" cy="2308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D25B6-7F91-4E5A-9CB3-C054D3892AD7}">
      <dsp:nvSpPr>
        <dsp:cNvPr id="0" name=""/>
        <dsp:cNvSpPr/>
      </dsp:nvSpPr>
      <dsp:spPr>
        <a:xfrm>
          <a:off x="485098" y="2708315"/>
          <a:ext cx="5935775" cy="43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18" tIns="45818" rIns="45818" bIns="458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has useful links for development on the footer</a:t>
          </a:r>
        </a:p>
      </dsp:txBody>
      <dsp:txXfrm>
        <a:off x="485098" y="2708315"/>
        <a:ext cx="5935775" cy="432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C447D8-1A2B-A34F-9734-46C91730E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233" y="1124125"/>
            <a:ext cx="8689976" cy="1844385"/>
          </a:xfrm>
        </p:spPr>
        <p:txBody>
          <a:bodyPr>
            <a:normAutofit/>
          </a:bodyPr>
          <a:lstStyle/>
          <a:p>
            <a:r>
              <a:rPr lang="en-US" sz="4000"/>
              <a:t>Build new portfolio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BC1A1-A9AA-FB42-B5E2-55E2F0402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233" y="3013746"/>
            <a:ext cx="8689976" cy="10788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Created by neo</a:t>
            </a:r>
          </a:p>
        </p:txBody>
      </p:sp>
    </p:spTree>
    <p:extLst>
      <p:ext uri="{BB962C8B-B14F-4D97-AF65-F5344CB8AC3E}">
        <p14:creationId xmlns:p14="http://schemas.microsoft.com/office/powerpoint/2010/main" val="202073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534E7-0819-184B-B14A-9FB28158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Previous portfolio website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CABE78-3881-48A7-A301-29F364310E7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3279235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81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D4D41-69A3-694A-9D59-5779E9AD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233" y="1124125"/>
            <a:ext cx="8689976" cy="1844385"/>
          </a:xfrm>
        </p:spPr>
        <p:txBody>
          <a:bodyPr>
            <a:normAutofit/>
          </a:bodyPr>
          <a:lstStyle/>
          <a:p>
            <a:r>
              <a:rPr lang="en-US" sz="4000"/>
              <a:t>Visit previous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E3E79-FA1E-CF4B-B4D9-F51F876F8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233" y="3013746"/>
            <a:ext cx="8689976" cy="1078889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19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862840-A590-42DB-83BF-CCA7204B7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142D7-3857-7944-9B49-EA43F72E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088" y="1316665"/>
            <a:ext cx="2889138" cy="422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New portfolio website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401D5F1-59E9-48EF-A49B-24365CE15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474" y="1316665"/>
            <a:ext cx="7330397" cy="4221125"/>
          </a:xfrm>
          <a:prstGeom prst="roundRect">
            <a:avLst>
              <a:gd name="adj" fmla="val 2158"/>
            </a:avLst>
          </a:prstGeom>
          <a:solidFill>
            <a:schemeClr val="bg1"/>
          </a:soli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AB6FADE-267D-439D-9449-A2124220B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0" y="0"/>
            <a:ext cx="12192000" cy="1745673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24B2AD-6DF6-4F7C-8926-EAFED8C75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263032"/>
              </p:ext>
            </p:extLst>
          </p:nvPr>
        </p:nvGraphicFramePr>
        <p:xfrm>
          <a:off x="1250500" y="1855333"/>
          <a:ext cx="6428345" cy="3143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889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D4D41-69A3-694A-9D59-5779E9AD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233" y="1124125"/>
            <a:ext cx="8689976" cy="1844385"/>
          </a:xfrm>
        </p:spPr>
        <p:txBody>
          <a:bodyPr>
            <a:normAutofit/>
          </a:bodyPr>
          <a:lstStyle/>
          <a:p>
            <a:r>
              <a:rPr lang="en-US" sz="4000"/>
              <a:t>Visit New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E3E79-FA1E-CF4B-B4D9-F51F876F8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233" y="3013746"/>
            <a:ext cx="8689976" cy="1078889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69BA95E5-88CD-844D-BD0A-A088973BA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26507" y="674815"/>
            <a:ext cx="8570441" cy="5713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B3212E-C053-BF4E-B05F-FD28EB506F1D}"/>
              </a:ext>
            </a:extLst>
          </p:cNvPr>
          <p:cNvSpPr txBox="1"/>
          <p:nvPr/>
        </p:nvSpPr>
        <p:spPr>
          <a:xfrm>
            <a:off x="2026507" y="6448749"/>
            <a:ext cx="8570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thebluediamondgallery.com/handwriting/t/thank-you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33966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460</TotalTime>
  <Words>125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Build new portfolio website</vt:lpstr>
      <vt:lpstr>Previous portfolio website</vt:lpstr>
      <vt:lpstr>Visit previous one</vt:lpstr>
      <vt:lpstr>New portfolio website</vt:lpstr>
      <vt:lpstr>Visit New one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new portfolio website</dc:title>
  <dc:creator>Lee,Neo</dc:creator>
  <cp:lastModifiedBy>Lee,Neo</cp:lastModifiedBy>
  <cp:revision>5</cp:revision>
  <dcterms:created xsi:type="dcterms:W3CDTF">2021-03-18T19:38:10Z</dcterms:created>
  <dcterms:modified xsi:type="dcterms:W3CDTF">2021-03-19T03:19:07Z</dcterms:modified>
</cp:coreProperties>
</file>