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5da87fe05258b460f76ba55a9f434bff6d3444a3/README.md#L35-L43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5da87fe05258b460f76ba55a9f434bff6d3444a3/README.md#L35-L43" TargetMode="External"/><Relationship Id="rId2" Type="http://schemas.openxmlformats.org/officeDocument/2006/relationships/hyperlink" Target="https://github.com/NeoMagCustoms/Universal_Modular_Generation/blob/5da87fe05258b460f76ba55a9f434bff6d3444a3/README.md#L76-L78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5da87fe05258b460f76ba55a9f434bff6d3444a3/README.md#L47-L52" TargetMode="External"/><Relationship Id="rId2" Type="http://schemas.openxmlformats.org/officeDocument/2006/relationships/hyperlink" Target="https://github.com/NeoMagCustoms/Universal_Modular_Generation/blob/5da87fe05258b460f76ba55a9f434bff6d3444a3/README.md#L76-L78" TargetMode="External"/><Relationship Id="rId3" Type="http://schemas.openxmlformats.org/officeDocument/2006/relationships/hyperlink" Target="https://github.com/NeoMagCustoms/UMG_NEOCORE/blob/a026d2ff8cd272d900a3dd858b6ebfec0ea24cf9/blocks/components/modal_button.json#L2-L15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main/docs/NeoUMG_Whitepaper_v1.md#:~:text=1,existing%20templates%20for%20certain%20blocks" TargetMode="External"/><Relationship Id="rId2" Type="http://schemas.openxmlformats.org/officeDocument/2006/relationships/hyperlink" Target="https://github.com/NeoMagCustoms/neo-umg-mcp-server/blob/HEAD/README.md#L9-L19" TargetMode="External"/><Relationship Id="rId3" Type="http://schemas.openxmlformats.org/officeDocument/2006/relationships/hyperlink" Target="https://en.wikipedia.org/wiki/Mojo_(programming_language)#:~:text=Mojo%20is%20a%20programming%20language,3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MG_NEOCORE/blob/a026d2ff8cd272d900a3dd858b6ebfec0ea24cf9/scripts/umg_mojo_integrator.py#L56-L78" TargetMode="External"/><Relationship Id="rId2" Type="http://schemas.openxmlformats.org/officeDocument/2006/relationships/hyperlink" Target="https://github.com/NeoMagCustoms/UMG_NEOCORE/blob/a026d2ff8cd272d900a3dd858b6ebfec0ea24cf9/blocks/components/modal_button.json#L2-L15" TargetMode="External"/><Relationship Id="rId3" Type="http://schemas.openxmlformats.org/officeDocument/2006/relationships/hyperlink" Target="https://en.wikipedia.org/wiki/Mojo_(programming_language)#:~:text=Mojo%20is%20a%20programming%20language,3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neo-umg-mcp-server/blob/HEAD/README.md#L9-L19" TargetMode="External"/><Relationship Id="rId2" Type="http://schemas.openxmlformats.org/officeDocument/2006/relationships/hyperlink" Target="https://en.wikipedia.org/wiki/Mojo_(programming_language)#:~:text=Mojo%20is%20a%20programming%20language,3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5da87fe05258b460f76ba55a9f434bff6d3444a3/README.md#L35-L43" TargetMode="External"/><Relationship Id="rId2" Type="http://schemas.openxmlformats.org/officeDocument/2006/relationships/hyperlink" Target="https://github.com/NeoMagCustoms/Universal_Modular_Generation/blob/5da87fe05258b460f76ba55a9f434bff6d3444a3/README.md#L76-L78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NeoMagCustoms/Universal_Modular_Generation/blob/main/docs/NeoUMG_Whitepaper_v1.md#:~:text=assigned%20one%20of%20three%20primary,content%20is%20used%20in%20generation" TargetMode="External"/><Relationship Id="rId2" Type="http://schemas.openxmlformats.org/officeDocument/2006/relationships/hyperlink" Target="https://en.wikipedia.org/wiki/Mojo_(programming_language)#:~:text=Mojo%20is%20a%20programming%20language,3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645920"/>
            <a:ext cx="39319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Universal Modular Generation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39319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Building websites &amp; chatbots with modular thinking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3931920"/>
            <a:ext cx="3931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7B1DF"/>
                </a:solidFill>
              </a:rPr>
              <a:t>August 5, 2025</a:t>
            </a:r>
            <a:endParaRPr lang="en-US" sz="1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18254" b="18254"/>
          <a:stretch/>
        </p:blipFill>
        <p:spPr>
          <a:xfrm>
            <a:off x="4846320" y="731520"/>
            <a:ext cx="384048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UMG?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Cognitive OS built from modular logic blocks.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Blocks have roles (Primary, Subject, Instruction, Directive, Philosophy, Blueprint, Trigger, Merge, Off).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Blocks snap vertically (hierarchy) &amp; horizontally (overlay) to form stacks and sleeves.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Composable, self‑describing &amp; mergeable with rules for conflict resolution.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Enables planning and generation of websites, chatbots, agents &amp; more.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Roles &amp; Design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23444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Primary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Core directive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2926080" y="118872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6" name="Text 4"/>
          <p:cNvSpPr/>
          <p:nvPr/>
        </p:nvSpPr>
        <p:spPr>
          <a:xfrm>
            <a:off x="2971800" y="123444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Subject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Domain anchor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5394960" y="118872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440680" y="123444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Instruction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Behavior &amp; rules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457200" y="182880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A4B6B8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02920" y="187452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Directive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Strategic overlay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2926080" y="182880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A4B6B8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Text 10"/>
          <p:cNvSpPr/>
          <p:nvPr/>
        </p:nvSpPr>
        <p:spPr>
          <a:xfrm>
            <a:off x="2971800" y="187452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Philosophy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Ethical &amp; tonal lens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5394960" y="182880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A4B6B8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5440680" y="187452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Blueprint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Layout &amp; style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457200" y="246888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502920" y="251460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Trigger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Activation condition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2926080" y="246888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8" name="Text 16"/>
          <p:cNvSpPr/>
          <p:nvPr/>
        </p:nvSpPr>
        <p:spPr>
          <a:xfrm>
            <a:off x="2971800" y="251460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Merge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Data fusion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5394960" y="2468880"/>
            <a:ext cx="2377440" cy="548640"/>
          </a:xfrm>
          <a:prstGeom prst="roundRect">
            <a:avLst>
              <a:gd name="adj" fmla="val 11667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20" name="Text 18"/>
          <p:cNvSpPr/>
          <p:nvPr/>
        </p:nvSpPr>
        <p:spPr>
          <a:xfrm>
            <a:off x="5440680" y="251460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Off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Muted block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457200" y="310896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Composable – any block can snap into a sleeve or stack.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Self‑describing – blocks carry metadata (molt_type, label, editable_fields).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Hierarchical &amp; overlay ready – supports vertical flow &amp; horizontal overlays.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Mergeable – conflicts resolved via merge priority hierarchy.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Schema &amp; Auto‑Recognition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Identifiers – block_id, label, category, molt_type &amp; tags describe role and context.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cantocore – compact command script (e.g., ::IF … → action) guiding runtime logic.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snap_config &amp; merge_logic – declare vertical/horizontal snap rules and conflict strategy.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ledger &amp; display – capture originator, verification, styling (color, icon) &amp; edit history.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code_modules &amp; runtime flags – embed Mojo kernels and control mutability at runtime.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Auto‑recognition pipeline: snap detection → stack formation → merge by priority.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UMG in Action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463040"/>
            <a:ext cx="1554480" cy="1005840"/>
          </a:xfrm>
          <a:prstGeom prst="roundRect">
            <a:avLst>
              <a:gd name="adj" fmla="val 727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320040" y="1508760"/>
            <a:ext cx="14630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Describe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User writes a Jason-like description of the site or chatbot goal.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1828800" y="1892808"/>
            <a:ext cx="182880" cy="146304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011680" y="1463040"/>
            <a:ext cx="1554480" cy="1005840"/>
          </a:xfrm>
          <a:prstGeom prst="roundRect">
            <a:avLst>
              <a:gd name="adj" fmla="val 7273"/>
            </a:avLst>
          </a:prstGeom>
          <a:solidFill>
            <a:srgbClr val="A4B6B8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057400" y="1508760"/>
            <a:ext cx="14630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Parse &amp; Blockify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GPT parser splits the description into Primary, Merge &amp; Blueprint blocks.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566160" y="1892808"/>
            <a:ext cx="182880" cy="146304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3749040" y="1463040"/>
            <a:ext cx="1554480" cy="1005840"/>
          </a:xfrm>
          <a:prstGeom prst="roundRect">
            <a:avLst>
              <a:gd name="adj" fmla="val 7273"/>
            </a:avLst>
          </a:prstGeom>
          <a:solidFill>
            <a:srgbClr val="D6E5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3794760" y="1508760"/>
            <a:ext cx="14630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Assemble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Blocks snap &amp; stack; the UMG engine orchestrates the composite prompt.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5303520" y="1892808"/>
            <a:ext cx="182880" cy="146304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486400" y="1463040"/>
            <a:ext cx="1554480" cy="1005840"/>
          </a:xfrm>
          <a:prstGeom prst="roundRect">
            <a:avLst>
              <a:gd name="adj" fmla="val 7273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5532120" y="1508760"/>
            <a:ext cx="14630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Generate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GPT-4 or another LLM generates website plans or chatbot scripts.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7040880" y="1892808"/>
            <a:ext cx="182880" cy="146304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7223760" y="1463040"/>
            <a:ext cx="1554480" cy="1005840"/>
          </a:xfrm>
          <a:prstGeom prst="roundRect">
            <a:avLst>
              <a:gd name="adj" fmla="val 7273"/>
            </a:avLst>
          </a:prstGeom>
          <a:solidFill>
            <a:srgbClr val="A4B6B8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7269480" y="1508760"/>
            <a:ext cx="14630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Compile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Future: blocks become Mojo code and MAX creates high-performance kernels.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[2]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[3]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Mojo &amp; Max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Blocks may include `code_modules` with Mojo source that defines kernels.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UMG_MojoIntegrator reads block metadata and constructs Mojo structs &amp; executors.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Max compute compiles kernels to WebAssembly; SHA hashes seal them back into the block.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Example: a modal button block includes Mojo code that opens a modal on click.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Result: UMG blocks become self‑contained software kernels ready for deployment.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[3]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[4]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&amp; Tools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Modular agent workflow: Plan → Scaffold → Build → Document → Commit (MCP server).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Persistent JSON vault stores alignment, mythos and overlays for each agent.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CLI &amp; API: promptCLI, swapCLI, runOrchestrator and /query route for GPT interactions.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Compile: convert assembled stacks into Mojo kernels and deploy with Max compute.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Extensible: add Web3, robotics, game engines and more via custom blocks and modules.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[6]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Extending UMG &amp; Web3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Import any JSON block to /vault/blocks or create your own via the Block Builder UI.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extension modules (Tether, Overlay, CEL, Guardrails) for advanced orchestration.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Mint blocks as NFTs or register on‑chain for ownership &amp; provenance.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Fork &amp; remix existing blocks; share them on a community marketplace.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Web3‑native: natural‑language blocks wrap Mojo kernels to power decentralized apps.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UMG?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2296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Accelerates development: build complex sites or chatbots with modular blocks instead of monolithic prompts.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Transparent &amp; auditable: every decision traces back to a block in the vault.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Reusable: blocks can be shared, combined and refined across projects.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Future‑proof: ready for Mojo/Max compilation and beyond.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2025-08-05T20:11:11Z</dcterms:created>
  <dcterms:modified xsi:type="dcterms:W3CDTF">2025-08-05T20:11:11Z</dcterms:modified>
</cp:coreProperties>
</file>