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80" r:id="rId4"/>
    <p:sldId id="285" r:id="rId5"/>
    <p:sldId id="281" r:id="rId6"/>
    <p:sldId id="265" r:id="rId7"/>
    <p:sldId id="283" r:id="rId8"/>
    <p:sldId id="290" r:id="rId9"/>
    <p:sldId id="267" r:id="rId10"/>
    <p:sldId id="286" r:id="rId11"/>
    <p:sldId id="282" r:id="rId12"/>
    <p:sldId id="273" r:id="rId13"/>
    <p:sldId id="284" r:id="rId14"/>
    <p:sldId id="288" r:id="rId15"/>
    <p:sldId id="274" r:id="rId16"/>
    <p:sldId id="276" r:id="rId17"/>
    <p:sldId id="289" r:id="rId18"/>
    <p:sldId id="291" r:id="rId19"/>
    <p:sldId id="292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7" autoAdjust="0"/>
    <p:restoredTop sz="94321" autoAdjust="0"/>
  </p:normalViewPr>
  <p:slideViewPr>
    <p:cSldViewPr snapToGrid="0">
      <p:cViewPr varScale="1">
        <p:scale>
          <a:sx n="84" d="100"/>
          <a:sy n="84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C9750-F892-4DFE-91D8-54F3DE9823F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7B4F3-1C69-4AEF-A425-6265A96A4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7B4F3-1C69-4AEF-A425-6265A96A4B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7B4F3-1C69-4AEF-A425-6265A96A4B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7B4F3-1C69-4AEF-A425-6265A96A4B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DF22-3B60-4A41-B1ED-042CF189B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C328D-EE39-4DE3-8C49-6F61B69B2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E8A3-C7D0-49C1-B39C-AF3E479E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0D92-1476-4E96-8B42-E7BD2272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D48A-1091-4AAE-89B9-35857E66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B667-E159-4DF6-A4B6-E509A464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DB9B8-7F81-475E-8348-34D876FC0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7739-F0D4-4F64-BF3E-2EB3DEF2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4F9A-46C3-4C34-9C43-771CA28C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72D2-B3EE-4567-9325-07F9CE66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1D89F-6D1F-4E0F-9D43-A70200A63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B02A6-CE60-4AFF-965B-5E53F0F64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4308-B479-4B58-8232-F89FF39B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069DE-6549-4E8B-9734-52EA3D02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B877-C186-43D9-9E19-E830949B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F2BE-2148-44D1-A805-A9362139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19AF-6DF3-499D-B38D-19AC720A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81C36-A081-41B9-9534-557601D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79DDB-D0F0-466A-89ED-B0A51C38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1117-9551-4A07-A1F2-CBE1B9D9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2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BFBF-6B3C-44CA-BF07-73B66B77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B393D-D5BE-42DD-8A0F-268C94FDA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9449-6F27-4040-B088-C58897B8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494E-8E9F-4A34-AD80-C18FD3A6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6EBB-6736-4C92-A221-82DC1149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021C-2053-48AB-803F-3593F8D3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B072-FEB9-43F8-A020-BAD08091F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2B3B9-50A5-437D-B29A-2F9DD59BE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DF4B-CFF0-4719-A32A-03880081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FE1E7-5622-448F-8885-BD019CBF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2319F-CE8F-44C8-B63B-803B0424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93CA-6ED3-425E-8C36-B15501DD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33A3C-8769-464F-88C8-EE33FE2A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CE9D1-3C39-4898-AFB8-ABEE5AEA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6E2B0-DB60-46FF-A71D-2849EB1CF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01279-5A60-4FF6-B5A3-0B525791C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E1B03-723B-44B7-98F2-83A9B172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659E3-0CD0-46C2-B637-3DD6726C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24470-8729-4D56-9E67-7F1F1BE0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9D17-92A0-436D-AE6D-1046B2EE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CDF5C-8300-4F3C-9D20-01E02D5E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C4F83-5561-4B8A-878B-DF86FD64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072D8-F456-4C5B-B56F-45E57139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2F1EF-ED26-412D-9C43-053C94DB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EBE0D-A594-4EA6-A9FB-2D860EAE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4643B-10DC-46F6-863A-18A930E5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4781-9CB4-4EBA-905F-D9EEF2C0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D2F9-1AD1-4AE3-AE7B-601225E8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F04BA-3A40-4BF9-A3E9-938B0B3A0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B4B03-E698-430D-A414-9ED90345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A7547-07E9-42F2-BC2B-25F0B5A8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A4B39-3F7B-41C6-9C39-E386A450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5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BDF4-04DA-4021-B549-AFD60C23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B77C2-551E-4B92-A447-0C55A721D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0ABDB-3464-48A7-A256-9DED6CF9A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BD640-5869-4D67-AD9D-72F73CB3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62B6-BA86-45FA-A949-0E3FF5AE73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1254A-ADE9-43E0-8A71-B05585C9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5C459-2711-425A-B868-5E45A241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0076B-DA1E-4BB7-AB32-C3F4086B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10BD-AED4-4561-8DF5-8746A9BC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2510-396A-40B3-B124-30716A02A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62B6-BA86-45FA-A949-0E3FF5AE732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407B-A075-410F-8288-A15D18FE8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0D59-3C0A-41D3-9FA1-C25C76FF9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2801-7DB4-44A9-87F6-D915C79A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6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" Target="slide20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1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370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60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550.png"/><Relationship Id="rId4" Type="http://schemas.openxmlformats.org/officeDocument/2006/relationships/image" Target="../media/image770.png"/><Relationship Id="rId9" Type="http://schemas.openxmlformats.org/officeDocument/2006/relationships/image" Target="../media/image5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Relationship Id="rId9" Type="http://schemas.openxmlformats.org/officeDocument/2006/relationships/image" Target="../media/image6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B1EF-9279-4ABE-8F80-CE512E5A3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Studies of TDMI Analysis based on Simulation of IF Neurons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B5DF4-D651-4594-8ACF-8BDFA504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Kai Chen	</a:t>
            </a:r>
            <a:r>
              <a:rPr lang="en-US" altLang="zh-CN" dirty="0"/>
              <a:t>Feb</a:t>
            </a:r>
            <a:r>
              <a:rPr lang="en-US" dirty="0"/>
              <a:t>. 201</a:t>
            </a: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9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4E1C550-FCFE-48A4-B579-BD645AC4C025}"/>
              </a:ext>
            </a:extLst>
          </p:cNvPr>
          <p:cNvSpPr txBox="1"/>
          <p:nvPr/>
        </p:nvSpPr>
        <p:spPr>
          <a:xfrm>
            <a:off x="2635811" y="5511800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Shifting spike train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1B131-F216-4441-A662-02E13257AFFB}"/>
              </a:ext>
            </a:extLst>
          </p:cNvPr>
          <p:cNvSpPr txBox="1"/>
          <p:nvPr/>
        </p:nvSpPr>
        <p:spPr>
          <a:xfrm>
            <a:off x="7435865" y="551180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Shifting current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96035-70BB-4B4A-9132-403C308F94F2}"/>
              </a:ext>
            </a:extLst>
          </p:cNvPr>
          <p:cNvSpPr txBox="1"/>
          <p:nvPr/>
        </p:nvSpPr>
        <p:spPr>
          <a:xfrm>
            <a:off x="833552" y="651847"/>
            <a:ext cx="7791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Mutual information calculation with different shifting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F50B60-5CF7-4C44-A59E-2EEFDEDF273B}"/>
                  </a:ext>
                </a:extLst>
              </p:cNvPr>
              <p:cNvSpPr/>
              <p:nvPr/>
            </p:nvSpPr>
            <p:spPr>
              <a:xfrm>
                <a:off x="3232150" y="201930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F50B60-5CF7-4C44-A59E-2EEFDEDF2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50" y="2019300"/>
                <a:ext cx="908050" cy="9080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31E6E6-D43E-435C-B617-80A34F66481D}"/>
                  </a:ext>
                </a:extLst>
              </p:cNvPr>
              <p:cNvSpPr/>
              <p:nvPr/>
            </p:nvSpPr>
            <p:spPr>
              <a:xfrm>
                <a:off x="3232150" y="353695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631E6E6-D43E-435C-B617-80A34F664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50" y="3536950"/>
                <a:ext cx="908050" cy="9080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06238BE-E41C-4DF9-931E-C07F70B62697}"/>
                  </a:ext>
                </a:extLst>
              </p:cNvPr>
              <p:cNvSpPr/>
              <p:nvPr/>
            </p:nvSpPr>
            <p:spPr>
              <a:xfrm>
                <a:off x="4946650" y="201930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06238BE-E41C-4DF9-931E-C07F70B62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650" y="2019300"/>
                <a:ext cx="908050" cy="9080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121B3D-ECD7-45C8-B676-26680CEA444A}"/>
                  </a:ext>
                </a:extLst>
              </p:cNvPr>
              <p:cNvSpPr/>
              <p:nvPr/>
            </p:nvSpPr>
            <p:spPr>
              <a:xfrm>
                <a:off x="1517650" y="201930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121B3D-ECD7-45C8-B676-26680CEA4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650" y="2019300"/>
                <a:ext cx="908050" cy="9080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BCCA4B-732F-4E5D-8C23-C833B7C048A9}"/>
              </a:ext>
            </a:extLst>
          </p:cNvPr>
          <p:cNvCxnSpPr>
            <a:cxnSpLocks/>
            <a:stCxn id="18" idx="1"/>
            <a:endCxn id="22" idx="4"/>
          </p:cNvCxnSpPr>
          <p:nvPr/>
        </p:nvCxnSpPr>
        <p:spPr>
          <a:xfrm flipH="1" flipV="1">
            <a:off x="1971675" y="2927350"/>
            <a:ext cx="1393456" cy="74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02A0A-E743-473B-93BD-CE78D6A10EEB}"/>
              </a:ext>
            </a:extLst>
          </p:cNvPr>
          <p:cNvCxnSpPr>
            <a:cxnSpLocks/>
            <a:stCxn id="18" idx="0"/>
            <a:endCxn id="3" idx="4"/>
          </p:cNvCxnSpPr>
          <p:nvPr/>
        </p:nvCxnSpPr>
        <p:spPr>
          <a:xfrm flipV="1">
            <a:off x="3686175" y="292735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DF7F14-68C2-42D2-BB65-826C1ADD1AAF}"/>
              </a:ext>
            </a:extLst>
          </p:cNvPr>
          <p:cNvCxnSpPr>
            <a:cxnSpLocks/>
            <a:stCxn id="18" idx="7"/>
            <a:endCxn id="21" idx="4"/>
          </p:cNvCxnSpPr>
          <p:nvPr/>
        </p:nvCxnSpPr>
        <p:spPr>
          <a:xfrm flipV="1">
            <a:off x="4007219" y="2927350"/>
            <a:ext cx="1393456" cy="74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99D8B3B-6233-4B45-B552-6B3BDF4E4BA9}"/>
                  </a:ext>
                </a:extLst>
              </p:cNvPr>
              <p:cNvSpPr/>
              <p:nvPr/>
            </p:nvSpPr>
            <p:spPr>
              <a:xfrm>
                <a:off x="8451850" y="201930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99D8B3B-6233-4B45-B552-6B3BDF4E4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850" y="2019300"/>
                <a:ext cx="908050" cy="9080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758DEF-445F-4BB5-8462-ED16CAEADF14}"/>
                  </a:ext>
                </a:extLst>
              </p:cNvPr>
              <p:cNvSpPr/>
              <p:nvPr/>
            </p:nvSpPr>
            <p:spPr>
              <a:xfrm>
                <a:off x="8451850" y="353695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758DEF-445F-4BB5-8462-ED16CAEAD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850" y="3536950"/>
                <a:ext cx="908050" cy="9080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7688BE9-EDE7-44DC-9936-1692009DDF55}"/>
                  </a:ext>
                </a:extLst>
              </p:cNvPr>
              <p:cNvSpPr/>
              <p:nvPr/>
            </p:nvSpPr>
            <p:spPr>
              <a:xfrm>
                <a:off x="10166350" y="353695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7688BE9-EDE7-44DC-9936-1692009DD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350" y="3536950"/>
                <a:ext cx="908050" cy="9080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10A2F96-8948-4E89-AFFE-A684FBD56A98}"/>
                  </a:ext>
                </a:extLst>
              </p:cNvPr>
              <p:cNvSpPr/>
              <p:nvPr/>
            </p:nvSpPr>
            <p:spPr>
              <a:xfrm>
                <a:off x="6737350" y="3536950"/>
                <a:ext cx="908050" cy="9080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10A2F96-8948-4E89-AFFE-A684FBD56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50" y="3536950"/>
                <a:ext cx="908050" cy="90805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7C1785-DB87-4743-B723-AF823677EF64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H="1">
            <a:off x="7191375" y="2794369"/>
            <a:ext cx="1393456" cy="74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C33E3C-87BD-44E9-A0AE-F2691CFB61E0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8905875" y="292735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FF0411-D21C-4709-B279-C32114BBA82B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9226919" y="2794369"/>
            <a:ext cx="1393456" cy="74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2D0AAB9-1B04-4E45-8B1A-D8BAB49D6E97}"/>
                  </a:ext>
                </a:extLst>
              </p:cNvPr>
              <p:cNvSpPr txBox="1"/>
              <p:nvPr/>
            </p:nvSpPr>
            <p:spPr>
              <a:xfrm>
                <a:off x="3309664" y="309141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2D0AAB9-1B04-4E45-8B1A-D8BAB49D6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64" y="3091418"/>
                <a:ext cx="7779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91B1BE-6B66-4070-91C6-11B75021F575}"/>
                  </a:ext>
                </a:extLst>
              </p:cNvPr>
              <p:cNvSpPr txBox="1"/>
              <p:nvPr/>
            </p:nvSpPr>
            <p:spPr>
              <a:xfrm>
                <a:off x="7256447" y="286281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91B1BE-6B66-4070-91C6-11B75021F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447" y="2862818"/>
                <a:ext cx="7779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350823-8095-4DCA-8EB1-3A9A57918B48}"/>
                  </a:ext>
                </a:extLst>
              </p:cNvPr>
              <p:cNvSpPr txBox="1"/>
              <p:nvPr/>
            </p:nvSpPr>
            <p:spPr>
              <a:xfrm>
                <a:off x="1927564" y="3294286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350823-8095-4DCA-8EB1-3A9A57918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64" y="3294286"/>
                <a:ext cx="7779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A48498-8106-4EC6-91D1-1374C83528DC}"/>
                  </a:ext>
                </a:extLst>
              </p:cNvPr>
              <p:cNvSpPr txBox="1"/>
              <p:nvPr/>
            </p:nvSpPr>
            <p:spPr>
              <a:xfrm>
                <a:off x="9777397" y="286281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A48498-8106-4EC6-91D1-1374C8352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397" y="2862818"/>
                <a:ext cx="7779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9AE3A1-A75A-4FBA-A66D-8F6064EBD43A}"/>
                  </a:ext>
                </a:extLst>
              </p:cNvPr>
              <p:cNvSpPr txBox="1"/>
              <p:nvPr/>
            </p:nvSpPr>
            <p:spPr>
              <a:xfrm>
                <a:off x="4509057" y="3232150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9AE3A1-A75A-4FBA-A66D-8F6064EB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57" y="3232150"/>
                <a:ext cx="7779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ABD1AA-D503-49FE-BAD7-FAD17EEED16A}"/>
                  </a:ext>
                </a:extLst>
              </p:cNvPr>
              <p:cNvSpPr txBox="1"/>
              <p:nvPr/>
            </p:nvSpPr>
            <p:spPr>
              <a:xfrm>
                <a:off x="8516921" y="3047484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1ABD1AA-D503-49FE-BAD7-FAD17EEE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21" y="3047484"/>
                <a:ext cx="7779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35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EC141895-F3BD-4662-8F63-AA6705EAC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93" y="533390"/>
            <a:ext cx="3860814" cy="2895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65D08E-4285-4B85-96E5-E8AFACDB7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92" y="3429000"/>
            <a:ext cx="3860814" cy="289561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  <a:extLst>
              <a:ext uri="{FF2B5EF4-FFF2-40B4-BE49-F238E27FC236}">
                <a16:creationId xmlns:a16="http://schemas.microsoft.com/office/drawing/2014/main" id="{CF0B6355-9E92-4733-B5E2-CE227B2E22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79" y="533390"/>
            <a:ext cx="3860814" cy="2895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339D9A-2F26-4473-BED6-F0B6F67F4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78" y="3429000"/>
            <a:ext cx="3860814" cy="2895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>
                <a:extLst>
                  <a:ext uri="{FF2B5EF4-FFF2-40B4-BE49-F238E27FC236}">
                    <a16:creationId xmlns:a16="http://schemas.microsoft.com/office/drawing/2014/main" id="{B49EB92A-32C4-461C-BEFD-708CC5E2E2B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2684246"/>
                  </p:ext>
                </p:extLst>
              </p:nvPr>
            </p:nvGraphicFramePr>
            <p:xfrm>
              <a:off x="870427" y="2098040"/>
              <a:ext cx="2814706" cy="333756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407353">
                      <a:extLst>
                        <a:ext uri="{9D8B030D-6E8A-4147-A177-3AD203B41FA5}">
                          <a16:colId xmlns:a16="http://schemas.microsoft.com/office/drawing/2014/main" val="3268484080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1660750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672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Poisson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  <a:r>
                            <a:rPr lang="en-US" altLang="zh-CN" dirty="0"/>
                            <a:t>05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48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Synaptic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3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dt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/ d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556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#bins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512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50mins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167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Delay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566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Firing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862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#data points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5999000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3051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>
                <a:extLst>
                  <a:ext uri="{FF2B5EF4-FFF2-40B4-BE49-F238E27FC236}">
                    <a16:creationId xmlns:a16="http://schemas.microsoft.com/office/drawing/2014/main" id="{B49EB92A-32C4-461C-BEFD-708CC5E2E2B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2684246"/>
                  </p:ext>
                </p:extLst>
              </p:nvPr>
            </p:nvGraphicFramePr>
            <p:xfrm>
              <a:off x="870427" y="2098040"/>
              <a:ext cx="2814706" cy="333756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407353">
                      <a:extLst>
                        <a:ext uri="{9D8B030D-6E8A-4147-A177-3AD203B41FA5}">
                          <a16:colId xmlns:a16="http://schemas.microsoft.com/office/drawing/2014/main" val="3268484080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1660750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672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Poisson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  <a:r>
                            <a:rPr lang="en-US" altLang="zh-CN" dirty="0"/>
                            <a:t>05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48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Synaptic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357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1" t="-308197" r="-10043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556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#bins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5127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50mins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167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Delay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566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Firing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862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#data points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5999000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30515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E1C550-FCFE-48A4-B579-BD645AC4C025}"/>
              </a:ext>
            </a:extLst>
          </p:cNvPr>
          <p:cNvSpPr txBox="1"/>
          <p:nvPr/>
        </p:nvSpPr>
        <p:spPr>
          <a:xfrm>
            <a:off x="5010711" y="228600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Shifting spike train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1B131-F216-4441-A662-02E13257AFFB}"/>
              </a:ext>
            </a:extLst>
          </p:cNvPr>
          <p:cNvSpPr txBox="1"/>
          <p:nvPr/>
        </p:nvSpPr>
        <p:spPr>
          <a:xfrm>
            <a:off x="9010665" y="22860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Shifting current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96035-70BB-4B4A-9132-403C308F94F2}"/>
              </a:ext>
            </a:extLst>
          </p:cNvPr>
          <p:cNvSpPr txBox="1"/>
          <p:nvPr/>
        </p:nvSpPr>
        <p:spPr>
          <a:xfrm>
            <a:off x="539612" y="768350"/>
            <a:ext cx="3476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Mutual information calculation </a:t>
            </a:r>
          </a:p>
          <a:p>
            <a:r>
              <a:rPr lang="en-US" sz="2000" dirty="0"/>
              <a:t>with different shifting scheme</a:t>
            </a:r>
          </a:p>
        </p:txBody>
      </p:sp>
    </p:spTree>
    <p:extLst>
      <p:ext uri="{BB962C8B-B14F-4D97-AF65-F5344CB8AC3E}">
        <p14:creationId xmlns:p14="http://schemas.microsoft.com/office/powerpoint/2010/main" val="31046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BBB-AA79-439D-A0B5-92BA94B4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434"/>
            <a:ext cx="10515600" cy="1062551"/>
          </a:xfrm>
        </p:spPr>
        <p:txBody>
          <a:bodyPr>
            <a:normAutofit fontScale="90000"/>
          </a:bodyPr>
          <a:lstStyle/>
          <a:p>
            <a:r>
              <a:rPr lang="en-US" dirty="0"/>
              <a:t>Mutual information of Gaussian random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8406C-0E02-4829-B97F-49EE649C9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956" y="2154121"/>
            <a:ext cx="5174320" cy="388073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BECA76F-2FDD-4804-9CAA-7570E921D5AB}"/>
                  </a:ext>
                </a:extLst>
              </p:cNvPr>
              <p:cNvSpPr/>
              <p:nvPr/>
            </p:nvSpPr>
            <p:spPr>
              <a:xfrm>
                <a:off x="838200" y="909891"/>
                <a:ext cx="4464707" cy="1534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558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i="1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BECA76F-2FDD-4804-9CAA-7570E921D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09891"/>
                <a:ext cx="4464707" cy="1534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4E6E4-9C3D-40D8-AA05-B274501CD41C}"/>
                  </a:ext>
                </a:extLst>
              </p:cNvPr>
              <p:cNvSpPr txBox="1"/>
              <p:nvPr/>
            </p:nvSpPr>
            <p:spPr>
              <a:xfrm>
                <a:off x="1568204" y="2467445"/>
                <a:ext cx="3004697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4E6E4-9C3D-40D8-AA05-B274501C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04" y="2467445"/>
                <a:ext cx="3004697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5F88C-10BA-4CE0-B798-F2E3F4FC74B4}"/>
                  </a:ext>
                </a:extLst>
              </p:cNvPr>
              <p:cNvSpPr txBox="1"/>
              <p:nvPr/>
            </p:nvSpPr>
            <p:spPr>
              <a:xfrm>
                <a:off x="838200" y="3233124"/>
                <a:ext cx="4729572" cy="5904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𝑋𝑌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5F88C-10BA-4CE0-B798-F2E3F4FC7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33124"/>
                <a:ext cx="4729572" cy="590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A25C-FAF9-4B3C-B3EF-81B852CE56A9}"/>
                  </a:ext>
                </a:extLst>
              </p:cNvPr>
              <p:cNvSpPr txBox="1"/>
              <p:nvPr/>
            </p:nvSpPr>
            <p:spPr>
              <a:xfrm>
                <a:off x="838200" y="4070617"/>
                <a:ext cx="5751767" cy="1942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smaller than 1,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dirty="0"/>
                  <a:t> 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𝛼𝛽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A25C-FAF9-4B3C-B3EF-81B852CE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70617"/>
                <a:ext cx="5751767" cy="1942968"/>
              </a:xfrm>
              <a:prstGeom prst="rect">
                <a:avLst/>
              </a:prstGeom>
              <a:blipFill>
                <a:blip r:embed="rId6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008BDD7-4911-4F23-A0DC-7A7CBF69F11D}"/>
              </a:ext>
            </a:extLst>
          </p:cNvPr>
          <p:cNvSpPr txBox="1"/>
          <p:nvPr/>
        </p:nvSpPr>
        <p:spPr>
          <a:xfrm>
            <a:off x="7452412" y="6081305"/>
            <a:ext cx="309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#bins = </a:t>
            </a:r>
            <a:r>
              <a:rPr lang="en-US" altLang="zh-CN" dirty="0"/>
              <a:t>15</a:t>
            </a:r>
            <a:r>
              <a:rPr lang="en-US" dirty="0"/>
              <a:t>0       </a:t>
            </a:r>
            <a:r>
              <a:rPr lang="en-US" altLang="zh-CN" dirty="0"/>
              <a:t>300000 trials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346204-D215-406F-B856-0C65CE6AC132}"/>
                  </a:ext>
                </a:extLst>
              </p:cNvPr>
              <p:cNvSpPr txBox="1"/>
              <p:nvPr/>
            </p:nvSpPr>
            <p:spPr>
              <a:xfrm>
                <a:off x="5951260" y="1369012"/>
                <a:ext cx="4183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346204-D215-406F-B856-0C65CE6A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60" y="1369012"/>
                <a:ext cx="4183709" cy="369332"/>
              </a:xfrm>
              <a:prstGeom prst="rect">
                <a:avLst/>
              </a:prstGeom>
              <a:blipFill>
                <a:blip r:embed="rId11"/>
                <a:stretch>
                  <a:fillRect t="-10000" r="-1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51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21C6C-2E2A-4E81-BCC1-63A7F4CDCC6A}"/>
                  </a:ext>
                </a:extLst>
              </p:cNvPr>
              <p:cNvSpPr txBox="1"/>
              <p:nvPr/>
            </p:nvSpPr>
            <p:spPr>
              <a:xfrm>
                <a:off x="3047652" y="1721005"/>
                <a:ext cx="6105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21C6C-2E2A-4E81-BCC1-63A7F4CD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52" y="1721005"/>
                <a:ext cx="6105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BE609-B6A2-40EF-A533-AC9C6BC8B419}"/>
                  </a:ext>
                </a:extLst>
              </p:cNvPr>
              <p:cNvSpPr txBox="1"/>
              <p:nvPr/>
            </p:nvSpPr>
            <p:spPr>
              <a:xfrm>
                <a:off x="5028066" y="1721005"/>
                <a:ext cx="9227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BE609-B6A2-40EF-A533-AC9C6BC8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066" y="1721005"/>
                <a:ext cx="92279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EC9DC-7089-4F9D-A56A-4900EB0ECB72}"/>
                  </a:ext>
                </a:extLst>
              </p:cNvPr>
              <p:cNvSpPr txBox="1"/>
              <p:nvPr/>
            </p:nvSpPr>
            <p:spPr>
              <a:xfrm>
                <a:off x="754990" y="1721005"/>
                <a:ext cx="9227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EC9DC-7089-4F9D-A56A-4900EB0E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90" y="1721005"/>
                <a:ext cx="92279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478CC-1795-465E-89CC-FDBD80292E59}"/>
                  </a:ext>
                </a:extLst>
              </p:cNvPr>
              <p:cNvSpPr txBox="1"/>
              <p:nvPr/>
            </p:nvSpPr>
            <p:spPr>
              <a:xfrm>
                <a:off x="3047826" y="3611136"/>
                <a:ext cx="5581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478CC-1795-465E-89CC-FDBD80292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26" y="3611136"/>
                <a:ext cx="55813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66293D-34E3-40E5-A5F4-9A2629E4E3DA}"/>
                  </a:ext>
                </a:extLst>
              </p:cNvPr>
              <p:cNvSpPr txBox="1"/>
              <p:nvPr/>
            </p:nvSpPr>
            <p:spPr>
              <a:xfrm>
                <a:off x="5028240" y="3611136"/>
                <a:ext cx="8703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66293D-34E3-40E5-A5F4-9A2629E4E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40" y="3611136"/>
                <a:ext cx="87038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672B6-AA99-48AE-9881-3B91B5050C68}"/>
                  </a:ext>
                </a:extLst>
              </p:cNvPr>
              <p:cNvSpPr txBox="1"/>
              <p:nvPr/>
            </p:nvSpPr>
            <p:spPr>
              <a:xfrm>
                <a:off x="755164" y="3611136"/>
                <a:ext cx="8703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672B6-AA99-48AE-9881-3B91B5050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64" y="3611136"/>
                <a:ext cx="87038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E4211-3B40-4B1C-BA11-2DBC119F8199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677784" y="1921060"/>
            <a:ext cx="1369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734643-7872-40FD-965A-8FE1BA3FF50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58198" y="1921060"/>
            <a:ext cx="1369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C1820F-1559-435B-ABC5-DC10235DCBED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1625547" y="3811191"/>
            <a:ext cx="1422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AC660-0CAF-4CD3-B3F5-5417E1E1AB5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605961" y="3811191"/>
            <a:ext cx="1422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26DF55-C13E-4B7A-9DD9-57739F7B037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16387" y="2121115"/>
            <a:ext cx="1901396" cy="144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656515-3939-4AE7-8499-3BAD219071D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52925" y="2121115"/>
            <a:ext cx="1873683" cy="15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CD09CA-2D8A-479C-A696-749E517BFB0F}"/>
                  </a:ext>
                </a:extLst>
              </p:cNvPr>
              <p:cNvSpPr txBox="1"/>
              <p:nvPr/>
            </p:nvSpPr>
            <p:spPr>
              <a:xfrm>
                <a:off x="2166652" y="1559578"/>
                <a:ext cx="447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CD09CA-2D8A-479C-A696-749E517BF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52" y="1559578"/>
                <a:ext cx="44794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389A1D-EC6E-4E2A-9A5D-ADF35E42F24A}"/>
                  </a:ext>
                </a:extLst>
              </p:cNvPr>
              <p:cNvSpPr txBox="1"/>
              <p:nvPr/>
            </p:nvSpPr>
            <p:spPr>
              <a:xfrm>
                <a:off x="4129626" y="1581885"/>
                <a:ext cx="447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389A1D-EC6E-4E2A-9A5D-ADF35E42F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26" y="1581885"/>
                <a:ext cx="44794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A1E52-5D1C-4C5A-9FAC-8753F861F9B0}"/>
                  </a:ext>
                </a:extLst>
              </p:cNvPr>
              <p:cNvSpPr txBox="1"/>
              <p:nvPr/>
            </p:nvSpPr>
            <p:spPr>
              <a:xfrm>
                <a:off x="4117701" y="3365134"/>
                <a:ext cx="450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A1E52-5D1C-4C5A-9FAC-8753F861F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701" y="3365134"/>
                <a:ext cx="450862" cy="400110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70B11C-F804-41B6-9BFD-CAADFA73F82B}"/>
                  </a:ext>
                </a:extLst>
              </p:cNvPr>
              <p:cNvSpPr txBox="1"/>
              <p:nvPr/>
            </p:nvSpPr>
            <p:spPr>
              <a:xfrm>
                <a:off x="2140835" y="3365134"/>
                <a:ext cx="450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70B11C-F804-41B6-9BFD-CAADFA73F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835" y="3365134"/>
                <a:ext cx="450862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AC278C-0117-4B61-94F9-C2B3A3B6653F}"/>
                  </a:ext>
                </a:extLst>
              </p:cNvPr>
              <p:cNvSpPr txBox="1"/>
              <p:nvPr/>
            </p:nvSpPr>
            <p:spPr>
              <a:xfrm>
                <a:off x="2130252" y="2478726"/>
                <a:ext cx="4128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AC278C-0117-4B61-94F9-C2B3A3B6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252" y="2478726"/>
                <a:ext cx="412867" cy="400110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0A05B-5123-4AE2-B3F9-8900B4652517}"/>
                  </a:ext>
                </a:extLst>
              </p:cNvPr>
              <p:cNvSpPr txBox="1"/>
              <p:nvPr/>
            </p:nvSpPr>
            <p:spPr>
              <a:xfrm>
                <a:off x="4237141" y="2522188"/>
                <a:ext cx="4128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0A05B-5123-4AE2-B3F9-8900B465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41" y="2522188"/>
                <a:ext cx="412867" cy="400110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783FCC78-C3FF-4916-A5CC-721526F16EE4}"/>
              </a:ext>
            </a:extLst>
          </p:cNvPr>
          <p:cNvSpPr txBox="1">
            <a:spLocks/>
          </p:cNvSpPr>
          <p:nvPr/>
        </p:nvSpPr>
        <p:spPr>
          <a:xfrm>
            <a:off x="812800" y="651932"/>
            <a:ext cx="10515600" cy="7452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Mutual information of Gaussian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2D004-636B-4994-AECD-364AB3B64AF7}"/>
                  </a:ext>
                </a:extLst>
              </p:cNvPr>
              <p:cNvSpPr/>
              <p:nvPr/>
            </p:nvSpPr>
            <p:spPr>
              <a:xfrm>
                <a:off x="3314411" y="4431646"/>
                <a:ext cx="1482650" cy="693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2D004-636B-4994-AECD-364AB3B64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411" y="4431646"/>
                <a:ext cx="1482650" cy="6938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031B5B-D2FA-4A60-8F2F-7328E2643656}"/>
                  </a:ext>
                </a:extLst>
              </p:cNvPr>
              <p:cNvSpPr txBox="1"/>
              <p:nvPr/>
            </p:nvSpPr>
            <p:spPr>
              <a:xfrm>
                <a:off x="831935" y="4636566"/>
                <a:ext cx="2534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|≪1</m:t>
                    </m:r>
                  </m:oMath>
                </a14:m>
                <a:r>
                  <a:rPr lang="en-US" dirty="0"/>
                  <a:t>, then,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031B5B-D2FA-4A60-8F2F-7328E2643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5" y="4636566"/>
                <a:ext cx="2534220" cy="369332"/>
              </a:xfrm>
              <a:prstGeom prst="rect">
                <a:avLst/>
              </a:prstGeom>
              <a:blipFill>
                <a:blip r:embed="rId15"/>
                <a:stretch>
                  <a:fillRect l="-1923" t="-10000" r="-12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DD74A4-AD3C-4EDD-B178-A95B8F5019B3}"/>
                  </a:ext>
                </a:extLst>
              </p:cNvPr>
              <p:cNvSpPr txBox="1"/>
              <p:nvPr/>
            </p:nvSpPr>
            <p:spPr>
              <a:xfrm>
                <a:off x="1375032" y="5290441"/>
                <a:ext cx="2542747" cy="5186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DD74A4-AD3C-4EDD-B178-A95B8F50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032" y="5290441"/>
                <a:ext cx="2542747" cy="518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29FEDE-4874-4B51-A9B8-ADBA87F33F6C}"/>
                  </a:ext>
                </a:extLst>
              </p:cNvPr>
              <p:cNvSpPr txBox="1"/>
              <p:nvPr/>
            </p:nvSpPr>
            <p:spPr>
              <a:xfrm>
                <a:off x="6201841" y="1432719"/>
                <a:ext cx="2800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|≪|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, then,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29FEDE-4874-4B51-A9B8-ADBA87F3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41" y="1432719"/>
                <a:ext cx="2800318" cy="369332"/>
              </a:xfrm>
              <a:prstGeom prst="rect">
                <a:avLst/>
              </a:prstGeom>
              <a:blipFill>
                <a:blip r:embed="rId17"/>
                <a:stretch>
                  <a:fillRect l="-1739" t="-8197" r="-8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23723B-8976-4219-8EF3-29701F9482EC}"/>
                  </a:ext>
                </a:extLst>
              </p:cNvPr>
              <p:cNvSpPr/>
              <p:nvPr/>
            </p:nvSpPr>
            <p:spPr>
              <a:xfrm>
                <a:off x="9003596" y="1233231"/>
                <a:ext cx="2324804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23723B-8976-4219-8EF3-29701F94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596" y="1233231"/>
                <a:ext cx="2324804" cy="69730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54AB8D-0C87-449F-A61F-ED4171429D4D}"/>
                  </a:ext>
                </a:extLst>
              </p:cNvPr>
              <p:cNvSpPr txBox="1"/>
              <p:nvPr/>
            </p:nvSpPr>
            <p:spPr>
              <a:xfrm>
                <a:off x="6596476" y="2073807"/>
                <a:ext cx="3752562" cy="6049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𝛼𝛽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54AB8D-0C87-449F-A61F-ED4171429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476" y="2073807"/>
                <a:ext cx="3752562" cy="60497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C4DB86-316F-408D-ACB3-5EAA2D224DDC}"/>
                  </a:ext>
                </a:extLst>
              </p:cNvPr>
              <p:cNvSpPr txBox="1"/>
              <p:nvPr/>
            </p:nvSpPr>
            <p:spPr>
              <a:xfrm>
                <a:off x="6597553" y="2878798"/>
                <a:ext cx="40323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approaches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C4DB86-316F-408D-ACB3-5EAA2D224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53" y="2878798"/>
                <a:ext cx="4032386" cy="646331"/>
              </a:xfrm>
              <a:prstGeom prst="rect">
                <a:avLst/>
              </a:prstGeom>
              <a:blipFill>
                <a:blip r:embed="rId20"/>
                <a:stretch>
                  <a:fillRect l="-120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8F0820-2503-4F66-8563-F4CC49C2F8AE}"/>
                  </a:ext>
                </a:extLst>
              </p:cNvPr>
              <p:cNvSpPr txBox="1"/>
              <p:nvPr/>
            </p:nvSpPr>
            <p:spPr>
              <a:xfrm>
                <a:off x="6201841" y="3790267"/>
                <a:ext cx="2800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|≪|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, then,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8F0820-2503-4F66-8563-F4CC49C2F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41" y="3790267"/>
                <a:ext cx="2800318" cy="369332"/>
              </a:xfrm>
              <a:prstGeom prst="rect">
                <a:avLst/>
              </a:prstGeom>
              <a:blipFill>
                <a:blip r:embed="rId21"/>
                <a:stretch>
                  <a:fillRect l="-1739" t="-10000" r="-8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BF78BB-9FA2-489A-92B3-6E18D5250D92}"/>
                  </a:ext>
                </a:extLst>
              </p:cNvPr>
              <p:cNvSpPr txBox="1"/>
              <p:nvPr/>
            </p:nvSpPr>
            <p:spPr>
              <a:xfrm>
                <a:off x="6597553" y="4426933"/>
                <a:ext cx="4219415" cy="6049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𝛼𝛽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BF78BB-9FA2-489A-92B3-6E18D5250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53" y="4426933"/>
                <a:ext cx="4219415" cy="60497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02810B-D0BD-4AC2-9332-045F63F4CB6A}"/>
                  </a:ext>
                </a:extLst>
              </p:cNvPr>
              <p:cNvSpPr txBox="1"/>
              <p:nvPr/>
            </p:nvSpPr>
            <p:spPr>
              <a:xfrm>
                <a:off x="6597553" y="5226598"/>
                <a:ext cx="4791376" cy="836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approaches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(1−2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02810B-D0BD-4AC2-9332-045F63F4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53" y="5226598"/>
                <a:ext cx="4791376" cy="836896"/>
              </a:xfrm>
              <a:prstGeom prst="rect">
                <a:avLst/>
              </a:prstGeom>
              <a:blipFill>
                <a:blip r:embed="rId23"/>
                <a:stretch>
                  <a:fillRect l="-1018" t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2AD0791-C380-4A2D-B463-26DF0CA6E735}"/>
                  </a:ext>
                </a:extLst>
              </p:cNvPr>
              <p:cNvSpPr/>
              <p:nvPr/>
            </p:nvSpPr>
            <p:spPr>
              <a:xfrm>
                <a:off x="8866784" y="3611136"/>
                <a:ext cx="3216265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2AD0791-C380-4A2D-B463-26DF0CA6E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784" y="3611136"/>
                <a:ext cx="3216265" cy="69730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C9871D-2B50-4DE0-A47A-6AF77964CAB1}"/>
                  </a:ext>
                </a:extLst>
              </p:cNvPr>
              <p:cNvSpPr txBox="1"/>
              <p:nvPr/>
            </p:nvSpPr>
            <p:spPr>
              <a:xfrm>
                <a:off x="4530725" y="5828694"/>
                <a:ext cx="1671116" cy="777200"/>
              </a:xfrm>
              <a:prstGeom prst="rect">
                <a:avLst/>
              </a:prstGeom>
              <a:noFill/>
              <a:ln w="50800" cmpd="thickThin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C9871D-2B50-4DE0-A47A-6AF77964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25" y="5828694"/>
                <a:ext cx="1671116" cy="7772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50800" cmpd="thickThin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32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21C6C-2E2A-4E81-BCC1-63A7F4CDCC6A}"/>
                  </a:ext>
                </a:extLst>
              </p:cNvPr>
              <p:cNvSpPr txBox="1"/>
              <p:nvPr/>
            </p:nvSpPr>
            <p:spPr>
              <a:xfrm>
                <a:off x="2876202" y="2696365"/>
                <a:ext cx="6105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21C6C-2E2A-4E81-BCC1-63A7F4CD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202" y="2696365"/>
                <a:ext cx="6105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BE609-B6A2-40EF-A533-AC9C6BC8B419}"/>
                  </a:ext>
                </a:extLst>
              </p:cNvPr>
              <p:cNvSpPr txBox="1"/>
              <p:nvPr/>
            </p:nvSpPr>
            <p:spPr>
              <a:xfrm>
                <a:off x="4856616" y="2696365"/>
                <a:ext cx="9227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BE609-B6A2-40EF-A533-AC9C6BC8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16" y="2696365"/>
                <a:ext cx="92279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EC9DC-7089-4F9D-A56A-4900EB0ECB72}"/>
                  </a:ext>
                </a:extLst>
              </p:cNvPr>
              <p:cNvSpPr txBox="1"/>
              <p:nvPr/>
            </p:nvSpPr>
            <p:spPr>
              <a:xfrm>
                <a:off x="583540" y="2696365"/>
                <a:ext cx="9227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EC9DC-7089-4F9D-A56A-4900EB0E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40" y="2696365"/>
                <a:ext cx="92279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478CC-1795-465E-89CC-FDBD80292E59}"/>
                  </a:ext>
                </a:extLst>
              </p:cNvPr>
              <p:cNvSpPr txBox="1"/>
              <p:nvPr/>
            </p:nvSpPr>
            <p:spPr>
              <a:xfrm>
                <a:off x="2876376" y="4586496"/>
                <a:ext cx="5581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478CC-1795-465E-89CC-FDBD80292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76" y="4586496"/>
                <a:ext cx="55813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66293D-34E3-40E5-A5F4-9A2629E4E3DA}"/>
                  </a:ext>
                </a:extLst>
              </p:cNvPr>
              <p:cNvSpPr txBox="1"/>
              <p:nvPr/>
            </p:nvSpPr>
            <p:spPr>
              <a:xfrm>
                <a:off x="4856790" y="4586496"/>
                <a:ext cx="8703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66293D-34E3-40E5-A5F4-9A2629E4E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790" y="4586496"/>
                <a:ext cx="87038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672B6-AA99-48AE-9881-3B91B5050C68}"/>
                  </a:ext>
                </a:extLst>
              </p:cNvPr>
              <p:cNvSpPr txBox="1"/>
              <p:nvPr/>
            </p:nvSpPr>
            <p:spPr>
              <a:xfrm>
                <a:off x="583714" y="4586496"/>
                <a:ext cx="8703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672B6-AA99-48AE-9881-3B91B5050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14" y="4586496"/>
                <a:ext cx="87038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E4211-3B40-4B1C-BA11-2DBC119F8199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506334" y="2896420"/>
            <a:ext cx="1369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734643-7872-40FD-965A-8FE1BA3FF50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86748" y="2896420"/>
            <a:ext cx="1369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C1820F-1559-435B-ABC5-DC10235DCBED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1454097" y="4786551"/>
            <a:ext cx="1422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AC660-0CAF-4CD3-B3F5-5417E1E1AB5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434511" y="4786551"/>
            <a:ext cx="1422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26DF55-C13E-4B7A-9DD9-57739F7B037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44937" y="3096475"/>
            <a:ext cx="1901396" cy="144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656515-3939-4AE7-8499-3BAD219071D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81475" y="3096475"/>
            <a:ext cx="1873683" cy="15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CD09CA-2D8A-479C-A696-749E517BFB0F}"/>
                  </a:ext>
                </a:extLst>
              </p:cNvPr>
              <p:cNvSpPr txBox="1"/>
              <p:nvPr/>
            </p:nvSpPr>
            <p:spPr>
              <a:xfrm>
                <a:off x="1995202" y="2534938"/>
                <a:ext cx="447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CD09CA-2D8A-479C-A696-749E517BF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202" y="2534938"/>
                <a:ext cx="44794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389A1D-EC6E-4E2A-9A5D-ADF35E42F24A}"/>
                  </a:ext>
                </a:extLst>
              </p:cNvPr>
              <p:cNvSpPr txBox="1"/>
              <p:nvPr/>
            </p:nvSpPr>
            <p:spPr>
              <a:xfrm>
                <a:off x="3958176" y="2557245"/>
                <a:ext cx="447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389A1D-EC6E-4E2A-9A5D-ADF35E42F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176" y="2557245"/>
                <a:ext cx="44794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A1E52-5D1C-4C5A-9FAC-8753F861F9B0}"/>
                  </a:ext>
                </a:extLst>
              </p:cNvPr>
              <p:cNvSpPr txBox="1"/>
              <p:nvPr/>
            </p:nvSpPr>
            <p:spPr>
              <a:xfrm>
                <a:off x="3946251" y="4340494"/>
                <a:ext cx="450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A1E52-5D1C-4C5A-9FAC-8753F861F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51" y="4340494"/>
                <a:ext cx="450862" cy="400110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70B11C-F804-41B6-9BFD-CAADFA73F82B}"/>
                  </a:ext>
                </a:extLst>
              </p:cNvPr>
              <p:cNvSpPr txBox="1"/>
              <p:nvPr/>
            </p:nvSpPr>
            <p:spPr>
              <a:xfrm>
                <a:off x="1969385" y="4340494"/>
                <a:ext cx="450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70B11C-F804-41B6-9BFD-CAADFA73F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85" y="4340494"/>
                <a:ext cx="450862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AC278C-0117-4B61-94F9-C2B3A3B6653F}"/>
                  </a:ext>
                </a:extLst>
              </p:cNvPr>
              <p:cNvSpPr txBox="1"/>
              <p:nvPr/>
            </p:nvSpPr>
            <p:spPr>
              <a:xfrm>
                <a:off x="1958802" y="3454086"/>
                <a:ext cx="4128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AC278C-0117-4B61-94F9-C2B3A3B6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802" y="3454086"/>
                <a:ext cx="412867" cy="400110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0A05B-5123-4AE2-B3F9-8900B4652517}"/>
                  </a:ext>
                </a:extLst>
              </p:cNvPr>
              <p:cNvSpPr txBox="1"/>
              <p:nvPr/>
            </p:nvSpPr>
            <p:spPr>
              <a:xfrm>
                <a:off x="4065691" y="3497548"/>
                <a:ext cx="4128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0A05B-5123-4AE2-B3F9-8900B465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91" y="3497548"/>
                <a:ext cx="412867" cy="400110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783FCC78-C3FF-4916-A5CC-721526F16EE4}"/>
              </a:ext>
            </a:extLst>
          </p:cNvPr>
          <p:cNvSpPr txBox="1">
            <a:spLocks/>
          </p:cNvSpPr>
          <p:nvPr/>
        </p:nvSpPr>
        <p:spPr>
          <a:xfrm>
            <a:off x="641350" y="651932"/>
            <a:ext cx="10515600" cy="7452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Mutual information of Gaussian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8F0820-2503-4F66-8563-F4CC49C2F8AE}"/>
                  </a:ext>
                </a:extLst>
              </p:cNvPr>
              <p:cNvSpPr txBox="1"/>
              <p:nvPr/>
            </p:nvSpPr>
            <p:spPr>
              <a:xfrm>
                <a:off x="5606637" y="1759157"/>
                <a:ext cx="2039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then,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8F0820-2503-4F66-8563-F4CC49C2F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637" y="1759157"/>
                <a:ext cx="2039726" cy="369332"/>
              </a:xfrm>
              <a:prstGeom prst="rect">
                <a:avLst/>
              </a:prstGeom>
              <a:blipFill>
                <a:blip r:embed="rId14"/>
                <a:stretch>
                  <a:fillRect l="-2695" t="-10000" r="-17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02810B-D0BD-4AC2-9332-045F63F4CB6A}"/>
                  </a:ext>
                </a:extLst>
              </p:cNvPr>
              <p:cNvSpPr txBox="1"/>
              <p:nvPr/>
            </p:nvSpPr>
            <p:spPr>
              <a:xfrm>
                <a:off x="5960345" y="4340494"/>
                <a:ext cx="5071068" cy="1671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approaches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)=⁡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02810B-D0BD-4AC2-9332-045F63F4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345" y="4340494"/>
                <a:ext cx="5071068" cy="1671996"/>
              </a:xfrm>
              <a:prstGeom prst="rect">
                <a:avLst/>
              </a:prstGeom>
              <a:blipFill>
                <a:blip r:embed="rId15"/>
                <a:stretch>
                  <a:fillRect l="-1082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6C0E6F-0460-4180-89C3-34D7A967DD47}"/>
                  </a:ext>
                </a:extLst>
              </p:cNvPr>
              <p:cNvSpPr txBox="1"/>
              <p:nvPr/>
            </p:nvSpPr>
            <p:spPr>
              <a:xfrm>
                <a:off x="5606637" y="2404522"/>
                <a:ext cx="6585363" cy="13839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 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6C0E6F-0460-4180-89C3-34D7A967D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637" y="2404522"/>
                <a:ext cx="6585363" cy="13839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3975A3-4619-4203-9BBF-047DE71AADC1}"/>
                  </a:ext>
                </a:extLst>
              </p:cNvPr>
              <p:cNvSpPr txBox="1"/>
              <p:nvPr/>
            </p:nvSpPr>
            <p:spPr>
              <a:xfrm>
                <a:off x="4530725" y="5828694"/>
                <a:ext cx="1671116" cy="777200"/>
              </a:xfrm>
              <a:prstGeom prst="rect">
                <a:avLst/>
              </a:prstGeom>
              <a:noFill/>
              <a:ln w="50800" cmpd="thickThin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3975A3-4619-4203-9BBF-047DE71A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25" y="5828694"/>
                <a:ext cx="1671116" cy="7772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50800" cmpd="thickThin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67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8FF58A-145A-47E2-B18C-B095B7166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62" y="476657"/>
            <a:ext cx="3803540" cy="2852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0BF9D-222B-4C37-87E1-B9423DCE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99" y="476657"/>
            <a:ext cx="3803540" cy="2852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/>
              <p:nvPr/>
            </p:nvSpPr>
            <p:spPr>
              <a:xfrm>
                <a:off x="1243062" y="107325"/>
                <a:ext cx="4300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62" y="107325"/>
                <a:ext cx="4300729" cy="369332"/>
              </a:xfrm>
              <a:prstGeom prst="rect">
                <a:avLst/>
              </a:prstGeom>
              <a:blipFill>
                <a:blip r:embed="rId4"/>
                <a:stretch>
                  <a:fillRect t="-10000" r="-1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/>
              <p:nvPr/>
            </p:nvSpPr>
            <p:spPr>
              <a:xfrm>
                <a:off x="6087097" y="107325"/>
                <a:ext cx="405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97" y="107325"/>
                <a:ext cx="4055469" cy="369332"/>
              </a:xfrm>
              <a:prstGeom prst="rect">
                <a:avLst/>
              </a:prstGeom>
              <a:blipFill>
                <a:blip r:embed="rId5"/>
                <a:stretch>
                  <a:fillRect t="-10000" r="-3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8CD0BF-7648-4E53-A592-28EC2A998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21" y="3491802"/>
            <a:ext cx="3796680" cy="2847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55272-AF4B-47CD-B1BB-63C028E74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346" y="3491802"/>
            <a:ext cx="3796680" cy="2847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/>
              <p:nvPr/>
            </p:nvSpPr>
            <p:spPr>
              <a:xfrm>
                <a:off x="1241458" y="6402801"/>
                <a:ext cx="4172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58" y="6402801"/>
                <a:ext cx="4172489" cy="369332"/>
              </a:xfrm>
              <a:prstGeom prst="rect">
                <a:avLst/>
              </a:prstGeom>
              <a:blipFill>
                <a:blip r:embed="rId8"/>
                <a:stretch>
                  <a:fillRect t="-8197" r="-2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/>
              <p:nvPr/>
            </p:nvSpPr>
            <p:spPr>
              <a:xfrm>
                <a:off x="6125205" y="6402801"/>
                <a:ext cx="3927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5" y="6402801"/>
                <a:ext cx="3927229" cy="369332"/>
              </a:xfrm>
              <a:prstGeom prst="rect">
                <a:avLst/>
              </a:prstGeom>
              <a:blipFill>
                <a:blip r:embed="rId9"/>
                <a:stretch>
                  <a:fillRect t="-8197" r="-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28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8FF58A-145A-47E2-B18C-B095B716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62" y="476657"/>
            <a:ext cx="3803540" cy="2852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0BF9D-222B-4C37-87E1-B9423DCE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99" y="476657"/>
            <a:ext cx="3803540" cy="2852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/>
              <p:nvPr/>
            </p:nvSpPr>
            <p:spPr>
              <a:xfrm>
                <a:off x="1243062" y="107325"/>
                <a:ext cx="4183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62" y="107325"/>
                <a:ext cx="4183709" cy="369332"/>
              </a:xfrm>
              <a:prstGeom prst="rect">
                <a:avLst/>
              </a:prstGeom>
              <a:blipFill>
                <a:blip r:embed="rId4"/>
                <a:stretch>
                  <a:fillRect t="-10000" r="-1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/>
              <p:nvPr/>
            </p:nvSpPr>
            <p:spPr>
              <a:xfrm>
                <a:off x="6087097" y="107325"/>
                <a:ext cx="4300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97" y="107325"/>
                <a:ext cx="4300729" cy="369332"/>
              </a:xfrm>
              <a:prstGeom prst="rect">
                <a:avLst/>
              </a:prstGeom>
              <a:blipFill>
                <a:blip r:embed="rId5"/>
                <a:stretch>
                  <a:fillRect t="-10000" r="-1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8CD0BF-7648-4E53-A592-28EC2A998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321" y="3491802"/>
            <a:ext cx="3796680" cy="2847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55272-AF4B-47CD-B1BB-63C028E74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347" y="3491802"/>
            <a:ext cx="3796678" cy="2847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/>
              <p:nvPr/>
            </p:nvSpPr>
            <p:spPr>
              <a:xfrm>
                <a:off x="1241458" y="6402801"/>
                <a:ext cx="405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58" y="6402801"/>
                <a:ext cx="4055469" cy="369332"/>
              </a:xfrm>
              <a:prstGeom prst="rect">
                <a:avLst/>
              </a:prstGeom>
              <a:blipFill>
                <a:blip r:embed="rId8"/>
                <a:stretch>
                  <a:fillRect t="-8197" r="-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/>
              <p:nvPr/>
            </p:nvSpPr>
            <p:spPr>
              <a:xfrm>
                <a:off x="6125205" y="6402801"/>
                <a:ext cx="4172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5" y="6402801"/>
                <a:ext cx="4172489" cy="369332"/>
              </a:xfrm>
              <a:prstGeom prst="rect">
                <a:avLst/>
              </a:prstGeom>
              <a:blipFill>
                <a:blip r:embed="rId9"/>
                <a:stretch>
                  <a:fillRect t="-8197" r="-2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04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9A07C-891D-44B8-843B-DB021477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80" y="606447"/>
            <a:ext cx="4013156" cy="3009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01CB9-1FDC-4947-9FFB-102923BE8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80" y="3705257"/>
            <a:ext cx="4013156" cy="3009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2EDD3-4B46-4683-A611-4AB515082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94" y="606447"/>
            <a:ext cx="4013156" cy="3009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9572B0-0479-44FC-8089-BBBA0805E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94" y="3705257"/>
            <a:ext cx="4013156" cy="3009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4C84A1-AC00-409D-A096-D8A1592B333F}"/>
              </a:ext>
            </a:extLst>
          </p:cNvPr>
          <p:cNvSpPr txBox="1"/>
          <p:nvPr/>
        </p:nvSpPr>
        <p:spPr>
          <a:xfrm>
            <a:off x="364160" y="133985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#bins = 10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EB2D9-4F1B-4097-AD0A-8A130586D77D}"/>
              </a:ext>
            </a:extLst>
          </p:cNvPr>
          <p:cNvSpPr txBox="1"/>
          <p:nvPr/>
        </p:nvSpPr>
        <p:spPr>
          <a:xfrm>
            <a:off x="323850" y="476250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#bins = 50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FA1F7-713A-435B-8A3E-FF02467AC06B}"/>
              </a:ext>
            </a:extLst>
          </p:cNvPr>
          <p:cNvSpPr txBox="1"/>
          <p:nvPr/>
        </p:nvSpPr>
        <p:spPr>
          <a:xfrm>
            <a:off x="2820618" y="24346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#trials = 300000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DBD3A-BF98-456E-AF67-3385FF3C494C}"/>
              </a:ext>
            </a:extLst>
          </p:cNvPr>
          <p:cNvSpPr txBox="1"/>
          <p:nvPr/>
        </p:nvSpPr>
        <p:spPr>
          <a:xfrm>
            <a:off x="7316432" y="24346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#trials = 1500000</a:t>
            </a:r>
          </a:p>
        </p:txBody>
      </p:sp>
    </p:spTree>
    <p:extLst>
      <p:ext uri="{BB962C8B-B14F-4D97-AF65-F5344CB8AC3E}">
        <p14:creationId xmlns:p14="http://schemas.microsoft.com/office/powerpoint/2010/main" val="181287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0794A-593E-4F1D-BE08-A88D63BD6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40000" cy="2879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8E805-875B-4900-80F4-EED918BD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9" y="0"/>
            <a:ext cx="3840000" cy="2879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013DA-CB22-44AA-868C-2D88754B8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000" y="0"/>
            <a:ext cx="3840000" cy="2879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9E94DC-CF97-48EF-8811-86F8DB25089D}"/>
              </a:ext>
            </a:extLst>
          </p:cNvPr>
          <p:cNvSpPr txBox="1"/>
          <p:nvPr/>
        </p:nvSpPr>
        <p:spPr>
          <a:xfrm>
            <a:off x="1510020" y="290143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1k trials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75E84-3982-4305-B35E-B30F1287D706}"/>
              </a:ext>
            </a:extLst>
          </p:cNvPr>
          <p:cNvSpPr txBox="1"/>
          <p:nvPr/>
        </p:nvSpPr>
        <p:spPr>
          <a:xfrm>
            <a:off x="5629806" y="290143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10k trials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B8135-A08D-4FA4-8EA4-0E910D06B292}"/>
              </a:ext>
            </a:extLst>
          </p:cNvPr>
          <p:cNvSpPr txBox="1"/>
          <p:nvPr/>
        </p:nvSpPr>
        <p:spPr>
          <a:xfrm>
            <a:off x="9741973" y="290322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100k trials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7C41C-AD9A-400B-82A6-B601B68288F8}"/>
                  </a:ext>
                </a:extLst>
              </p:cNvPr>
              <p:cNvSpPr txBox="1"/>
              <p:nvPr/>
            </p:nvSpPr>
            <p:spPr>
              <a:xfrm>
                <a:off x="4444489" y="3307074"/>
                <a:ext cx="3303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#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7C41C-AD9A-400B-82A6-B601B682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489" y="3307074"/>
                <a:ext cx="330302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5542413-87F8-4398-8199-4B1C555D1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98" y="3971800"/>
            <a:ext cx="3840000" cy="2879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83F2B6-817F-4A0E-9284-CD0FEB17D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1800"/>
            <a:ext cx="3840000" cy="2879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46C8A6-6FDC-4019-B281-887ECE2B63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9" y="3971800"/>
            <a:ext cx="3840000" cy="28799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9C3022-EBEF-40C6-9F63-0FDC7175904D}"/>
              </a:ext>
            </a:extLst>
          </p:cNvPr>
          <p:cNvSpPr txBox="1"/>
          <p:nvPr/>
        </p:nvSpPr>
        <p:spPr>
          <a:xfrm>
            <a:off x="1548120" y="373414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 bins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1EA079-E016-4BB1-B73B-FC12BFBF9F6A}"/>
              </a:ext>
            </a:extLst>
          </p:cNvPr>
          <p:cNvSpPr txBox="1"/>
          <p:nvPr/>
        </p:nvSpPr>
        <p:spPr>
          <a:xfrm>
            <a:off x="5706006" y="373414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bins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F5DD-4751-475B-874B-DED50C974689}"/>
              </a:ext>
            </a:extLst>
          </p:cNvPr>
          <p:cNvSpPr txBox="1"/>
          <p:nvPr/>
        </p:nvSpPr>
        <p:spPr>
          <a:xfrm>
            <a:off x="9917233" y="373593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 bins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3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7FFC5-D950-4189-B69E-1A562AA92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5" y="103756"/>
            <a:ext cx="3600001" cy="27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4BBE7-3F6B-492B-8CC1-CB01090FB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06" y="103756"/>
            <a:ext cx="3600001" cy="27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2BC20-E993-462E-BACD-CEF4DB509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736" y="103756"/>
            <a:ext cx="3600001" cy="27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43DF8-13B3-41C4-8811-C7E885E74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6" y="3429000"/>
            <a:ext cx="3600000" cy="27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CC5256-DD60-463B-944E-43562A8C86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07" y="3429000"/>
            <a:ext cx="3600000" cy="27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42E76B-4B84-4C91-89D1-EBF0573B81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738" y="3429000"/>
            <a:ext cx="3600000" cy="27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17E4-8A6A-413C-96B2-454772BEE4EF}"/>
              </a:ext>
            </a:extLst>
          </p:cNvPr>
          <p:cNvSpPr txBox="1"/>
          <p:nvPr/>
        </p:nvSpPr>
        <p:spPr>
          <a:xfrm>
            <a:off x="1874944" y="632274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#bins=20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A546C-340D-4509-9147-2C164113EDFC}"/>
              </a:ext>
            </a:extLst>
          </p:cNvPr>
          <p:cNvSpPr txBox="1"/>
          <p:nvPr/>
        </p:nvSpPr>
        <p:spPr>
          <a:xfrm>
            <a:off x="5641875" y="632274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#bins=30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52E77-EF39-4C70-AB52-19B9E28BCB94}"/>
              </a:ext>
            </a:extLst>
          </p:cNvPr>
          <p:cNvSpPr txBox="1"/>
          <p:nvPr/>
        </p:nvSpPr>
        <p:spPr>
          <a:xfrm>
            <a:off x="9408805" y="630668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#bins=40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52C76B-7B2D-485D-817B-1F94EB7EF8E1}"/>
              </a:ext>
            </a:extLst>
          </p:cNvPr>
          <p:cNvSpPr txBox="1"/>
          <p:nvPr/>
        </p:nvSpPr>
        <p:spPr>
          <a:xfrm>
            <a:off x="215339" y="2803756"/>
            <a:ext cx="130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of time series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9A3127-0CF7-49C6-B973-02B7E0B022B1}"/>
              </a:ext>
            </a:extLst>
          </p:cNvPr>
          <p:cNvSpPr txBox="1"/>
          <p:nvPr/>
        </p:nvSpPr>
        <p:spPr>
          <a:xfrm>
            <a:off x="5677478" y="293973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97BF34-5B01-4FB6-BB02-34315370A2D9}"/>
              </a:ext>
            </a:extLst>
          </p:cNvPr>
          <p:cNvSpPr txBox="1"/>
          <p:nvPr/>
        </p:nvSpPr>
        <p:spPr>
          <a:xfrm>
            <a:off x="9444408" y="292368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E5EEA-EEE5-4CCC-AE7C-547B5AA2EC53}"/>
              </a:ext>
            </a:extLst>
          </p:cNvPr>
          <p:cNvSpPr/>
          <p:nvPr/>
        </p:nvSpPr>
        <p:spPr>
          <a:xfrm>
            <a:off x="2026052" y="2923684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1k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0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6AD-670B-4A30-A590-FFBF538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788"/>
            <a:ext cx="5113919" cy="976038"/>
          </a:xfrm>
        </p:spPr>
        <p:txBody>
          <a:bodyPr>
            <a:normAutofit/>
          </a:bodyPr>
          <a:lstStyle/>
          <a:p>
            <a:r>
              <a:rPr lang="en-US" dirty="0"/>
              <a:t>One-way Connection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8179E-0543-493E-90DA-8F18B9F946F4}"/>
              </a:ext>
            </a:extLst>
          </p:cNvPr>
          <p:cNvSpPr txBox="1"/>
          <p:nvPr/>
        </p:nvSpPr>
        <p:spPr>
          <a:xfrm>
            <a:off x="2690470" y="5717479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4FDF-7D0F-45E7-AF92-BC2D96622AA0}"/>
              </a:ext>
            </a:extLst>
          </p:cNvPr>
          <p:cNvSpPr txBox="1"/>
          <p:nvPr/>
        </p:nvSpPr>
        <p:spPr>
          <a:xfrm>
            <a:off x="7804389" y="5717479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C333FC26-6CEB-4008-A7DB-FD40A537E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167236"/>
              </p:ext>
            </p:extLst>
          </p:nvPr>
        </p:nvGraphicFramePr>
        <p:xfrm>
          <a:off x="6239883" y="432306"/>
          <a:ext cx="543495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84529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316810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  <a:gridCol w="1316810">
                  <a:extLst>
                    <a:ext uri="{9D8B030D-6E8A-4147-A177-3AD203B41FA5}">
                      <a16:colId xmlns:a16="http://schemas.microsoft.com/office/drawing/2014/main" val="1446582047"/>
                    </a:ext>
                  </a:extLst>
                </a:gridCol>
                <a:gridCol w="1316810">
                  <a:extLst>
                    <a:ext uri="{9D8B030D-6E8A-4147-A177-3AD203B41FA5}">
                      <a16:colId xmlns:a16="http://schemas.microsoft.com/office/drawing/2014/main" val="779730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#bins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F47D636-0A29-4BCD-BEE4-B82B0DA4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2254"/>
            <a:ext cx="5064198" cy="3798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AC4614-0975-446B-AA98-D49FD8A56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98" y="1712254"/>
            <a:ext cx="5064198" cy="37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2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DF5E059-7578-480C-939A-57A363442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3" y="1340641"/>
            <a:ext cx="5568957" cy="4176718"/>
          </a:xfrm>
          <a:prstGeom prst="rect">
            <a:avLst/>
          </a:prstGeom>
        </p:spPr>
      </p:pic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48C9FC82-070C-477E-B4CD-74E3064AC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0641"/>
            <a:ext cx="5568957" cy="417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543CA-DC5C-450E-94D9-0E2FA87AA9C7}"/>
              </a:ext>
            </a:extLst>
          </p:cNvPr>
          <p:cNvSpPr txBox="1"/>
          <p:nvPr/>
        </p:nvSpPr>
        <p:spPr>
          <a:xfrm>
            <a:off x="2413561" y="1155975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Shifting spike train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8F0BC-60BB-4034-B131-0410B2CFE5CE}"/>
              </a:ext>
            </a:extLst>
          </p:cNvPr>
          <p:cNvSpPr txBox="1"/>
          <p:nvPr/>
        </p:nvSpPr>
        <p:spPr>
          <a:xfrm>
            <a:off x="8061344" y="1155975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Shifting current</a:t>
            </a:r>
          </a:p>
        </p:txBody>
      </p:sp>
    </p:spTree>
    <p:extLst>
      <p:ext uri="{BB962C8B-B14F-4D97-AF65-F5344CB8AC3E}">
        <p14:creationId xmlns:p14="http://schemas.microsoft.com/office/powerpoint/2010/main" val="302632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0FF481-2691-4955-B9E8-AA441BDFC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3" y="776077"/>
            <a:ext cx="6938997" cy="5204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F0C8AA-90D8-4F5B-8B7D-9A07BD2FC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9" y="643468"/>
            <a:ext cx="3714045" cy="2785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0B299-9D14-41B2-9D7F-9648ED77C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9" y="3429000"/>
            <a:ext cx="3714045" cy="27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9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0FF481-2691-4955-B9E8-AA441BDFC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3" y="776077"/>
            <a:ext cx="6938997" cy="5204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F0C8AA-90D8-4F5B-8B7D-9A07BD2FC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9" y="643468"/>
            <a:ext cx="3714046" cy="2785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0B299-9D14-41B2-9D7F-9648ED77C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09" y="3429000"/>
            <a:ext cx="3714046" cy="27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4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0C8AA-90D8-4F5B-8B7D-9A07BD2F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3" y="649177"/>
            <a:ext cx="6984488" cy="5238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0B299-9D14-41B2-9D7F-9648ED77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66" y="772234"/>
            <a:ext cx="3123192" cy="2342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0FF481-2691-4955-B9E8-AA441BDFC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66" y="3435290"/>
            <a:ext cx="3123192" cy="23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5" y="629402"/>
            <a:ext cx="6418863" cy="7470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Neuronal Interaction layout</a:t>
            </a:r>
            <a:endParaRPr lang="en-US" sz="4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A1A02E-349D-47DF-A100-413CE920C9B8}"/>
              </a:ext>
            </a:extLst>
          </p:cNvPr>
          <p:cNvCxnSpPr>
            <a:cxnSpLocks/>
          </p:cNvCxnSpPr>
          <p:nvPr/>
        </p:nvCxnSpPr>
        <p:spPr>
          <a:xfrm>
            <a:off x="1132114" y="2460171"/>
            <a:ext cx="10000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4ED90-CA2F-4F78-B6F9-95ABACBC3713}"/>
              </a:ext>
            </a:extLst>
          </p:cNvPr>
          <p:cNvCxnSpPr>
            <a:cxnSpLocks/>
          </p:cNvCxnSpPr>
          <p:nvPr/>
        </p:nvCxnSpPr>
        <p:spPr>
          <a:xfrm>
            <a:off x="1132114" y="3471333"/>
            <a:ext cx="10000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E9B3DD-D006-4875-8DC6-E15B83DA029F}"/>
              </a:ext>
            </a:extLst>
          </p:cNvPr>
          <p:cNvCxnSpPr>
            <a:cxnSpLocks/>
          </p:cNvCxnSpPr>
          <p:nvPr/>
        </p:nvCxnSpPr>
        <p:spPr>
          <a:xfrm>
            <a:off x="1132114" y="4482495"/>
            <a:ext cx="10000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1CC0F7-D124-4523-9144-0BFD4B49B83E}"/>
              </a:ext>
            </a:extLst>
          </p:cNvPr>
          <p:cNvCxnSpPr>
            <a:cxnSpLocks/>
          </p:cNvCxnSpPr>
          <p:nvPr/>
        </p:nvCxnSpPr>
        <p:spPr>
          <a:xfrm>
            <a:off x="1132114" y="5493657"/>
            <a:ext cx="10000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69287DF-1016-40BD-9DB9-E8B5E53F9D8F}"/>
              </a:ext>
            </a:extLst>
          </p:cNvPr>
          <p:cNvSpPr/>
          <p:nvPr/>
        </p:nvSpPr>
        <p:spPr>
          <a:xfrm>
            <a:off x="2873827" y="2311399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DA0E68-7EBA-4B4A-AF4B-7B0C93C1C175}"/>
              </a:ext>
            </a:extLst>
          </p:cNvPr>
          <p:cNvSpPr/>
          <p:nvPr/>
        </p:nvSpPr>
        <p:spPr>
          <a:xfrm>
            <a:off x="4575627" y="2311399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54067C2-390D-420B-8207-68386402CE5A}"/>
              </a:ext>
            </a:extLst>
          </p:cNvPr>
          <p:cNvSpPr/>
          <p:nvPr/>
        </p:nvSpPr>
        <p:spPr>
          <a:xfrm>
            <a:off x="2648857" y="3322560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CAB3A2-7EE9-4143-933B-195999E5A88A}"/>
              </a:ext>
            </a:extLst>
          </p:cNvPr>
          <p:cNvSpPr/>
          <p:nvPr/>
        </p:nvSpPr>
        <p:spPr>
          <a:xfrm>
            <a:off x="4350657" y="3322560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E11885-755F-49D9-AB95-D35D60F628E8}"/>
              </a:ext>
            </a:extLst>
          </p:cNvPr>
          <p:cNvSpPr txBox="1"/>
          <p:nvPr/>
        </p:nvSpPr>
        <p:spPr>
          <a:xfrm>
            <a:off x="454747" y="29706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0C8769-FACE-4BD6-9E35-6FC2B2BE4BB1}"/>
              </a:ext>
            </a:extLst>
          </p:cNvPr>
          <p:cNvSpPr txBox="1"/>
          <p:nvPr/>
        </p:nvSpPr>
        <p:spPr>
          <a:xfrm>
            <a:off x="454748" y="50140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564D27-2FF6-4F1B-B690-4AD8835E8B4C}"/>
              </a:ext>
            </a:extLst>
          </p:cNvPr>
          <p:cNvSpPr txBox="1"/>
          <p:nvPr/>
        </p:nvSpPr>
        <p:spPr>
          <a:xfrm>
            <a:off x="454747" y="19420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1720A9-0EF3-473A-BBC4-CF7EF30F8477}"/>
              </a:ext>
            </a:extLst>
          </p:cNvPr>
          <p:cNvSpPr txBox="1"/>
          <p:nvPr/>
        </p:nvSpPr>
        <p:spPr>
          <a:xfrm>
            <a:off x="454747" y="3998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3A74D7-D5A3-4686-8514-861D81DA6ED3}"/>
              </a:ext>
            </a:extLst>
          </p:cNvPr>
          <p:cNvCxnSpPr>
            <a:cxnSpLocks/>
          </p:cNvCxnSpPr>
          <p:nvPr/>
        </p:nvCxnSpPr>
        <p:spPr>
          <a:xfrm>
            <a:off x="2960913" y="1767121"/>
            <a:ext cx="17018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98776D-3704-46B9-B9C9-238AE98A9F2B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2953656" y="1582057"/>
            <a:ext cx="7257" cy="729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1D2D49-5816-427F-993B-6A6A2D2C5979}"/>
              </a:ext>
            </a:extLst>
          </p:cNvPr>
          <p:cNvCxnSpPr/>
          <p:nvPr/>
        </p:nvCxnSpPr>
        <p:spPr>
          <a:xfrm flipH="1" flipV="1">
            <a:off x="4655455" y="1563952"/>
            <a:ext cx="7257" cy="729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F322E4-60F7-4E49-9B7D-21EF613F4D0A}"/>
              </a:ext>
            </a:extLst>
          </p:cNvPr>
          <p:cNvSpPr txBox="1"/>
          <p:nvPr/>
        </p:nvSpPr>
        <p:spPr>
          <a:xfrm flipH="1">
            <a:off x="3473226" y="1442134"/>
            <a:ext cx="84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6DE34B7-B135-4B49-91B6-CB3F3FBB5D47}"/>
              </a:ext>
            </a:extLst>
          </p:cNvPr>
          <p:cNvSpPr/>
          <p:nvPr/>
        </p:nvSpPr>
        <p:spPr>
          <a:xfrm>
            <a:off x="3628571" y="4336137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A6B742F-F07A-466B-BF9F-80290B925E80}"/>
              </a:ext>
            </a:extLst>
          </p:cNvPr>
          <p:cNvSpPr/>
          <p:nvPr/>
        </p:nvSpPr>
        <p:spPr>
          <a:xfrm>
            <a:off x="5330371" y="4336137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D9525A-2B4F-48D4-B0B6-3DE5FCF2855B}"/>
              </a:ext>
            </a:extLst>
          </p:cNvPr>
          <p:cNvSpPr/>
          <p:nvPr/>
        </p:nvSpPr>
        <p:spPr>
          <a:xfrm>
            <a:off x="3619647" y="5339964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95A1D06-7D35-4B65-8DCF-05666CB7E28F}"/>
              </a:ext>
            </a:extLst>
          </p:cNvPr>
          <p:cNvSpPr/>
          <p:nvPr/>
        </p:nvSpPr>
        <p:spPr>
          <a:xfrm>
            <a:off x="5330371" y="5347298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F9BF1A-E8C8-4CE4-9436-51E85DA316F4}"/>
              </a:ext>
            </a:extLst>
          </p:cNvPr>
          <p:cNvCxnSpPr>
            <a:cxnSpLocks/>
          </p:cNvCxnSpPr>
          <p:nvPr/>
        </p:nvCxnSpPr>
        <p:spPr>
          <a:xfrm flipV="1">
            <a:off x="4457864" y="2661104"/>
            <a:ext cx="188232" cy="60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7CF3F0F-A27C-4709-B1F7-00580A3F6859}"/>
              </a:ext>
            </a:extLst>
          </p:cNvPr>
          <p:cNvCxnSpPr>
            <a:cxnSpLocks/>
          </p:cNvCxnSpPr>
          <p:nvPr/>
        </p:nvCxnSpPr>
        <p:spPr>
          <a:xfrm>
            <a:off x="4519096" y="3646940"/>
            <a:ext cx="814388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0A4449-8D9E-4F47-B68E-CE80B5F91073}"/>
              </a:ext>
            </a:extLst>
          </p:cNvPr>
          <p:cNvCxnSpPr>
            <a:cxnSpLocks/>
            <a:stCxn id="87" idx="0"/>
            <a:endCxn id="82" idx="4"/>
          </p:cNvCxnSpPr>
          <p:nvPr/>
        </p:nvCxnSpPr>
        <p:spPr>
          <a:xfrm flipV="1">
            <a:off x="5417457" y="4633678"/>
            <a:ext cx="0" cy="713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4353ACD-60B2-4845-834E-A79EBD7695F2}"/>
              </a:ext>
            </a:extLst>
          </p:cNvPr>
          <p:cNvCxnSpPr>
            <a:cxnSpLocks/>
          </p:cNvCxnSpPr>
          <p:nvPr/>
        </p:nvCxnSpPr>
        <p:spPr>
          <a:xfrm flipH="1" flipV="1">
            <a:off x="4728647" y="2692856"/>
            <a:ext cx="608632" cy="25874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8760DD6-F538-47F2-B7FE-1F18E4030106}"/>
              </a:ext>
            </a:extLst>
          </p:cNvPr>
          <p:cNvCxnSpPr>
            <a:cxnSpLocks/>
          </p:cNvCxnSpPr>
          <p:nvPr/>
        </p:nvCxnSpPr>
        <p:spPr>
          <a:xfrm>
            <a:off x="2733797" y="4049151"/>
            <a:ext cx="972333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E4A8868-0EE6-425F-987B-311E77C431DB}"/>
              </a:ext>
            </a:extLst>
          </p:cNvPr>
          <p:cNvCxnSpPr/>
          <p:nvPr/>
        </p:nvCxnSpPr>
        <p:spPr>
          <a:xfrm flipH="1" flipV="1">
            <a:off x="2726540" y="3473554"/>
            <a:ext cx="7257" cy="729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5632FA0-6238-45B9-97FE-DF6307801963}"/>
              </a:ext>
            </a:extLst>
          </p:cNvPr>
          <p:cNvCxnSpPr/>
          <p:nvPr/>
        </p:nvCxnSpPr>
        <p:spPr>
          <a:xfrm flipH="1" flipV="1">
            <a:off x="3706130" y="3646940"/>
            <a:ext cx="7257" cy="729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1440E75-4D90-4C47-9703-88917EDF3ED3}"/>
              </a:ext>
            </a:extLst>
          </p:cNvPr>
          <p:cNvSpPr txBox="1"/>
          <p:nvPr/>
        </p:nvSpPr>
        <p:spPr>
          <a:xfrm flipH="1">
            <a:off x="2894581" y="3710105"/>
            <a:ext cx="67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63C4CE0-9665-471E-B7D4-FE229EF381FE}"/>
              </a:ext>
            </a:extLst>
          </p:cNvPr>
          <p:cNvCxnSpPr>
            <a:cxnSpLocks/>
          </p:cNvCxnSpPr>
          <p:nvPr/>
        </p:nvCxnSpPr>
        <p:spPr>
          <a:xfrm>
            <a:off x="2732315" y="2866569"/>
            <a:ext cx="22859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FC98413-16AB-44E6-8C44-DB45897FBB54}"/>
              </a:ext>
            </a:extLst>
          </p:cNvPr>
          <p:cNvCxnSpPr/>
          <p:nvPr/>
        </p:nvCxnSpPr>
        <p:spPr>
          <a:xfrm flipH="1" flipV="1">
            <a:off x="2725058" y="2681505"/>
            <a:ext cx="7257" cy="729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9870D8B-ED83-458B-A7FA-6C58868CBF9E}"/>
              </a:ext>
            </a:extLst>
          </p:cNvPr>
          <p:cNvCxnSpPr/>
          <p:nvPr/>
        </p:nvCxnSpPr>
        <p:spPr>
          <a:xfrm flipH="1" flipV="1">
            <a:off x="2962067" y="2540327"/>
            <a:ext cx="7257" cy="729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B1F3A65-A469-4209-BC72-D08F6762E9B0}"/>
              </a:ext>
            </a:extLst>
          </p:cNvPr>
          <p:cNvCxnSpPr>
            <a:cxnSpLocks/>
            <a:endCxn id="133" idx="3"/>
          </p:cNvCxnSpPr>
          <p:nvPr/>
        </p:nvCxnSpPr>
        <p:spPr>
          <a:xfrm>
            <a:off x="2853629" y="2916162"/>
            <a:ext cx="388004" cy="14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9319485-295A-4205-AA2B-2D23F8F38C9F}"/>
              </a:ext>
            </a:extLst>
          </p:cNvPr>
          <p:cNvGrpSpPr/>
          <p:nvPr/>
        </p:nvGrpSpPr>
        <p:grpSpPr>
          <a:xfrm>
            <a:off x="3241633" y="2880269"/>
            <a:ext cx="811774" cy="369332"/>
            <a:chOff x="3164397" y="2504407"/>
            <a:chExt cx="811774" cy="369332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5ACBD33-A1C3-4DFC-A109-02BBC12DA6D3}"/>
                </a:ext>
              </a:extLst>
            </p:cNvPr>
            <p:cNvSpPr txBox="1"/>
            <p:nvPr/>
          </p:nvSpPr>
          <p:spPr>
            <a:xfrm flipH="1">
              <a:off x="3164397" y="2504407"/>
              <a:ext cx="811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dt</a:t>
              </a:r>
              <a:r>
                <a:rPr lang="en-US" dirty="0"/>
                <a:t>     0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49301EE-35F5-4CB4-B0B8-D527AE3FEE38}"/>
                </a:ext>
              </a:extLst>
            </p:cNvPr>
            <p:cNvCxnSpPr>
              <a:cxnSpLocks/>
            </p:cNvCxnSpPr>
            <p:nvPr/>
          </p:nvCxnSpPr>
          <p:spPr>
            <a:xfrm>
              <a:off x="3473226" y="2689073"/>
              <a:ext cx="1988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37FDA46F-427D-4251-964F-BBA7C80F88B7}"/>
              </a:ext>
            </a:extLst>
          </p:cNvPr>
          <p:cNvSpPr/>
          <p:nvPr/>
        </p:nvSpPr>
        <p:spPr>
          <a:xfrm>
            <a:off x="6163684" y="2316325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CA05E3-4B3D-47E5-AE5C-D08F7F391A5B}"/>
              </a:ext>
            </a:extLst>
          </p:cNvPr>
          <p:cNvSpPr/>
          <p:nvPr/>
        </p:nvSpPr>
        <p:spPr>
          <a:xfrm>
            <a:off x="5938714" y="3327486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BFD0241-F621-435C-9C76-F5919BCDE445}"/>
              </a:ext>
            </a:extLst>
          </p:cNvPr>
          <p:cNvSpPr/>
          <p:nvPr/>
        </p:nvSpPr>
        <p:spPr>
          <a:xfrm>
            <a:off x="6918428" y="4341063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31CFCC6-6820-4053-A766-B64356149244}"/>
              </a:ext>
            </a:extLst>
          </p:cNvPr>
          <p:cNvSpPr/>
          <p:nvPr/>
        </p:nvSpPr>
        <p:spPr>
          <a:xfrm>
            <a:off x="6918428" y="5352224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72BE5F-172B-4BDD-9665-E8D9875228F0}"/>
              </a:ext>
            </a:extLst>
          </p:cNvPr>
          <p:cNvCxnSpPr>
            <a:cxnSpLocks/>
          </p:cNvCxnSpPr>
          <p:nvPr/>
        </p:nvCxnSpPr>
        <p:spPr>
          <a:xfrm flipV="1">
            <a:off x="6045921" y="2666030"/>
            <a:ext cx="188232" cy="60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4CEB95-FD0B-4895-BB8B-6C2FE5B07365}"/>
              </a:ext>
            </a:extLst>
          </p:cNvPr>
          <p:cNvCxnSpPr>
            <a:cxnSpLocks/>
          </p:cNvCxnSpPr>
          <p:nvPr/>
        </p:nvCxnSpPr>
        <p:spPr>
          <a:xfrm>
            <a:off x="6107153" y="3651866"/>
            <a:ext cx="814388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5B7430-C9A6-4AC1-AA8E-8BEBD0E3E14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V="1">
            <a:off x="7005514" y="4638604"/>
            <a:ext cx="0" cy="713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201CA1-2C84-4160-9542-93E10E9F0D5F}"/>
              </a:ext>
            </a:extLst>
          </p:cNvPr>
          <p:cNvCxnSpPr>
            <a:cxnSpLocks/>
          </p:cNvCxnSpPr>
          <p:nvPr/>
        </p:nvCxnSpPr>
        <p:spPr>
          <a:xfrm flipH="1" flipV="1">
            <a:off x="6316704" y="2697782"/>
            <a:ext cx="608632" cy="25874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22F2179-828D-4793-A9A9-424B274CD27C}"/>
              </a:ext>
            </a:extLst>
          </p:cNvPr>
          <p:cNvSpPr/>
          <p:nvPr/>
        </p:nvSpPr>
        <p:spPr>
          <a:xfrm>
            <a:off x="7922449" y="2311399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A148DD2-9E90-4B7F-94CC-A414414B063C}"/>
              </a:ext>
            </a:extLst>
          </p:cNvPr>
          <p:cNvSpPr/>
          <p:nvPr/>
        </p:nvSpPr>
        <p:spPr>
          <a:xfrm>
            <a:off x="7697479" y="3322560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E2ACF6-E2A3-4FFB-B6F6-8CB525C4AD79}"/>
              </a:ext>
            </a:extLst>
          </p:cNvPr>
          <p:cNvSpPr/>
          <p:nvPr/>
        </p:nvSpPr>
        <p:spPr>
          <a:xfrm>
            <a:off x="8677193" y="4336137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1BB91E9-4CEA-4E51-B490-60D4D1591DD1}"/>
              </a:ext>
            </a:extLst>
          </p:cNvPr>
          <p:cNvSpPr/>
          <p:nvPr/>
        </p:nvSpPr>
        <p:spPr>
          <a:xfrm>
            <a:off x="8677193" y="5347298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BB3AC1E-51F3-494E-B607-2DBC9E07F86A}"/>
              </a:ext>
            </a:extLst>
          </p:cNvPr>
          <p:cNvCxnSpPr>
            <a:cxnSpLocks/>
          </p:cNvCxnSpPr>
          <p:nvPr/>
        </p:nvCxnSpPr>
        <p:spPr>
          <a:xfrm flipV="1">
            <a:off x="7804686" y="2661104"/>
            <a:ext cx="188232" cy="60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A0E22E-7E2A-4392-933D-ECC4247A1167}"/>
              </a:ext>
            </a:extLst>
          </p:cNvPr>
          <p:cNvCxnSpPr>
            <a:cxnSpLocks/>
          </p:cNvCxnSpPr>
          <p:nvPr/>
        </p:nvCxnSpPr>
        <p:spPr>
          <a:xfrm>
            <a:off x="7865918" y="3646940"/>
            <a:ext cx="814388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1196ADF-0C46-4ED2-986E-87B39476FF1F}"/>
              </a:ext>
            </a:extLst>
          </p:cNvPr>
          <p:cNvCxnSpPr>
            <a:cxnSpLocks/>
            <a:stCxn id="93" idx="0"/>
            <a:endCxn id="92" idx="4"/>
          </p:cNvCxnSpPr>
          <p:nvPr/>
        </p:nvCxnSpPr>
        <p:spPr>
          <a:xfrm flipV="1">
            <a:off x="8764279" y="4633678"/>
            <a:ext cx="0" cy="713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88A2D5F-5266-4235-ABE3-C19D3C88E1C2}"/>
              </a:ext>
            </a:extLst>
          </p:cNvPr>
          <p:cNvCxnSpPr>
            <a:cxnSpLocks/>
          </p:cNvCxnSpPr>
          <p:nvPr/>
        </p:nvCxnSpPr>
        <p:spPr>
          <a:xfrm flipH="1" flipV="1">
            <a:off x="8075469" y="2692856"/>
            <a:ext cx="608632" cy="25874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B29357E-C2B9-4550-B4AF-0418D20060E9}"/>
              </a:ext>
            </a:extLst>
          </p:cNvPr>
          <p:cNvSpPr/>
          <p:nvPr/>
        </p:nvSpPr>
        <p:spPr>
          <a:xfrm>
            <a:off x="9713685" y="2293294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481015F-9067-4BDD-9474-AA451C5A1520}"/>
              </a:ext>
            </a:extLst>
          </p:cNvPr>
          <p:cNvSpPr/>
          <p:nvPr/>
        </p:nvSpPr>
        <p:spPr>
          <a:xfrm>
            <a:off x="9488715" y="3304455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B11D707-3609-4047-AB2E-198C0A05039D}"/>
              </a:ext>
            </a:extLst>
          </p:cNvPr>
          <p:cNvSpPr/>
          <p:nvPr/>
        </p:nvSpPr>
        <p:spPr>
          <a:xfrm>
            <a:off x="10468429" y="4318032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BF853C0-A21C-4186-9F53-A577E92A2A12}"/>
              </a:ext>
            </a:extLst>
          </p:cNvPr>
          <p:cNvSpPr/>
          <p:nvPr/>
        </p:nvSpPr>
        <p:spPr>
          <a:xfrm>
            <a:off x="10468429" y="5329193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59AD075-5BD5-4960-8883-4C14638C7DE6}"/>
              </a:ext>
            </a:extLst>
          </p:cNvPr>
          <p:cNvCxnSpPr>
            <a:cxnSpLocks/>
          </p:cNvCxnSpPr>
          <p:nvPr/>
        </p:nvCxnSpPr>
        <p:spPr>
          <a:xfrm flipV="1">
            <a:off x="9595922" y="2642999"/>
            <a:ext cx="188232" cy="60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F22299-7119-4912-91ED-7F5966D37729}"/>
              </a:ext>
            </a:extLst>
          </p:cNvPr>
          <p:cNvCxnSpPr>
            <a:cxnSpLocks/>
          </p:cNvCxnSpPr>
          <p:nvPr/>
        </p:nvCxnSpPr>
        <p:spPr>
          <a:xfrm>
            <a:off x="9657154" y="3628835"/>
            <a:ext cx="814388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54D1BFC-7304-4557-88DB-BC97EEB07DF2}"/>
              </a:ext>
            </a:extLst>
          </p:cNvPr>
          <p:cNvCxnSpPr>
            <a:cxnSpLocks/>
            <a:stCxn id="101" idx="0"/>
            <a:endCxn id="100" idx="4"/>
          </p:cNvCxnSpPr>
          <p:nvPr/>
        </p:nvCxnSpPr>
        <p:spPr>
          <a:xfrm flipV="1">
            <a:off x="10555515" y="4615573"/>
            <a:ext cx="0" cy="71362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1C337FC-EA9B-4C53-A8F5-D7E163975F45}"/>
              </a:ext>
            </a:extLst>
          </p:cNvPr>
          <p:cNvCxnSpPr>
            <a:cxnSpLocks/>
          </p:cNvCxnSpPr>
          <p:nvPr/>
        </p:nvCxnSpPr>
        <p:spPr>
          <a:xfrm flipH="1" flipV="1">
            <a:off x="9866705" y="2674751"/>
            <a:ext cx="608632" cy="25874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1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5" y="629402"/>
            <a:ext cx="6418863" cy="7470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Neuronal Interaction layout</a:t>
            </a:r>
            <a:endParaRPr lang="en-US" sz="4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A1A02E-349D-47DF-A100-413CE920C9B8}"/>
              </a:ext>
            </a:extLst>
          </p:cNvPr>
          <p:cNvCxnSpPr>
            <a:cxnSpLocks/>
          </p:cNvCxnSpPr>
          <p:nvPr/>
        </p:nvCxnSpPr>
        <p:spPr>
          <a:xfrm>
            <a:off x="1132114" y="2460171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4ED90-CA2F-4F78-B6F9-95ABACBC3713}"/>
              </a:ext>
            </a:extLst>
          </p:cNvPr>
          <p:cNvCxnSpPr>
            <a:cxnSpLocks/>
          </p:cNvCxnSpPr>
          <p:nvPr/>
        </p:nvCxnSpPr>
        <p:spPr>
          <a:xfrm>
            <a:off x="1132114" y="3471333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E9B3DD-D006-4875-8DC6-E15B83DA029F}"/>
              </a:ext>
            </a:extLst>
          </p:cNvPr>
          <p:cNvCxnSpPr>
            <a:cxnSpLocks/>
          </p:cNvCxnSpPr>
          <p:nvPr/>
        </p:nvCxnSpPr>
        <p:spPr>
          <a:xfrm>
            <a:off x="1132114" y="4482495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1CC0F7-D124-4523-9144-0BFD4B49B83E}"/>
              </a:ext>
            </a:extLst>
          </p:cNvPr>
          <p:cNvCxnSpPr>
            <a:cxnSpLocks/>
          </p:cNvCxnSpPr>
          <p:nvPr/>
        </p:nvCxnSpPr>
        <p:spPr>
          <a:xfrm>
            <a:off x="1132114" y="5493657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DDA0E68-7EBA-4B4A-AF4B-7B0C93C1C175}"/>
              </a:ext>
            </a:extLst>
          </p:cNvPr>
          <p:cNvSpPr/>
          <p:nvPr/>
        </p:nvSpPr>
        <p:spPr>
          <a:xfrm>
            <a:off x="3153379" y="2311399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CAB3A2-7EE9-4143-933B-195999E5A88A}"/>
              </a:ext>
            </a:extLst>
          </p:cNvPr>
          <p:cNvSpPr/>
          <p:nvPr/>
        </p:nvSpPr>
        <p:spPr>
          <a:xfrm>
            <a:off x="2928409" y="3322560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E11885-755F-49D9-AB95-D35D60F628E8}"/>
              </a:ext>
            </a:extLst>
          </p:cNvPr>
          <p:cNvSpPr txBox="1"/>
          <p:nvPr/>
        </p:nvSpPr>
        <p:spPr>
          <a:xfrm>
            <a:off x="454747" y="29706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0C8769-FACE-4BD6-9E35-6FC2B2BE4BB1}"/>
              </a:ext>
            </a:extLst>
          </p:cNvPr>
          <p:cNvSpPr txBox="1"/>
          <p:nvPr/>
        </p:nvSpPr>
        <p:spPr>
          <a:xfrm>
            <a:off x="454748" y="50140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564D27-2FF6-4F1B-B690-4AD8835E8B4C}"/>
              </a:ext>
            </a:extLst>
          </p:cNvPr>
          <p:cNvSpPr txBox="1"/>
          <p:nvPr/>
        </p:nvSpPr>
        <p:spPr>
          <a:xfrm>
            <a:off x="454747" y="19420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1720A9-0EF3-473A-BBC4-CF7EF30F8477}"/>
              </a:ext>
            </a:extLst>
          </p:cNvPr>
          <p:cNvSpPr txBox="1"/>
          <p:nvPr/>
        </p:nvSpPr>
        <p:spPr>
          <a:xfrm>
            <a:off x="454747" y="3998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A6B742F-F07A-466B-BF9F-80290B925E80}"/>
              </a:ext>
            </a:extLst>
          </p:cNvPr>
          <p:cNvSpPr/>
          <p:nvPr/>
        </p:nvSpPr>
        <p:spPr>
          <a:xfrm>
            <a:off x="3151835" y="4336137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95A1D06-7D35-4B65-8DCF-05666CB7E28F}"/>
              </a:ext>
            </a:extLst>
          </p:cNvPr>
          <p:cNvSpPr/>
          <p:nvPr/>
        </p:nvSpPr>
        <p:spPr>
          <a:xfrm>
            <a:off x="3154382" y="5344886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F9BF1A-E8C8-4CE4-9436-51E85DA316F4}"/>
              </a:ext>
            </a:extLst>
          </p:cNvPr>
          <p:cNvCxnSpPr>
            <a:cxnSpLocks/>
          </p:cNvCxnSpPr>
          <p:nvPr/>
        </p:nvCxnSpPr>
        <p:spPr>
          <a:xfrm flipV="1">
            <a:off x="3035616" y="2661104"/>
            <a:ext cx="188232" cy="60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7CF3F0F-A27C-4709-B1F7-00580A3F6859}"/>
              </a:ext>
            </a:extLst>
          </p:cNvPr>
          <p:cNvCxnSpPr>
            <a:cxnSpLocks/>
          </p:cNvCxnSpPr>
          <p:nvPr/>
        </p:nvCxnSpPr>
        <p:spPr>
          <a:xfrm>
            <a:off x="3052759" y="3667125"/>
            <a:ext cx="157162" cy="620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0A4449-8D9E-4F47-B68E-CE80B5F91073}"/>
              </a:ext>
            </a:extLst>
          </p:cNvPr>
          <p:cNvCxnSpPr>
            <a:cxnSpLocks/>
          </p:cNvCxnSpPr>
          <p:nvPr/>
        </p:nvCxnSpPr>
        <p:spPr>
          <a:xfrm>
            <a:off x="3241468" y="4719760"/>
            <a:ext cx="0" cy="5440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C4D409-C28B-4FEE-AAB6-E98DAD06B089}"/>
              </a:ext>
            </a:extLst>
          </p:cNvPr>
          <p:cNvCxnSpPr>
            <a:cxnSpLocks/>
          </p:cNvCxnSpPr>
          <p:nvPr/>
        </p:nvCxnSpPr>
        <p:spPr>
          <a:xfrm>
            <a:off x="6615804" y="2460171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E063B3-61A0-4CEE-B6FA-6677BACEAE71}"/>
              </a:ext>
            </a:extLst>
          </p:cNvPr>
          <p:cNvCxnSpPr>
            <a:cxnSpLocks/>
          </p:cNvCxnSpPr>
          <p:nvPr/>
        </p:nvCxnSpPr>
        <p:spPr>
          <a:xfrm>
            <a:off x="6615804" y="3471333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7C0880-910C-4261-9E65-F621D72903A4}"/>
              </a:ext>
            </a:extLst>
          </p:cNvPr>
          <p:cNvCxnSpPr>
            <a:cxnSpLocks/>
          </p:cNvCxnSpPr>
          <p:nvPr/>
        </p:nvCxnSpPr>
        <p:spPr>
          <a:xfrm>
            <a:off x="6615804" y="4482495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43BB01-E2CD-41A1-80D0-1A22F4B0FEEE}"/>
              </a:ext>
            </a:extLst>
          </p:cNvPr>
          <p:cNvCxnSpPr>
            <a:cxnSpLocks/>
          </p:cNvCxnSpPr>
          <p:nvPr/>
        </p:nvCxnSpPr>
        <p:spPr>
          <a:xfrm>
            <a:off x="6615804" y="5493657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63F2A5-27C3-4765-BCC0-67F89C0F88E3}"/>
              </a:ext>
            </a:extLst>
          </p:cNvPr>
          <p:cNvSpPr/>
          <p:nvPr/>
        </p:nvSpPr>
        <p:spPr>
          <a:xfrm>
            <a:off x="7849673" y="2311399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E65F5A-DFB0-497A-8079-B1BB124C4BB4}"/>
              </a:ext>
            </a:extLst>
          </p:cNvPr>
          <p:cNvSpPr/>
          <p:nvPr/>
        </p:nvSpPr>
        <p:spPr>
          <a:xfrm>
            <a:off x="7624703" y="3322560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08C4F5-F98C-4D2D-8921-66BFBACAF589}"/>
              </a:ext>
            </a:extLst>
          </p:cNvPr>
          <p:cNvSpPr txBox="1"/>
          <p:nvPr/>
        </p:nvSpPr>
        <p:spPr>
          <a:xfrm>
            <a:off x="5938437" y="29706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09B56C-8E41-4C2F-800C-E26F44BA5C72}"/>
              </a:ext>
            </a:extLst>
          </p:cNvPr>
          <p:cNvSpPr txBox="1"/>
          <p:nvPr/>
        </p:nvSpPr>
        <p:spPr>
          <a:xfrm>
            <a:off x="5938438" y="50140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90C7C6-06A3-4A5E-9D11-FB60DB2C6E5F}"/>
              </a:ext>
            </a:extLst>
          </p:cNvPr>
          <p:cNvSpPr txBox="1"/>
          <p:nvPr/>
        </p:nvSpPr>
        <p:spPr>
          <a:xfrm>
            <a:off x="5938437" y="19420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BA544A-699E-4E2E-9C8F-B47BB7A1C2FE}"/>
              </a:ext>
            </a:extLst>
          </p:cNvPr>
          <p:cNvSpPr txBox="1"/>
          <p:nvPr/>
        </p:nvSpPr>
        <p:spPr>
          <a:xfrm>
            <a:off x="5938437" y="3998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3D30F9-03FA-471B-953A-F73BC30373A0}"/>
              </a:ext>
            </a:extLst>
          </p:cNvPr>
          <p:cNvSpPr/>
          <p:nvPr/>
        </p:nvSpPr>
        <p:spPr>
          <a:xfrm>
            <a:off x="10128556" y="4336137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BF1ED24-3AAB-415A-8829-CC2C063E387A}"/>
              </a:ext>
            </a:extLst>
          </p:cNvPr>
          <p:cNvSpPr/>
          <p:nvPr/>
        </p:nvSpPr>
        <p:spPr>
          <a:xfrm>
            <a:off x="10131104" y="5344886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BDEE74-D117-40A3-B32E-0D8A59BF79E9}"/>
              </a:ext>
            </a:extLst>
          </p:cNvPr>
          <p:cNvCxnSpPr>
            <a:cxnSpLocks/>
          </p:cNvCxnSpPr>
          <p:nvPr/>
        </p:nvCxnSpPr>
        <p:spPr>
          <a:xfrm flipV="1">
            <a:off x="7731910" y="2661104"/>
            <a:ext cx="188232" cy="60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C5D0FC-F36A-4ECB-94EA-D833E0453ABF}"/>
              </a:ext>
            </a:extLst>
          </p:cNvPr>
          <p:cNvCxnSpPr>
            <a:cxnSpLocks/>
          </p:cNvCxnSpPr>
          <p:nvPr/>
        </p:nvCxnSpPr>
        <p:spPr>
          <a:xfrm>
            <a:off x="7849673" y="3581400"/>
            <a:ext cx="2210044" cy="815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28070B-B6DD-4401-B4B2-8031E511C7F9}"/>
              </a:ext>
            </a:extLst>
          </p:cNvPr>
          <p:cNvCxnSpPr>
            <a:cxnSpLocks/>
          </p:cNvCxnSpPr>
          <p:nvPr/>
        </p:nvCxnSpPr>
        <p:spPr>
          <a:xfrm flipH="1">
            <a:off x="10205303" y="4719760"/>
            <a:ext cx="10337" cy="5440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9FF9F9-C4CD-4D0D-9895-D5C915D0D387}"/>
              </a:ext>
            </a:extLst>
          </p:cNvPr>
          <p:cNvCxnSpPr>
            <a:cxnSpLocks/>
          </p:cNvCxnSpPr>
          <p:nvPr/>
        </p:nvCxnSpPr>
        <p:spPr>
          <a:xfrm flipH="1" flipV="1">
            <a:off x="8100047" y="2661106"/>
            <a:ext cx="1969867" cy="26837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1268B4-6AB2-4BDE-BD6A-D52109944CB3}"/>
              </a:ext>
            </a:extLst>
          </p:cNvPr>
          <p:cNvCxnSpPr>
            <a:cxnSpLocks/>
          </p:cNvCxnSpPr>
          <p:nvPr/>
        </p:nvCxnSpPr>
        <p:spPr>
          <a:xfrm>
            <a:off x="7711788" y="5884301"/>
            <a:ext cx="2503852" cy="3817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4CD60E5-089D-4493-A409-A08DDCDD5465}"/>
              </a:ext>
            </a:extLst>
          </p:cNvPr>
          <p:cNvCxnSpPr>
            <a:cxnSpLocks/>
          </p:cNvCxnSpPr>
          <p:nvPr/>
        </p:nvCxnSpPr>
        <p:spPr>
          <a:xfrm flipV="1">
            <a:off x="7711788" y="3530704"/>
            <a:ext cx="0" cy="25843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09CBFA-8E63-4214-B360-0D9506EE3A3C}"/>
              </a:ext>
            </a:extLst>
          </p:cNvPr>
          <p:cNvCxnSpPr>
            <a:cxnSpLocks/>
            <a:endCxn id="51" idx="0"/>
          </p:cNvCxnSpPr>
          <p:nvPr/>
        </p:nvCxnSpPr>
        <p:spPr>
          <a:xfrm flipV="1">
            <a:off x="10215640" y="4336137"/>
            <a:ext cx="2" cy="1804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21514AB-54B4-4E06-B9A6-6F86296B31C9}"/>
              </a:ext>
            </a:extLst>
          </p:cNvPr>
          <p:cNvSpPr txBox="1"/>
          <p:nvPr/>
        </p:nvSpPr>
        <p:spPr>
          <a:xfrm flipH="1">
            <a:off x="8654672" y="5553139"/>
            <a:ext cx="67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7BF55961-0FBD-4A26-B145-64ED09CEDE28}"/>
              </a:ext>
            </a:extLst>
          </p:cNvPr>
          <p:cNvSpPr/>
          <p:nvPr/>
        </p:nvSpPr>
        <p:spPr>
          <a:xfrm>
            <a:off x="2898565" y="2594393"/>
            <a:ext cx="877252" cy="2867513"/>
          </a:xfrm>
          <a:prstGeom prst="arc">
            <a:avLst>
              <a:gd name="adj1" fmla="val 16305579"/>
              <a:gd name="adj2" fmla="val 5187939"/>
            </a:avLst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5" y="629402"/>
            <a:ext cx="6418863" cy="7470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Neuronal Interaction layout</a:t>
            </a:r>
            <a:endParaRPr lang="en-US" sz="4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A1A02E-349D-47DF-A100-413CE920C9B8}"/>
              </a:ext>
            </a:extLst>
          </p:cNvPr>
          <p:cNvCxnSpPr>
            <a:cxnSpLocks/>
          </p:cNvCxnSpPr>
          <p:nvPr/>
        </p:nvCxnSpPr>
        <p:spPr>
          <a:xfrm>
            <a:off x="1132114" y="2460171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4ED90-CA2F-4F78-B6F9-95ABACBC3713}"/>
              </a:ext>
            </a:extLst>
          </p:cNvPr>
          <p:cNvCxnSpPr>
            <a:cxnSpLocks/>
          </p:cNvCxnSpPr>
          <p:nvPr/>
        </p:nvCxnSpPr>
        <p:spPr>
          <a:xfrm>
            <a:off x="1132114" y="3471333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E9B3DD-D006-4875-8DC6-E15B83DA029F}"/>
              </a:ext>
            </a:extLst>
          </p:cNvPr>
          <p:cNvCxnSpPr>
            <a:cxnSpLocks/>
          </p:cNvCxnSpPr>
          <p:nvPr/>
        </p:nvCxnSpPr>
        <p:spPr>
          <a:xfrm>
            <a:off x="1132114" y="4482495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1CC0F7-D124-4523-9144-0BFD4B49B83E}"/>
              </a:ext>
            </a:extLst>
          </p:cNvPr>
          <p:cNvCxnSpPr>
            <a:cxnSpLocks/>
          </p:cNvCxnSpPr>
          <p:nvPr/>
        </p:nvCxnSpPr>
        <p:spPr>
          <a:xfrm>
            <a:off x="1132114" y="5493657"/>
            <a:ext cx="43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DDA0E68-7EBA-4B4A-AF4B-7B0C93C1C175}"/>
              </a:ext>
            </a:extLst>
          </p:cNvPr>
          <p:cNvSpPr/>
          <p:nvPr/>
        </p:nvSpPr>
        <p:spPr>
          <a:xfrm>
            <a:off x="3153379" y="2311399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CAB3A2-7EE9-4143-933B-195999E5A88A}"/>
              </a:ext>
            </a:extLst>
          </p:cNvPr>
          <p:cNvSpPr/>
          <p:nvPr/>
        </p:nvSpPr>
        <p:spPr>
          <a:xfrm>
            <a:off x="2755565" y="3322560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E11885-755F-49D9-AB95-D35D60F628E8}"/>
              </a:ext>
            </a:extLst>
          </p:cNvPr>
          <p:cNvSpPr txBox="1"/>
          <p:nvPr/>
        </p:nvSpPr>
        <p:spPr>
          <a:xfrm>
            <a:off x="454747" y="29706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0C8769-FACE-4BD6-9E35-6FC2B2BE4BB1}"/>
              </a:ext>
            </a:extLst>
          </p:cNvPr>
          <p:cNvSpPr txBox="1"/>
          <p:nvPr/>
        </p:nvSpPr>
        <p:spPr>
          <a:xfrm>
            <a:off x="454748" y="50140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564D27-2FF6-4F1B-B690-4AD8835E8B4C}"/>
              </a:ext>
            </a:extLst>
          </p:cNvPr>
          <p:cNvSpPr txBox="1"/>
          <p:nvPr/>
        </p:nvSpPr>
        <p:spPr>
          <a:xfrm>
            <a:off x="454747" y="19420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1720A9-0EF3-473A-BBC4-CF7EF30F8477}"/>
              </a:ext>
            </a:extLst>
          </p:cNvPr>
          <p:cNvSpPr txBox="1"/>
          <p:nvPr/>
        </p:nvSpPr>
        <p:spPr>
          <a:xfrm>
            <a:off x="454747" y="3998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A6B742F-F07A-466B-BF9F-80290B925E80}"/>
              </a:ext>
            </a:extLst>
          </p:cNvPr>
          <p:cNvSpPr/>
          <p:nvPr/>
        </p:nvSpPr>
        <p:spPr>
          <a:xfrm>
            <a:off x="3151835" y="4336137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95A1D06-7D35-4B65-8DCF-05666CB7E28F}"/>
              </a:ext>
            </a:extLst>
          </p:cNvPr>
          <p:cNvSpPr/>
          <p:nvPr/>
        </p:nvSpPr>
        <p:spPr>
          <a:xfrm>
            <a:off x="2758508" y="5340992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F9BF1A-E8C8-4CE4-9436-51E85DA316F4}"/>
              </a:ext>
            </a:extLst>
          </p:cNvPr>
          <p:cNvCxnSpPr>
            <a:cxnSpLocks/>
          </p:cNvCxnSpPr>
          <p:nvPr/>
        </p:nvCxnSpPr>
        <p:spPr>
          <a:xfrm flipV="1">
            <a:off x="2929736" y="2681504"/>
            <a:ext cx="280185" cy="5684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7CF3F0F-A27C-4709-B1F7-00580A3F6859}"/>
              </a:ext>
            </a:extLst>
          </p:cNvPr>
          <p:cNvCxnSpPr>
            <a:cxnSpLocks/>
          </p:cNvCxnSpPr>
          <p:nvPr/>
        </p:nvCxnSpPr>
        <p:spPr>
          <a:xfrm>
            <a:off x="2929736" y="3692666"/>
            <a:ext cx="280185" cy="5951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0A4449-8D9E-4F47-B68E-CE80B5F91073}"/>
              </a:ext>
            </a:extLst>
          </p:cNvPr>
          <p:cNvCxnSpPr>
            <a:cxnSpLocks/>
          </p:cNvCxnSpPr>
          <p:nvPr/>
        </p:nvCxnSpPr>
        <p:spPr>
          <a:xfrm flipH="1">
            <a:off x="2929736" y="4714179"/>
            <a:ext cx="280185" cy="5496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EE301B5-A718-4F8E-856F-B84C0F180330}"/>
              </a:ext>
            </a:extLst>
          </p:cNvPr>
          <p:cNvSpPr/>
          <p:nvPr/>
        </p:nvSpPr>
        <p:spPr>
          <a:xfrm>
            <a:off x="3547816" y="5340991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E4EF25-2929-4785-8DEE-C501A69D3C73}"/>
              </a:ext>
            </a:extLst>
          </p:cNvPr>
          <p:cNvCxnSpPr>
            <a:cxnSpLocks/>
          </p:cNvCxnSpPr>
          <p:nvPr/>
        </p:nvCxnSpPr>
        <p:spPr>
          <a:xfrm>
            <a:off x="3326006" y="4743959"/>
            <a:ext cx="253118" cy="4944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7800093-B5DA-46FD-A54A-4494E46ED05F}"/>
              </a:ext>
            </a:extLst>
          </p:cNvPr>
          <p:cNvSpPr/>
          <p:nvPr/>
        </p:nvSpPr>
        <p:spPr>
          <a:xfrm>
            <a:off x="3547816" y="3339956"/>
            <a:ext cx="174171" cy="2975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676DC1-1605-494F-ABCE-9FD9041E2208}"/>
              </a:ext>
            </a:extLst>
          </p:cNvPr>
          <p:cNvCxnSpPr>
            <a:cxnSpLocks/>
          </p:cNvCxnSpPr>
          <p:nvPr/>
        </p:nvCxnSpPr>
        <p:spPr>
          <a:xfrm flipH="1">
            <a:off x="3320430" y="3714970"/>
            <a:ext cx="253118" cy="5503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F3D2CD-1E52-46F6-A32C-882820EDF8B2}"/>
              </a:ext>
            </a:extLst>
          </p:cNvPr>
          <p:cNvCxnSpPr>
            <a:cxnSpLocks/>
          </p:cNvCxnSpPr>
          <p:nvPr/>
        </p:nvCxnSpPr>
        <p:spPr>
          <a:xfrm>
            <a:off x="3292114" y="2703808"/>
            <a:ext cx="281434" cy="5653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DC28E7C-D559-4B92-B015-91DE64605812}"/>
              </a:ext>
            </a:extLst>
          </p:cNvPr>
          <p:cNvSpPr txBox="1"/>
          <p:nvPr/>
        </p:nvSpPr>
        <p:spPr>
          <a:xfrm>
            <a:off x="6589041" y="161271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64E1F0-DC29-47F6-BE46-FDF02E3D2A77}"/>
              </a:ext>
            </a:extLst>
          </p:cNvPr>
          <p:cNvSpPr txBox="1"/>
          <p:nvPr/>
        </p:nvSpPr>
        <p:spPr>
          <a:xfrm>
            <a:off x="9388901" y="161271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spike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C1558E-8CD6-413E-A12A-C8531D19873C}"/>
              </a:ext>
            </a:extLst>
          </p:cNvPr>
          <p:cNvSpPr txBox="1"/>
          <p:nvPr/>
        </p:nvSpPr>
        <p:spPr>
          <a:xfrm>
            <a:off x="6462404" y="521125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C7DF8D-B53A-4C32-9639-9B6C18FBF168}"/>
              </a:ext>
            </a:extLst>
          </p:cNvPr>
          <p:cNvSpPr txBox="1"/>
          <p:nvPr/>
        </p:nvSpPr>
        <p:spPr>
          <a:xfrm>
            <a:off x="9262264" y="521125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current 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E656F2-7369-4574-88E2-512687C8351B}"/>
              </a:ext>
            </a:extLst>
          </p:cNvPr>
          <p:cNvSpPr/>
          <p:nvPr/>
        </p:nvSpPr>
        <p:spPr>
          <a:xfrm>
            <a:off x="6753826" y="2249493"/>
            <a:ext cx="741556" cy="74155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4DBEA33-6B05-4839-89C0-5D7817277359}"/>
              </a:ext>
            </a:extLst>
          </p:cNvPr>
          <p:cNvSpPr/>
          <p:nvPr/>
        </p:nvSpPr>
        <p:spPr>
          <a:xfrm>
            <a:off x="6753826" y="4373181"/>
            <a:ext cx="741556" cy="74155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346902B-B6BC-4484-9273-59E4DE2214A7}"/>
              </a:ext>
            </a:extLst>
          </p:cNvPr>
          <p:cNvSpPr/>
          <p:nvPr/>
        </p:nvSpPr>
        <p:spPr>
          <a:xfrm>
            <a:off x="9553686" y="4373181"/>
            <a:ext cx="741556" cy="74155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6238CBA-DBC5-4A85-80A3-B0DA3BF5641B}"/>
              </a:ext>
            </a:extLst>
          </p:cNvPr>
          <p:cNvSpPr/>
          <p:nvPr/>
        </p:nvSpPr>
        <p:spPr>
          <a:xfrm>
            <a:off x="9553686" y="2260199"/>
            <a:ext cx="741556" cy="74155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7A1188-BC56-41EF-A4A4-7F3E63F7DE3C}"/>
              </a:ext>
            </a:extLst>
          </p:cNvPr>
          <p:cNvCxnSpPr>
            <a:cxnSpLocks/>
          </p:cNvCxnSpPr>
          <p:nvPr/>
        </p:nvCxnSpPr>
        <p:spPr>
          <a:xfrm flipH="1">
            <a:off x="7047571" y="3077544"/>
            <a:ext cx="0" cy="11877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C8DE76B-E33E-41AE-AF5B-32454D156DF1}"/>
              </a:ext>
            </a:extLst>
          </p:cNvPr>
          <p:cNvCxnSpPr>
            <a:cxnSpLocks/>
          </p:cNvCxnSpPr>
          <p:nvPr/>
        </p:nvCxnSpPr>
        <p:spPr>
          <a:xfrm>
            <a:off x="9859293" y="3108313"/>
            <a:ext cx="0" cy="11877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DBD4A6-C619-4AE2-A306-5AACB9F25303}"/>
              </a:ext>
            </a:extLst>
          </p:cNvPr>
          <p:cNvCxnSpPr/>
          <p:nvPr/>
        </p:nvCxnSpPr>
        <p:spPr>
          <a:xfrm flipV="1">
            <a:off x="7229988" y="3077543"/>
            <a:ext cx="0" cy="1187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8D4D071-1477-4B30-A7C2-4C7403F93F28}"/>
              </a:ext>
            </a:extLst>
          </p:cNvPr>
          <p:cNvCxnSpPr/>
          <p:nvPr/>
        </p:nvCxnSpPr>
        <p:spPr>
          <a:xfrm flipV="1">
            <a:off x="10058681" y="3108312"/>
            <a:ext cx="0" cy="1187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D9048A-29CB-45F9-AEDC-93B157899EC9}"/>
              </a:ext>
            </a:extLst>
          </p:cNvPr>
          <p:cNvCxnSpPr/>
          <p:nvPr/>
        </p:nvCxnSpPr>
        <p:spPr>
          <a:xfrm>
            <a:off x="7539500" y="2926086"/>
            <a:ext cx="1999881" cy="1490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899097-E0CD-44A3-ADFE-8861FFC52ED2}"/>
              </a:ext>
            </a:extLst>
          </p:cNvPr>
          <p:cNvCxnSpPr>
            <a:cxnSpLocks/>
          </p:cNvCxnSpPr>
          <p:nvPr/>
        </p:nvCxnSpPr>
        <p:spPr>
          <a:xfrm flipV="1">
            <a:off x="7539500" y="2965751"/>
            <a:ext cx="1999881" cy="1516744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08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BB180FC-F9E3-422B-BA71-F07ADA681700}"/>
              </a:ext>
            </a:extLst>
          </p:cNvPr>
          <p:cNvSpPr txBox="1"/>
          <p:nvPr/>
        </p:nvSpPr>
        <p:spPr>
          <a:xfrm>
            <a:off x="2090107" y="2006467"/>
            <a:ext cx="244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1 to Current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>
                <a:extLst>
                  <a:ext uri="{FF2B5EF4-FFF2-40B4-BE49-F238E27FC236}">
                    <a16:creationId xmlns:a16="http://schemas.microsoft.com/office/drawing/2014/main" id="{2ED7BC4A-8A93-421C-A2AE-7328212B77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724961"/>
                  </p:ext>
                </p:extLst>
              </p:nvPr>
            </p:nvGraphicFramePr>
            <p:xfrm>
              <a:off x="1873941" y="583221"/>
              <a:ext cx="8444118" cy="111252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407353">
                      <a:extLst>
                        <a:ext uri="{9D8B030D-6E8A-4147-A177-3AD203B41FA5}">
                          <a16:colId xmlns:a16="http://schemas.microsoft.com/office/drawing/2014/main" val="3268484080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166075053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993832347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3420926079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3574168304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27130071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 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chemeClr val="bg1"/>
                              </a:solidFill>
                            </a:rPr>
                            <a:t>dt</a:t>
                          </a:r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/ d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Delay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672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Poisson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  <a:r>
                            <a:rPr lang="en-US" altLang="zh-CN" dirty="0"/>
                            <a:t>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#bins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Firing Rate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48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Synaptic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10mins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#data points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1199000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357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>
                <a:extLst>
                  <a:ext uri="{FF2B5EF4-FFF2-40B4-BE49-F238E27FC236}">
                    <a16:creationId xmlns:a16="http://schemas.microsoft.com/office/drawing/2014/main" id="{2ED7BC4A-8A93-421C-A2AE-7328212B77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724961"/>
                  </p:ext>
                </p:extLst>
              </p:nvPr>
            </p:nvGraphicFramePr>
            <p:xfrm>
              <a:off x="1873941" y="583221"/>
              <a:ext cx="8444118" cy="111252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407353">
                      <a:extLst>
                        <a:ext uri="{9D8B030D-6E8A-4147-A177-3AD203B41FA5}">
                          <a16:colId xmlns:a16="http://schemas.microsoft.com/office/drawing/2014/main" val="3268484080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166075053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993832347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3420926079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3574168304"/>
                        </a:ext>
                      </a:extLst>
                    </a:gridCol>
                    <a:gridCol w="1407353">
                      <a:extLst>
                        <a:ext uri="{9D8B030D-6E8A-4147-A177-3AD203B41FA5}">
                          <a16:colId xmlns:a16="http://schemas.microsoft.com/office/drawing/2014/main" val="27130071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 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33" t="-8197" r="-30086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Delay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</a:t>
                          </a:r>
                          <a:r>
                            <a:rPr lang="en-US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672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Poisson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  <a:r>
                            <a:rPr lang="en-US" altLang="zh-CN" dirty="0"/>
                            <a:t>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#bins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Firing Rate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1489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Synaptic 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10mins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#data points</a:t>
                          </a:r>
                        </a:p>
                      </a:txBody>
                      <a:tcP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1199000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3571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ACC5340-6C23-4C1C-BCC3-447F818F0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9" y="2404850"/>
            <a:ext cx="5112780" cy="3834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8E412-FCA0-465F-92B8-1CAF3F17A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73" y="2404852"/>
            <a:ext cx="5112780" cy="38345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5C5A25-F296-4B40-A2F4-DF41CBFC8B17}"/>
              </a:ext>
            </a:extLst>
          </p:cNvPr>
          <p:cNvSpPr txBox="1"/>
          <p:nvPr/>
        </p:nvSpPr>
        <p:spPr>
          <a:xfrm>
            <a:off x="7665154" y="2006467"/>
            <a:ext cx="244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Spike 2 to Current 1</a:t>
            </a:r>
          </a:p>
        </p:txBody>
      </p:sp>
    </p:spTree>
    <p:extLst>
      <p:ext uri="{BB962C8B-B14F-4D97-AF65-F5344CB8AC3E}">
        <p14:creationId xmlns:p14="http://schemas.microsoft.com/office/powerpoint/2010/main" val="390415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7421</TotalTime>
  <Words>685</Words>
  <Application>Microsoft Office PowerPoint</Application>
  <PresentationFormat>Widescreen</PresentationFormat>
  <Paragraphs>187</Paragraphs>
  <Slides>20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Theme</vt:lpstr>
      <vt:lpstr>Studies of TDMI Analysis based on Simulation of IF Neurons</vt:lpstr>
      <vt:lpstr>One-way Connection</vt:lpstr>
      <vt:lpstr>PowerPoint Presentation</vt:lpstr>
      <vt:lpstr>PowerPoint Presentation</vt:lpstr>
      <vt:lpstr>PowerPoint Presentation</vt:lpstr>
      <vt:lpstr>Neuronal Interaction layout</vt:lpstr>
      <vt:lpstr>Neuronal Interaction layout</vt:lpstr>
      <vt:lpstr>Neuronal Interaction layout</vt:lpstr>
      <vt:lpstr>PowerPoint Presentation</vt:lpstr>
      <vt:lpstr>PowerPoint Presentation</vt:lpstr>
      <vt:lpstr>PowerPoint Presentation</vt:lpstr>
      <vt:lpstr>Mutual information of Gaussian random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of TDMI Analysis based on Simulation of IF Neurons</dc:title>
  <dc:creator>Kyle Chen</dc:creator>
  <cp:lastModifiedBy>Kyle Chen</cp:lastModifiedBy>
  <cp:revision>59</cp:revision>
  <dcterms:created xsi:type="dcterms:W3CDTF">2018-02-01T15:32:14Z</dcterms:created>
  <dcterms:modified xsi:type="dcterms:W3CDTF">2018-03-01T02:59:07Z</dcterms:modified>
</cp:coreProperties>
</file>