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56" r:id="rId4"/>
    <p:sldId id="257" r:id="rId5"/>
    <p:sldId id="259" r:id="rId6"/>
    <p:sldId id="258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>
        <p:scale>
          <a:sx n="102" d="100"/>
          <a:sy n="102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8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3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6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503D-2C99-4975-BD79-F574758C2D2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E1BC-E74B-4ED6-8497-5003217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19" y="0"/>
            <a:ext cx="2968668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49" y="-15518"/>
            <a:ext cx="3294346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90" y="-15518"/>
            <a:ext cx="3883069" cy="68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8808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82" y="0"/>
            <a:ext cx="4041546" cy="68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5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91" y="3288083"/>
            <a:ext cx="4457005" cy="325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5" y="213465"/>
            <a:ext cx="47244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9447" y="964504"/>
            <a:ext cx="174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belongs to 0-5s</a:t>
            </a:r>
          </a:p>
        </p:txBody>
      </p:sp>
    </p:spTree>
    <p:extLst>
      <p:ext uri="{BB962C8B-B14F-4D97-AF65-F5344CB8AC3E}">
        <p14:creationId xmlns:p14="http://schemas.microsoft.com/office/powerpoint/2010/main" val="217936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" y="144571"/>
            <a:ext cx="4545243" cy="3005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49447" y="964504"/>
            <a:ext cx="191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belongs to 5-7.5s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12" y="3349256"/>
            <a:ext cx="5365352" cy="32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2" y="602033"/>
            <a:ext cx="7908127" cy="532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2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1674</TotalTime>
  <Words>8</Words>
  <Application>Microsoft Office PowerPoint</Application>
  <PresentationFormat>A4 Paper (210x297 mm)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Chen</dc:creator>
  <cp:lastModifiedBy>Kyle Chen</cp:lastModifiedBy>
  <cp:revision>13</cp:revision>
  <dcterms:created xsi:type="dcterms:W3CDTF">2016-11-10T06:08:59Z</dcterms:created>
  <dcterms:modified xsi:type="dcterms:W3CDTF">2016-11-16T12:51:19Z</dcterms:modified>
</cp:coreProperties>
</file>