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>
      <p:cViewPr>
        <p:scale>
          <a:sx n="85" d="100"/>
          <a:sy n="85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C35F-0A3A-4EF5-9634-91833A41A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DBAB9-E833-4DFE-B441-A49A0064F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D0BAF-1451-49C6-9963-23EAD3E4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CCA7-7F4D-4FA4-B2FD-A0366D11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1815D-08B6-425C-A6AA-FDF2584E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2A3F7-8A73-4B46-BC80-84EF02DC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0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C915-BB63-42A9-B620-C789A510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393F9-EBDD-420B-B032-7151EA3CF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96E5D-AF5D-4B26-93FC-F26A5EC8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CCA7-7F4D-4FA4-B2FD-A0366D11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F500B-BD05-487F-9A28-C6801D7F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8BE85-3CA0-41A7-BEA3-7ACD08A4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EC0B1E-6BC4-4702-918C-C8F9079C4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72759-CD9A-43B5-B645-6151D34AC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884F9-9466-4F9A-AD6B-F776472E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CCA7-7F4D-4FA4-B2FD-A0366D11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65EF-B070-4413-B2AD-629A8D5F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2B535-78D0-4274-84C6-820DE9C8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F695-1395-4274-92A8-357AC13D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2DBF-E7A8-482F-9D9B-44A47D731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59651-0015-47E6-98F2-747417E1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CCA7-7F4D-4FA4-B2FD-A0366D11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9C861-5776-4BD3-B0A0-8F65C062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B8A7F-D06F-47F3-9649-0CE24AD3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0090-6921-4E73-BCFF-26B4746F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BA11A-2FDB-4143-ACE1-0A370D7A9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68035-A649-4186-AF68-13B38B00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CCA7-7F4D-4FA4-B2FD-A0366D11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4D00-BAEB-4755-A82F-BD470A48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F7656-9384-4313-9238-7E150CCE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8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14E5-74DE-465A-8232-C51D537D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CBAE-8815-48D6-BD5E-A06E5600F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3004D-1C85-4D10-B129-9EE0DBA63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B2B07-AC47-427B-977A-5705EB49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CCA7-7F4D-4FA4-B2FD-A0366D11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6EA7D-EF79-4F05-BADA-D2632BAE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FBB8-8292-4425-9CDC-20F8BDEA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7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648E-6FFF-4207-87D6-C13CFE71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7334C-A453-4914-A6F4-F8EE8D8B7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20D97-ED33-4F7C-96C8-FA8B8AB1D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22973-8EF1-4D6D-B07F-F46D2912D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724DA-E17C-4718-A771-33AB75E2A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15D7C-EA71-4233-8C21-DE086217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CCA7-7F4D-4FA4-B2FD-A0366D11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055C6-61DF-40B6-BE16-AD010DC9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3F754-109D-4507-BE59-12511885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5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9B13-801F-4F31-BEED-6C3B1B79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A6724-809C-4879-8B84-6EC25629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CCA7-7F4D-4FA4-B2FD-A0366D11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841F8-5673-4AEB-97BD-CCC50BC2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2E24C-FAFF-4951-AF2B-64C4D503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3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61E3C-C223-4637-9F69-028CC4F0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CCA7-7F4D-4FA4-B2FD-A0366D11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72616-34F8-4336-A3AA-B96BDB70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D17A5-B5AF-456E-95C5-B60B5132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9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B75F-D07B-4918-8BC0-FFAC702C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623E2-2BEA-4DF4-B47C-963EB9DF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AC083-582B-44C8-AF70-6971A6EFA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677AF-5431-45ED-81E6-615DC958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CCA7-7F4D-4FA4-B2FD-A0366D11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29572-56F3-4692-B497-B13A7BD9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B0924-EBAC-42AB-9319-77FC851E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9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FE8B-E6EF-4E26-B527-ACADEE93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1B596-5A88-499C-8EB9-826C07C93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33796-449F-41F3-9CD9-0789DC93C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53A69-B18B-40E3-B95B-D5DA9B01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CCA7-7F4D-4FA4-B2FD-A0366D11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E50BA-BBE9-4DE4-BBC2-07F02C4D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19A82-45B7-4684-ADFE-E9D97A69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4E7C3-21DD-4172-BBA8-559123FD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C04D2-9699-4798-81AF-B06809CAF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DDC8B-718E-4C9C-9A4D-C863334CF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CCA7-7F4D-4FA4-B2FD-A0366D11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25136-3314-4F23-AB97-1B3BE0A6F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429F-8602-4DBC-B409-DACAD9C3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1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B1EF-9279-4ABE-8F80-CE512E5A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Related works about TDMI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B5DF4-D651-4594-8ACF-8BDFA5049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dirty="0"/>
              <a:t>Kai Chen	</a:t>
            </a:r>
            <a:r>
              <a:rPr lang="en-US" altLang="zh-CN" dirty="0"/>
              <a:t>Mar</a:t>
            </a:r>
            <a:r>
              <a:rPr lang="en-US" dirty="0"/>
              <a:t>. 201</a:t>
            </a:r>
            <a:r>
              <a:rPr lang="en-US" altLang="zh-CN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9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317C-772D-457E-B371-AB0D0A27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TDMI between spike trains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67BE1B-6246-4012-8A16-BD3D3272CEA1}"/>
              </a:ext>
            </a:extLst>
          </p:cNvPr>
          <p:cNvSpPr/>
          <p:nvPr/>
        </p:nvSpPr>
        <p:spPr>
          <a:xfrm>
            <a:off x="468085" y="5903360"/>
            <a:ext cx="11544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Taghva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A., Song, D., Hampson, R. E.,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Deadwyler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S. A., &amp; Berger, T. W. (2012). 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Determination of Relevant Neuron–Neuron Connections for Neural Prosthetics Using Time-Delayed Mutual Information: Tutorial and Preliminary Results.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World neurosurgery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78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(6), 618-630.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91C45A-47E6-44EE-A2B5-44F70D4B6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8" y="2015962"/>
            <a:ext cx="5774267" cy="3050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9B008A-1930-41EA-A6FD-4DD4D38F6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609" y="2122781"/>
            <a:ext cx="5673776" cy="28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8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BFA0BD-7FEE-413C-AC1B-9FB00C388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57" y="1857463"/>
            <a:ext cx="6558197" cy="29542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D28041-9326-4266-A9A0-455682D518BB}"/>
              </a:ext>
            </a:extLst>
          </p:cNvPr>
          <p:cNvSpPr txBox="1"/>
          <p:nvPr/>
        </p:nvSpPr>
        <p:spPr>
          <a:xfrm>
            <a:off x="2837081" y="5226081"/>
            <a:ext cx="174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450k data 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DCA2A3-B0C3-4507-AB58-E2B8B1D45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276" y="1202425"/>
            <a:ext cx="4351867" cy="44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6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1E0B-4FF6-4F4E-ADBD-CB17BB18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TDMI infers connectivity patterns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0FCCE-1D80-447A-A6E0-1FEE27C85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05" y="1470650"/>
            <a:ext cx="4866314" cy="4799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08FE57-21F8-421C-9AC4-40EE0E83D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38" y="2176458"/>
            <a:ext cx="4182534" cy="2678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FDB8BE-AB3D-42BC-8FFA-592C6A22CFC4}"/>
              </a:ext>
            </a:extLst>
          </p:cNvPr>
          <p:cNvSpPr/>
          <p:nvPr/>
        </p:nvSpPr>
        <p:spPr>
          <a:xfrm>
            <a:off x="432005" y="54723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Endo, W., Santos, F. P., Simpson, D.,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Maciel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C. D., &amp; Newland, P. L. (2015). 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Delayed mutual information infers patterns of synaptic connectivity in a proprioceptive neural network.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677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BE349E-6A24-4C4A-9225-843A453F3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903" y="0"/>
            <a:ext cx="590534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1A0DF2-3215-4D91-9DDA-E3A10EBCB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96" y="2153973"/>
            <a:ext cx="4182534" cy="26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111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Theme</vt:lpstr>
      <vt:lpstr>Related works about TDMI</vt:lpstr>
      <vt:lpstr>TDMI between spike trains</vt:lpstr>
      <vt:lpstr>PowerPoint Presentation</vt:lpstr>
      <vt:lpstr>TDMI infers connectivity patterns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Chen</dc:creator>
  <cp:lastModifiedBy>Kyle Chen</cp:lastModifiedBy>
  <cp:revision>10</cp:revision>
  <dcterms:created xsi:type="dcterms:W3CDTF">2018-03-13T06:38:33Z</dcterms:created>
  <dcterms:modified xsi:type="dcterms:W3CDTF">2018-03-14T14:01:03Z</dcterms:modified>
</cp:coreProperties>
</file>