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73" r:id="rId9"/>
    <p:sldId id="274" r:id="rId10"/>
    <p:sldId id="276" r:id="rId11"/>
    <p:sldId id="270" r:id="rId12"/>
    <p:sldId id="271" r:id="rId13"/>
    <p:sldId id="27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DF22-3B60-4A41-B1ED-042CF189B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C328D-EE39-4DE3-8C49-6F61B69B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E8A3-C7D0-49C1-B39C-AF3E479E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0D92-1476-4E96-8B42-E7BD2272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D48A-1091-4AAE-89B9-35857E66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B667-E159-4DF6-A4B6-E509A464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DB9B8-7F81-475E-8348-34D876FC0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7739-F0D4-4F64-BF3E-2EB3DEF2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4F9A-46C3-4C34-9C43-771CA28C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72D2-B3EE-4567-9325-07F9CE66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D89F-6D1F-4E0F-9D43-A70200A63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B02A6-CE60-4AFF-965B-5E53F0F6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4308-B479-4B58-8232-F89FF39B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69DE-6549-4E8B-9734-52EA3D02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B877-C186-43D9-9E19-E830949B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F2BE-2148-44D1-A805-A9362139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19AF-6DF3-499D-B38D-19AC720A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1C36-A081-41B9-9534-557601D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9DDB-D0F0-466A-89ED-B0A51C38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1117-9551-4A07-A1F2-CBE1B9D9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2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BFBF-6B3C-44CA-BF07-73B66B7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393D-D5BE-42DD-8A0F-268C94FD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9449-6F27-4040-B088-C58897B8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494E-8E9F-4A34-AD80-C18FD3A6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6EBB-6736-4C92-A221-82DC1149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021C-2053-48AB-803F-3593F8D3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B072-FEB9-43F8-A020-BAD08091F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2B3B9-50A5-437D-B29A-2F9DD59BE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DF4B-CFF0-4719-A32A-03880081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E1E7-5622-448F-8885-BD019CBF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319F-CE8F-44C8-B63B-803B0424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93CA-6ED3-425E-8C36-B15501DD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33A3C-8769-464F-88C8-EE33FE2A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CE9D1-3C39-4898-AFB8-ABEE5AEA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6E2B0-DB60-46FF-A71D-2849EB1CF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01279-5A60-4FF6-B5A3-0B525791C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E1B03-723B-44B7-98F2-83A9B17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659E3-0CD0-46C2-B637-3DD6726C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24470-8729-4D56-9E67-7F1F1BE0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9D17-92A0-436D-AE6D-1046B2EE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CDF5C-8300-4F3C-9D20-01E02D5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C4F83-5561-4B8A-878B-DF86FD64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072D8-F456-4C5B-B56F-45E57139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2F1EF-ED26-412D-9C43-053C94DB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BE0D-A594-4EA6-A9FB-2D860EAE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4643B-10DC-46F6-863A-18A930E5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4781-9CB4-4EBA-905F-D9EEF2C0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D2F9-1AD1-4AE3-AE7B-601225E8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F04BA-3A40-4BF9-A3E9-938B0B3A0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4B03-E698-430D-A414-9ED9034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A7547-07E9-42F2-BC2B-25F0B5A8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A4B39-3F7B-41C6-9C39-E386A450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BDF4-04DA-4021-B549-AFD60C23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B77C2-551E-4B92-A447-0C55A721D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0ABDB-3464-48A7-A256-9DED6CF9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BD640-5869-4D67-AD9D-72F73CB3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1254A-ADE9-43E0-8A71-B05585C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5C459-2711-425A-B868-5E45A241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0076B-DA1E-4BB7-AB32-C3F4086B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10BD-AED4-4561-8DF5-8746A9BC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2510-396A-40B3-B124-30716A02A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62B6-BA86-45FA-A949-0E3FF5AE732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407B-A075-410F-8288-A15D18FE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0D59-3C0A-41D3-9FA1-C25C76FF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60.png"/><Relationship Id="rId7" Type="http://schemas.openxmlformats.org/officeDocument/2006/relationships/image" Target="../media/image4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10.png"/><Relationship Id="rId10" Type="http://schemas.openxmlformats.org/officeDocument/2006/relationships/image" Target="../media/image38.png"/><Relationship Id="rId9" Type="http://schemas.openxmlformats.org/officeDocument/2006/relationships/image" Target="../media/image4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5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Studies of TDMI Analysis based on Simulation of IF Neurons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Kai Chen	</a:t>
            </a:r>
            <a:r>
              <a:rPr lang="en-US" altLang="zh-CN" dirty="0"/>
              <a:t>Feb</a:t>
            </a:r>
            <a:r>
              <a:rPr lang="en-US" dirty="0"/>
              <a:t>. 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2" y="476657"/>
            <a:ext cx="3803540" cy="2852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blipFill>
                <a:blip r:embed="rId4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blipFill>
                <a:blip r:embed="rId5"/>
                <a:stretch>
                  <a:fillRect t="-10000" r="-1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321" y="3491802"/>
            <a:ext cx="3796680" cy="284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7" y="3491802"/>
            <a:ext cx="3796678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blipFill>
                <a:blip r:embed="rId8"/>
                <a:stretch>
                  <a:fillRect t="-8197" r="-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blipFill>
                <a:blip r:embed="rId9"/>
                <a:stretch>
                  <a:fillRect t="-8197" r="-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4"/>
            <a:ext cx="10515600" cy="976038"/>
          </a:xfrm>
        </p:spPr>
        <p:txBody>
          <a:bodyPr/>
          <a:lstStyle/>
          <a:p>
            <a:r>
              <a:rPr lang="en-US" dirty="0"/>
              <a:t>Bi-direction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6" y="2073964"/>
            <a:ext cx="4758670" cy="356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86" y="2073964"/>
            <a:ext cx="4758671" cy="3569003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0116BE-4ACE-4526-9546-3BD5565415D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933858" y="46274"/>
          <a:ext cx="320104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29106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871943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2245685" y="1704632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7004354" y="1704632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05D40-AD77-4905-BE8D-C8086CE80BBB}"/>
              </a:ext>
            </a:extLst>
          </p:cNvPr>
          <p:cNvSpPr txBox="1"/>
          <p:nvPr/>
        </p:nvSpPr>
        <p:spPr>
          <a:xfrm>
            <a:off x="10297886" y="3396800"/>
            <a:ext cx="151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#bins = 20</a:t>
            </a:r>
          </a:p>
          <a:p>
            <a:r>
              <a:rPr lang="en-US" dirty="0"/>
              <a:t>T = 10 mins</a:t>
            </a:r>
          </a:p>
        </p:txBody>
      </p:sp>
    </p:spTree>
    <p:extLst>
      <p:ext uri="{BB962C8B-B14F-4D97-AF65-F5344CB8AC3E}">
        <p14:creationId xmlns:p14="http://schemas.microsoft.com/office/powerpoint/2010/main" val="333050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DB6B-2A24-4198-A103-6622487F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81" y="815385"/>
            <a:ext cx="2445806" cy="595513"/>
          </a:xfrm>
        </p:spPr>
        <p:txBody>
          <a:bodyPr>
            <a:normAutofit/>
          </a:bodyPr>
          <a:lstStyle/>
          <a:p>
            <a:r>
              <a:rPr lang="en-US" sz="3600" dirty="0"/>
              <a:t>Robustness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A3F1-2266-4AC8-85AC-6F4B56E2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3668" y="640745"/>
            <a:ext cx="7154210" cy="9447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C0B6"/>
                </a:solidFill>
              </a:rPr>
              <a:t>Fix</a:t>
            </a:r>
            <a:r>
              <a:rPr lang="en-US" sz="2000" dirty="0"/>
              <a:t> the product </a:t>
            </a:r>
            <a:r>
              <a:rPr lang="en-US" sz="2000" dirty="0">
                <a:solidFill>
                  <a:srgbClr val="00C0B6"/>
                </a:solidFill>
              </a:rPr>
              <a:t>of Poisson driving rate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C0B6"/>
                </a:solidFill>
              </a:rPr>
              <a:t>feedforward strength</a:t>
            </a:r>
            <a:r>
              <a:rPr lang="en-US" sz="2000" dirty="0"/>
              <a:t>. Change the Poisson driving rate and investigate the change of mutual information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282DC-0599-4514-9F48-9D55F8AF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52" y="1906120"/>
            <a:ext cx="3550361" cy="2662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29361C-AD9C-4381-B135-A518147E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4" y="1906120"/>
            <a:ext cx="3550361" cy="26627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494242-4ECB-44A7-8519-F2A68CA66DE9}"/>
              </a:ext>
            </a:extLst>
          </p:cNvPr>
          <p:cNvSpPr txBox="1"/>
          <p:nvPr/>
        </p:nvSpPr>
        <p:spPr>
          <a:xfrm>
            <a:off x="5609784" y="4776298"/>
            <a:ext cx="100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 kHz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082E0-E254-4F83-A551-713436CDAC4E}"/>
              </a:ext>
            </a:extLst>
          </p:cNvPr>
          <p:cNvSpPr txBox="1"/>
          <p:nvPr/>
        </p:nvSpPr>
        <p:spPr>
          <a:xfrm>
            <a:off x="1963544" y="477922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kHz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1DD8F-6C56-4F20-8FB7-934214501FA0}"/>
              </a:ext>
            </a:extLst>
          </p:cNvPr>
          <p:cNvSpPr txBox="1"/>
          <p:nvPr/>
        </p:nvSpPr>
        <p:spPr>
          <a:xfrm>
            <a:off x="9220758" y="477629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kHz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FC55BE-A2CB-4F95-BAA5-F37E4D9B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78" y="1906120"/>
            <a:ext cx="3550361" cy="2662770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8591446-A153-41A8-9BC0-7166BE86513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68024" y="5145630"/>
          <a:ext cx="3301606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98734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0287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3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65A3C9-B157-4C05-B534-267002D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" y="83158"/>
            <a:ext cx="418555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Direct calculation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3AA47C-ECC1-4C66-A7DF-A8275C678337}"/>
              </a:ext>
            </a:extLst>
          </p:cNvPr>
          <p:cNvSpPr txBox="1">
            <a:spLocks/>
          </p:cNvSpPr>
          <p:nvPr/>
        </p:nvSpPr>
        <p:spPr>
          <a:xfrm>
            <a:off x="3965997" y="591864"/>
            <a:ext cx="8068236" cy="163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Relation between synaptic strength and values of maximum mutual information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Synaptic strength ranging from 0.001 to 0.0145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Mean firing rate for presynaptic neuron is 25.5 Hz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Mean firing rate for postsynaptic neuron is ranging from 25.32 Hz to 28.06 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C5CA6-F23C-4B37-9704-B16C29FE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97" y="2225577"/>
            <a:ext cx="5852172" cy="4325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523ED-6998-4465-9DD4-B1944EAD3155}"/>
                  </a:ext>
                </a:extLst>
              </p:cNvPr>
              <p:cNvSpPr txBox="1"/>
              <p:nvPr/>
            </p:nvSpPr>
            <p:spPr>
              <a:xfrm>
                <a:off x="6798128" y="3720790"/>
                <a:ext cx="10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523ED-6998-4465-9DD4-B1944EAD3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28" y="3720790"/>
                <a:ext cx="1020729" cy="276999"/>
              </a:xfrm>
              <a:prstGeom prst="rect">
                <a:avLst/>
              </a:prstGeom>
              <a:blipFill>
                <a:blip r:embed="rId3"/>
                <a:stretch>
                  <a:fillRect l="-4762" t="-4348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331794D-6B4B-41AB-8610-23D757ED813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1010" y="1761619"/>
          <a:ext cx="320104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10203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90846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2526A2-7F06-4538-AA8B-295D71F3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286" y="3297400"/>
            <a:ext cx="1939090" cy="1454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E8745A-3B98-4F71-AA9A-89CD2BEE0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031" y="4915322"/>
            <a:ext cx="1939090" cy="1454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9DC43B-1016-45D8-99D4-0CE32501E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1484" y="2225577"/>
            <a:ext cx="2064083" cy="154806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3842A2-547D-4C18-A028-F77CB935737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44121" y="5642481"/>
            <a:ext cx="1559893" cy="259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EAF442-C318-4F7C-AB8A-2418CCD5754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43376" y="4024559"/>
            <a:ext cx="1707595" cy="1877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490466-3D39-4441-A574-0BF39E895C84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9046029" y="2982295"/>
            <a:ext cx="625455" cy="17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2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7B60-65D2-4D72-B632-D9FE74EE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Triple-neuron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96DB-D9F8-456B-B2D6-F502BE4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38" y="0"/>
            <a:ext cx="2586435" cy="2439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545536-BD0F-4B4E-8781-89E7298A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23" y="2194654"/>
            <a:ext cx="3009905" cy="2257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B79EF-CF33-4D26-9AA5-5D49F5195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22" y="4452084"/>
            <a:ext cx="3009905" cy="2257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EE54D-8F72-4712-95AB-2C0DED66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029" y="2194654"/>
            <a:ext cx="3009905" cy="2257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1EA10-798A-42E1-BBFD-6E630C43C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28" y="4452084"/>
            <a:ext cx="3009905" cy="2257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ED9549-4AE4-47EF-AB19-BE442328E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935" y="2194654"/>
            <a:ext cx="3009905" cy="2257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4C191-7E7E-43A5-BC81-3EE3766AF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5935" y="4452084"/>
            <a:ext cx="3009905" cy="225742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77BB09-1D21-45D4-AF87-2E0AF920C1BD}"/>
              </a:ext>
            </a:extLst>
          </p:cNvPr>
          <p:cNvGrpSpPr/>
          <p:nvPr/>
        </p:nvGrpSpPr>
        <p:grpSpPr>
          <a:xfrm>
            <a:off x="6350094" y="714738"/>
            <a:ext cx="1991177" cy="758798"/>
            <a:chOff x="310444" y="4058356"/>
            <a:chExt cx="1991177" cy="7587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E30A63-A649-478B-A3E2-18AD1DBD94FE}"/>
                </a:ext>
              </a:extLst>
            </p:cNvPr>
            <p:cNvCxnSpPr/>
            <p:nvPr/>
          </p:nvCxnSpPr>
          <p:spPr>
            <a:xfrm>
              <a:off x="378178" y="4447822"/>
              <a:ext cx="1851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8D2CF4-91BE-47A8-9985-5DB97FEC518C}"/>
                </a:ext>
              </a:extLst>
            </p:cNvPr>
            <p:cNvCxnSpPr/>
            <p:nvPr/>
          </p:nvCxnSpPr>
          <p:spPr>
            <a:xfrm>
              <a:off x="953912" y="4143022"/>
              <a:ext cx="0" cy="63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AB5D01-096D-4625-BED0-9A0EAF01B835}"/>
                </a:ext>
              </a:extLst>
            </p:cNvPr>
            <p:cNvCxnSpPr/>
            <p:nvPr/>
          </p:nvCxnSpPr>
          <p:spPr>
            <a:xfrm>
              <a:off x="1631244" y="4161371"/>
              <a:ext cx="0" cy="63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351CC6-29F3-4279-A3F2-00C2AD0A3F22}"/>
                </a:ext>
              </a:extLst>
            </p:cNvPr>
            <p:cNvSpPr txBox="1"/>
            <p:nvPr/>
          </p:nvSpPr>
          <p:spPr>
            <a:xfrm>
              <a:off x="310444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1to2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B346AE-F80B-4DD8-98B3-8D7E5814CB62}"/>
                </a:ext>
              </a:extLst>
            </p:cNvPr>
            <p:cNvSpPr txBox="1"/>
            <p:nvPr/>
          </p:nvSpPr>
          <p:spPr>
            <a:xfrm>
              <a:off x="310444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2to1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06D22B-5906-4522-A5C3-B3C47900A76C}"/>
                </a:ext>
              </a:extLst>
            </p:cNvPr>
            <p:cNvSpPr txBox="1"/>
            <p:nvPr/>
          </p:nvSpPr>
          <p:spPr>
            <a:xfrm>
              <a:off x="944788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2to3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871AA8-E5E7-4F36-B718-E3D508DC8089}"/>
                </a:ext>
              </a:extLst>
            </p:cNvPr>
            <p:cNvSpPr txBox="1"/>
            <p:nvPr/>
          </p:nvSpPr>
          <p:spPr>
            <a:xfrm>
              <a:off x="944788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3to2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0C00C8-7313-4E32-925C-D45DFE4608F7}"/>
                </a:ext>
              </a:extLst>
            </p:cNvPr>
            <p:cNvSpPr txBox="1"/>
            <p:nvPr/>
          </p:nvSpPr>
          <p:spPr>
            <a:xfrm>
              <a:off x="1631245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1to3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FDFFA2-3BB2-4D8C-953F-1119556FC320}"/>
                </a:ext>
              </a:extLst>
            </p:cNvPr>
            <p:cNvSpPr txBox="1"/>
            <p:nvPr/>
          </p:nvSpPr>
          <p:spPr>
            <a:xfrm>
              <a:off x="1631245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3to1</a:t>
              </a:r>
            </a:p>
          </p:txBody>
        </p:sp>
      </p:grp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44808D22-8FEB-481F-89C2-E259C4069B3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6398" y="3004769"/>
          <a:ext cx="2680075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6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6" y="739436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Paradigm of simulation</a:t>
            </a:r>
            <a:endParaRPr lang="en-US" sz="4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D96793-9DE0-463D-B8F4-9E7B7621B674}"/>
              </a:ext>
            </a:extLst>
          </p:cNvPr>
          <p:cNvGrpSpPr/>
          <p:nvPr/>
        </p:nvGrpSpPr>
        <p:grpSpPr>
          <a:xfrm>
            <a:off x="1043876" y="2254211"/>
            <a:ext cx="10598548" cy="2904843"/>
            <a:chOff x="608447" y="1535754"/>
            <a:chExt cx="10598548" cy="29048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86E053-56F9-4E36-8E2B-1D1C74B353B5}"/>
                </a:ext>
              </a:extLst>
            </p:cNvPr>
            <p:cNvSpPr txBox="1"/>
            <p:nvPr/>
          </p:nvSpPr>
          <p:spPr>
            <a:xfrm>
              <a:off x="8328433" y="271385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CBF235-6471-4D02-ADE7-8264FDD730B6}"/>
                </a:ext>
              </a:extLst>
            </p:cNvPr>
            <p:cNvSpPr txBox="1"/>
            <p:nvPr/>
          </p:nvSpPr>
          <p:spPr>
            <a:xfrm>
              <a:off x="2654220" y="271385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4B471B-6F69-4157-BCEC-8E3E8B660EEB}"/>
                </a:ext>
              </a:extLst>
            </p:cNvPr>
            <p:cNvSpPr/>
            <p:nvPr/>
          </p:nvSpPr>
          <p:spPr>
            <a:xfrm>
              <a:off x="4447997" y="2713855"/>
              <a:ext cx="1084785" cy="4986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82628F-BFE1-4276-B445-58C3E01B81AC}"/>
                </a:ext>
              </a:extLst>
            </p:cNvPr>
            <p:cNvSpPr/>
            <p:nvPr/>
          </p:nvSpPr>
          <p:spPr>
            <a:xfrm>
              <a:off x="10122210" y="2713854"/>
              <a:ext cx="1084785" cy="5193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032F15-DBC6-4962-BD2E-42592134F9D7}"/>
                </a:ext>
              </a:extLst>
            </p:cNvPr>
            <p:cNvCxnSpPr>
              <a:cxnSpLocks/>
              <a:stCxn id="5" idx="3"/>
              <a:endCxn id="64" idx="1"/>
            </p:cNvCxnSpPr>
            <p:nvPr/>
          </p:nvCxnSpPr>
          <p:spPr>
            <a:xfrm flipV="1">
              <a:off x="5532782" y="2963198"/>
              <a:ext cx="7791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2BCD76-8B19-495F-8CE7-6E74A807B774}"/>
                </a:ext>
              </a:extLst>
            </p:cNvPr>
            <p:cNvCxnSpPr>
              <a:cxnSpLocks/>
              <a:stCxn id="3" idx="6"/>
              <a:endCxn id="6" idx="1"/>
            </p:cNvCxnSpPr>
            <p:nvPr/>
          </p:nvCxnSpPr>
          <p:spPr>
            <a:xfrm flipV="1">
              <a:off x="9850539" y="2973530"/>
              <a:ext cx="2716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2F3FFE-313B-4992-8398-92B46B05E0ED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4176326" y="2963199"/>
              <a:ext cx="271671" cy="1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B19AB-0BED-48C5-8F03-13E23128E919}"/>
                </a:ext>
              </a:extLst>
            </p:cNvPr>
            <p:cNvSpPr txBox="1"/>
            <p:nvPr/>
          </p:nvSpPr>
          <p:spPr>
            <a:xfrm>
              <a:off x="2885660" y="3794266"/>
              <a:ext cx="1059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Synaptic Current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F9054A-2C95-4A16-8154-16B184FF1E0E}"/>
                </a:ext>
              </a:extLst>
            </p:cNvPr>
            <p:cNvSpPr txBox="1"/>
            <p:nvPr/>
          </p:nvSpPr>
          <p:spPr>
            <a:xfrm>
              <a:off x="8581170" y="3794266"/>
              <a:ext cx="1016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Synaptic Current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81027B-B50F-4082-AB76-0405455AFAAF}"/>
                </a:ext>
              </a:extLst>
            </p:cNvPr>
            <p:cNvCxnSpPr>
              <a:cxnSpLocks/>
              <a:stCxn id="4" idx="4"/>
              <a:endCxn id="13" idx="0"/>
            </p:cNvCxnSpPr>
            <p:nvPr/>
          </p:nvCxnSpPr>
          <p:spPr>
            <a:xfrm>
              <a:off x="3415273" y="3233206"/>
              <a:ext cx="0" cy="56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4CB8DE-CD66-4002-9118-1050647BE02A}"/>
                </a:ext>
              </a:extLst>
            </p:cNvPr>
            <p:cNvCxnSpPr>
              <a:cxnSpLocks/>
              <a:stCxn id="3" idx="4"/>
              <a:endCxn id="14" idx="0"/>
            </p:cNvCxnSpPr>
            <p:nvPr/>
          </p:nvCxnSpPr>
          <p:spPr>
            <a:xfrm>
              <a:off x="9089486" y="3233206"/>
              <a:ext cx="0" cy="56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721709-7273-4F98-82F4-18E15C3CE7D1}"/>
                </a:ext>
              </a:extLst>
            </p:cNvPr>
            <p:cNvSpPr txBox="1"/>
            <p:nvPr/>
          </p:nvSpPr>
          <p:spPr>
            <a:xfrm>
              <a:off x="608447" y="1535754"/>
              <a:ext cx="1945408" cy="458629"/>
            </a:xfrm>
            <a:prstGeom prst="snip2Diag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 Driving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D71EF-47B0-491E-BEFD-8D9676839898}"/>
                </a:ext>
              </a:extLst>
            </p:cNvPr>
            <p:cNvSpPr txBox="1"/>
            <p:nvPr/>
          </p:nvSpPr>
          <p:spPr>
            <a:xfrm>
              <a:off x="6122976" y="1553614"/>
              <a:ext cx="1863823" cy="440769"/>
            </a:xfrm>
            <a:prstGeom prst="snip2Diag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 Driving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5F1719C-4ECD-483F-8EDC-DA07427CC960}"/>
                </a:ext>
              </a:extLst>
            </p:cNvPr>
            <p:cNvCxnSpPr>
              <a:cxnSpLocks/>
              <a:stCxn id="21" idx="1"/>
              <a:endCxn id="30" idx="0"/>
            </p:cNvCxnSpPr>
            <p:nvPr/>
          </p:nvCxnSpPr>
          <p:spPr>
            <a:xfrm rot="5400000">
              <a:off x="1201245" y="2374289"/>
              <a:ext cx="75981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5188B-8D90-46B3-A65B-58500AA4EFB0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>
              <a:off x="2324100" y="2973530"/>
              <a:ext cx="330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03BD12-0D96-4EA7-90A0-4B85058710ED}"/>
                </a:ext>
              </a:extLst>
            </p:cNvPr>
            <p:cNvCxnSpPr>
              <a:cxnSpLocks/>
              <a:stCxn id="22" idx="1"/>
              <a:endCxn id="64" idx="0"/>
            </p:cNvCxnSpPr>
            <p:nvPr/>
          </p:nvCxnSpPr>
          <p:spPr>
            <a:xfrm>
              <a:off x="7054888" y="1994383"/>
              <a:ext cx="0" cy="749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C0AC6E-C4B4-4A5B-9B8B-45C0EA24717C}"/>
                </a:ext>
              </a:extLst>
            </p:cNvPr>
            <p:cNvSpPr/>
            <p:nvPr/>
          </p:nvSpPr>
          <p:spPr>
            <a:xfrm>
              <a:off x="838200" y="2754195"/>
              <a:ext cx="1485900" cy="438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Conductance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77B271-C61A-4263-B9DF-F3BFEC728412}"/>
                </a:ext>
              </a:extLst>
            </p:cNvPr>
            <p:cNvSpPr/>
            <p:nvPr/>
          </p:nvSpPr>
          <p:spPr>
            <a:xfrm>
              <a:off x="6311938" y="2743863"/>
              <a:ext cx="1485900" cy="438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Conductance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44F171-E8DB-4AE3-8ACD-49DA0EB413C5}"/>
                </a:ext>
              </a:extLst>
            </p:cNvPr>
            <p:cNvCxnSpPr>
              <a:stCxn id="64" idx="3"/>
              <a:endCxn id="3" idx="2"/>
            </p:cNvCxnSpPr>
            <p:nvPr/>
          </p:nvCxnSpPr>
          <p:spPr>
            <a:xfrm>
              <a:off x="7797838" y="2963198"/>
              <a:ext cx="530595" cy="10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FE41EAE-C80E-4652-ADC4-D86D509CAA4C}"/>
              </a:ext>
            </a:extLst>
          </p:cNvPr>
          <p:cNvSpPr/>
          <p:nvPr/>
        </p:nvSpPr>
        <p:spPr>
          <a:xfrm>
            <a:off x="1121228" y="2978973"/>
            <a:ext cx="5095543" cy="2131803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774BDE-041C-40F8-ADD5-9C180FC7F6D6}"/>
              </a:ext>
            </a:extLst>
          </p:cNvPr>
          <p:cNvSpPr/>
          <p:nvPr/>
        </p:nvSpPr>
        <p:spPr>
          <a:xfrm>
            <a:off x="6587829" y="2978973"/>
            <a:ext cx="5212284" cy="2131803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B04-1393-4F18-A73D-7EBC8850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849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Sample Figure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136C9-BD27-4861-A32C-0374269B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942" y="769970"/>
            <a:ext cx="7090746" cy="5318059"/>
          </a:xfrm>
          <a:prstGeom prst="roundRect">
            <a:avLst>
              <a:gd name="adj" fmla="val 565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2A7A-5A0E-41F4-8C12-795C7D27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312" y="1656878"/>
            <a:ext cx="3815220" cy="25667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The peak lying on the positive side of the graph indicates the same direction of neuronal information as the physical connection does.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791C41D-D3F5-4BB5-B666-CEF8CD98165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1514" y="4294414"/>
          <a:ext cx="3824121" cy="2219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53743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97037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94261"/>
                  </a:ext>
                </a:extLst>
              </a:tr>
              <a:tr h="1555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9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4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788"/>
            <a:ext cx="5113919" cy="976038"/>
          </a:xfrm>
        </p:spPr>
        <p:txBody>
          <a:bodyPr/>
          <a:lstStyle/>
          <a:p>
            <a:r>
              <a:rPr lang="en-US" dirty="0"/>
              <a:t>Mono-direction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325"/>
            <a:ext cx="4966874" cy="3725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19" y="1992324"/>
            <a:ext cx="4966874" cy="3725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2690470" y="5717479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7804389" y="5717479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333FC26-6CEB-4008-A7DB-FD40A537EF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15157" y="0"/>
          <a:ext cx="3376843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9509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87334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2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6" y="739436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D96793-9DE0-463D-B8F4-9E7B7621B674}"/>
              </a:ext>
            </a:extLst>
          </p:cNvPr>
          <p:cNvGrpSpPr/>
          <p:nvPr/>
        </p:nvGrpSpPr>
        <p:grpSpPr>
          <a:xfrm>
            <a:off x="1043876" y="2254211"/>
            <a:ext cx="10598548" cy="2904843"/>
            <a:chOff x="608447" y="1535754"/>
            <a:chExt cx="10598548" cy="29048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86E053-56F9-4E36-8E2B-1D1C74B353B5}"/>
                </a:ext>
              </a:extLst>
            </p:cNvPr>
            <p:cNvSpPr txBox="1"/>
            <p:nvPr/>
          </p:nvSpPr>
          <p:spPr>
            <a:xfrm>
              <a:off x="8328433" y="271385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CBF235-6471-4D02-ADE7-8264FDD730B6}"/>
                </a:ext>
              </a:extLst>
            </p:cNvPr>
            <p:cNvSpPr txBox="1"/>
            <p:nvPr/>
          </p:nvSpPr>
          <p:spPr>
            <a:xfrm>
              <a:off x="2654220" y="271385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4B471B-6F69-4157-BCEC-8E3E8B660EEB}"/>
                </a:ext>
              </a:extLst>
            </p:cNvPr>
            <p:cNvSpPr/>
            <p:nvPr/>
          </p:nvSpPr>
          <p:spPr>
            <a:xfrm>
              <a:off x="4447997" y="2713855"/>
              <a:ext cx="1084785" cy="4986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82628F-BFE1-4276-B445-58C3E01B81AC}"/>
                </a:ext>
              </a:extLst>
            </p:cNvPr>
            <p:cNvSpPr/>
            <p:nvPr/>
          </p:nvSpPr>
          <p:spPr>
            <a:xfrm>
              <a:off x="10122210" y="2713854"/>
              <a:ext cx="1084785" cy="5193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032F15-DBC6-4962-BD2E-42592134F9D7}"/>
                </a:ext>
              </a:extLst>
            </p:cNvPr>
            <p:cNvCxnSpPr>
              <a:cxnSpLocks/>
              <a:stCxn id="5" idx="3"/>
              <a:endCxn id="64" idx="1"/>
            </p:cNvCxnSpPr>
            <p:nvPr/>
          </p:nvCxnSpPr>
          <p:spPr>
            <a:xfrm flipV="1">
              <a:off x="5532782" y="2963198"/>
              <a:ext cx="7791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2BCD76-8B19-495F-8CE7-6E74A807B774}"/>
                </a:ext>
              </a:extLst>
            </p:cNvPr>
            <p:cNvCxnSpPr>
              <a:cxnSpLocks/>
              <a:stCxn id="3" idx="6"/>
              <a:endCxn id="6" idx="1"/>
            </p:cNvCxnSpPr>
            <p:nvPr/>
          </p:nvCxnSpPr>
          <p:spPr>
            <a:xfrm flipV="1">
              <a:off x="9850539" y="2973530"/>
              <a:ext cx="2716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2F3FFE-313B-4992-8398-92B46B05E0ED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4176326" y="2963199"/>
              <a:ext cx="271671" cy="1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B19AB-0BED-48C5-8F03-13E23128E919}"/>
                </a:ext>
              </a:extLst>
            </p:cNvPr>
            <p:cNvSpPr txBox="1"/>
            <p:nvPr/>
          </p:nvSpPr>
          <p:spPr>
            <a:xfrm>
              <a:off x="2885660" y="3794266"/>
              <a:ext cx="1059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Synaptic Current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F9054A-2C95-4A16-8154-16B184FF1E0E}"/>
                </a:ext>
              </a:extLst>
            </p:cNvPr>
            <p:cNvSpPr txBox="1"/>
            <p:nvPr/>
          </p:nvSpPr>
          <p:spPr>
            <a:xfrm>
              <a:off x="8581170" y="3794266"/>
              <a:ext cx="1016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Synaptic Current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81027B-B50F-4082-AB76-0405455AFAAF}"/>
                </a:ext>
              </a:extLst>
            </p:cNvPr>
            <p:cNvCxnSpPr>
              <a:cxnSpLocks/>
              <a:stCxn id="4" idx="4"/>
              <a:endCxn id="13" idx="0"/>
            </p:cNvCxnSpPr>
            <p:nvPr/>
          </p:nvCxnSpPr>
          <p:spPr>
            <a:xfrm>
              <a:off x="3415273" y="3233206"/>
              <a:ext cx="0" cy="56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4CB8DE-CD66-4002-9118-1050647BE02A}"/>
                </a:ext>
              </a:extLst>
            </p:cNvPr>
            <p:cNvCxnSpPr>
              <a:cxnSpLocks/>
              <a:stCxn id="3" idx="4"/>
              <a:endCxn id="14" idx="0"/>
            </p:cNvCxnSpPr>
            <p:nvPr/>
          </p:nvCxnSpPr>
          <p:spPr>
            <a:xfrm>
              <a:off x="9089486" y="3233206"/>
              <a:ext cx="0" cy="56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721709-7273-4F98-82F4-18E15C3CE7D1}"/>
                </a:ext>
              </a:extLst>
            </p:cNvPr>
            <p:cNvSpPr txBox="1"/>
            <p:nvPr/>
          </p:nvSpPr>
          <p:spPr>
            <a:xfrm>
              <a:off x="608447" y="1535754"/>
              <a:ext cx="1945408" cy="458629"/>
            </a:xfrm>
            <a:prstGeom prst="snip2Diag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 Driving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D71EF-47B0-491E-BEFD-8D9676839898}"/>
                </a:ext>
              </a:extLst>
            </p:cNvPr>
            <p:cNvSpPr txBox="1"/>
            <p:nvPr/>
          </p:nvSpPr>
          <p:spPr>
            <a:xfrm>
              <a:off x="6122976" y="1553614"/>
              <a:ext cx="1863823" cy="440769"/>
            </a:xfrm>
            <a:prstGeom prst="snip2Diag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 Driving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5F1719C-4ECD-483F-8EDC-DA07427CC960}"/>
                </a:ext>
              </a:extLst>
            </p:cNvPr>
            <p:cNvCxnSpPr>
              <a:cxnSpLocks/>
              <a:stCxn id="21" idx="1"/>
              <a:endCxn id="30" idx="0"/>
            </p:cNvCxnSpPr>
            <p:nvPr/>
          </p:nvCxnSpPr>
          <p:spPr>
            <a:xfrm rot="5400000">
              <a:off x="1201245" y="2374289"/>
              <a:ext cx="75981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5188B-8D90-46B3-A65B-58500AA4EFB0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>
              <a:off x="2324100" y="2973530"/>
              <a:ext cx="330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03BD12-0D96-4EA7-90A0-4B85058710ED}"/>
                </a:ext>
              </a:extLst>
            </p:cNvPr>
            <p:cNvCxnSpPr>
              <a:cxnSpLocks/>
              <a:stCxn id="22" idx="1"/>
              <a:endCxn id="64" idx="0"/>
            </p:cNvCxnSpPr>
            <p:nvPr/>
          </p:nvCxnSpPr>
          <p:spPr>
            <a:xfrm>
              <a:off x="7054888" y="1994383"/>
              <a:ext cx="0" cy="749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C0AC6E-C4B4-4A5B-9B8B-45C0EA24717C}"/>
                </a:ext>
              </a:extLst>
            </p:cNvPr>
            <p:cNvSpPr/>
            <p:nvPr/>
          </p:nvSpPr>
          <p:spPr>
            <a:xfrm>
              <a:off x="838200" y="2754195"/>
              <a:ext cx="1485900" cy="438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Conductance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77B271-C61A-4263-B9DF-F3BFEC728412}"/>
                </a:ext>
              </a:extLst>
            </p:cNvPr>
            <p:cNvSpPr/>
            <p:nvPr/>
          </p:nvSpPr>
          <p:spPr>
            <a:xfrm>
              <a:off x="6311938" y="2743863"/>
              <a:ext cx="1485900" cy="438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Conductance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44F171-E8DB-4AE3-8ACD-49DA0EB413C5}"/>
                </a:ext>
              </a:extLst>
            </p:cNvPr>
            <p:cNvCxnSpPr>
              <a:stCxn id="64" idx="3"/>
              <a:endCxn id="3" idx="2"/>
            </p:cNvCxnSpPr>
            <p:nvPr/>
          </p:nvCxnSpPr>
          <p:spPr>
            <a:xfrm>
              <a:off x="7797838" y="2963198"/>
              <a:ext cx="530595" cy="10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FE41EAE-C80E-4652-ADC4-D86D509CAA4C}"/>
              </a:ext>
            </a:extLst>
          </p:cNvPr>
          <p:cNvSpPr/>
          <p:nvPr/>
        </p:nvSpPr>
        <p:spPr>
          <a:xfrm>
            <a:off x="1121228" y="2978973"/>
            <a:ext cx="5095543" cy="2131803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774BDE-041C-40F8-ADD5-9C180FC7F6D6}"/>
              </a:ext>
            </a:extLst>
          </p:cNvPr>
          <p:cNvSpPr/>
          <p:nvPr/>
        </p:nvSpPr>
        <p:spPr>
          <a:xfrm>
            <a:off x="6587829" y="2978973"/>
            <a:ext cx="5212284" cy="2131803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5570E5D-4F01-41BF-87BE-147F6003C057}"/>
              </a:ext>
            </a:extLst>
          </p:cNvPr>
          <p:cNvCxnSpPr>
            <a:cxnSpLocks/>
            <a:stCxn id="13" idx="2"/>
            <a:endCxn id="14" idx="2"/>
          </p:cNvCxnSpPr>
          <p:nvPr/>
        </p:nvCxnSpPr>
        <p:spPr>
          <a:xfrm rot="16200000" flipH="1">
            <a:off x="6687808" y="2321947"/>
            <a:ext cx="12700" cy="5674213"/>
          </a:xfrm>
          <a:prstGeom prst="bentConnector3">
            <a:avLst>
              <a:gd name="adj1" fmla="val 1800000"/>
            </a:avLst>
          </a:prstGeom>
          <a:ln w="1270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839C2A-5C0F-4986-87EB-2D75007BCA6E}"/>
              </a:ext>
            </a:extLst>
          </p:cNvPr>
          <p:cNvSpPr txBox="1"/>
          <p:nvPr/>
        </p:nvSpPr>
        <p:spPr>
          <a:xfrm>
            <a:off x="5819285" y="5194783"/>
            <a:ext cx="153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Synchronized?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EF49BB-F550-4EEA-9CFA-ADCB1024D65C}"/>
              </a:ext>
            </a:extLst>
          </p:cNvPr>
          <p:cNvCxnSpPr>
            <a:cxnSpLocks/>
            <a:stCxn id="14" idx="3"/>
            <a:endCxn id="6" idx="2"/>
          </p:cNvCxnSpPr>
          <p:nvPr/>
        </p:nvCxnSpPr>
        <p:spPr>
          <a:xfrm flipV="1">
            <a:off x="10033231" y="3951662"/>
            <a:ext cx="1066801" cy="884227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9D20EF-FB5A-457B-B607-D384BFFB9641}"/>
              </a:ext>
            </a:extLst>
          </p:cNvPr>
          <p:cNvSpPr txBox="1"/>
          <p:nvPr/>
        </p:nvSpPr>
        <p:spPr>
          <a:xfrm>
            <a:off x="10324780" y="4220334"/>
            <a:ext cx="12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Correlated!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1C198-4A5F-41D6-9FDE-927E5FCB93AB}"/>
              </a:ext>
            </a:extLst>
          </p:cNvPr>
          <p:cNvCxnSpPr>
            <a:cxnSpLocks/>
            <a:stCxn id="6" idx="3"/>
            <a:endCxn id="78" idx="2"/>
          </p:cNvCxnSpPr>
          <p:nvPr/>
        </p:nvCxnSpPr>
        <p:spPr>
          <a:xfrm flipH="1">
            <a:off x="3669000" y="3691987"/>
            <a:ext cx="7973424" cy="1418789"/>
          </a:xfrm>
          <a:prstGeom prst="bentConnector4">
            <a:avLst>
              <a:gd name="adj1" fmla="val -2867"/>
              <a:gd name="adj2" fmla="val 1514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4B3E8D-A033-4FCB-8CBD-4BA10DC3FF9E}"/>
              </a:ext>
            </a:extLst>
          </p:cNvPr>
          <p:cNvSpPr txBox="1"/>
          <p:nvPr/>
        </p:nvSpPr>
        <p:spPr>
          <a:xfrm>
            <a:off x="7997779" y="581345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571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A0E561-DA0A-4FED-83FC-253A039D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92" y="3762074"/>
            <a:ext cx="3526151" cy="2644613"/>
          </a:xfrm>
          <a:prstGeom prst="rect">
            <a:avLst/>
          </a:prstGeom>
        </p:spPr>
      </p:pic>
      <p:pic>
        <p:nvPicPr>
          <p:cNvPr id="19" name="Picture 1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29F4254-2E63-4B37-93C4-CD160D62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93" y="1191333"/>
            <a:ext cx="3526151" cy="2644613"/>
          </a:xfrm>
          <a:prstGeom prst="rect">
            <a:avLst/>
          </a:prstGeom>
        </p:spPr>
      </p:pic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44A4C9F-7E45-4F21-80FA-8FD589D4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124" y="3744195"/>
            <a:ext cx="3526151" cy="2644613"/>
          </a:xfrm>
          <a:prstGeom prst="rect">
            <a:avLst/>
          </a:prstGeom>
        </p:spPr>
      </p:pic>
      <p:pic>
        <p:nvPicPr>
          <p:cNvPr id="23" name="Picture 2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718BBF4E-A975-4E20-AD0F-DAAC5E9AD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441" y="1166582"/>
            <a:ext cx="3523516" cy="26426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B180FC-F9E3-422B-BA71-F07ADA681700}"/>
              </a:ext>
            </a:extLst>
          </p:cNvPr>
          <p:cNvSpPr txBox="1"/>
          <p:nvPr/>
        </p:nvSpPr>
        <p:spPr>
          <a:xfrm>
            <a:off x="816651" y="2026236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F9B02-5443-49B5-9533-126F70D4B026}"/>
              </a:ext>
            </a:extLst>
          </p:cNvPr>
          <p:cNvSpPr txBox="1"/>
          <p:nvPr/>
        </p:nvSpPr>
        <p:spPr>
          <a:xfrm>
            <a:off x="10038655" y="2230755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54A6A-C03C-4752-8F0D-70F7D269D361}"/>
              </a:ext>
            </a:extLst>
          </p:cNvPr>
          <p:cNvSpPr txBox="1"/>
          <p:nvPr/>
        </p:nvSpPr>
        <p:spPr>
          <a:xfrm>
            <a:off x="816650" y="4466338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4486C4-1907-43C5-B4EC-AEDF86C8A3EE}"/>
              </a:ext>
            </a:extLst>
          </p:cNvPr>
          <p:cNvSpPr txBox="1"/>
          <p:nvPr/>
        </p:nvSpPr>
        <p:spPr>
          <a:xfrm>
            <a:off x="10038654" y="4466338"/>
            <a:ext cx="1308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Mutual info</a:t>
            </a:r>
          </a:p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ED7BC4A-8A93-421C-A2AE-7328212B77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97199" y="78813"/>
          <a:ext cx="619518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218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993832347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342092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819F105-9721-45C9-BC39-2A015FC6040B}"/>
              </a:ext>
            </a:extLst>
          </p:cNvPr>
          <p:cNvSpPr txBox="1"/>
          <p:nvPr/>
        </p:nvSpPr>
        <p:spPr>
          <a:xfrm>
            <a:off x="9955587" y="1835271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932E5-6BA8-4664-A703-77F4FCA4AA4C}"/>
              </a:ext>
            </a:extLst>
          </p:cNvPr>
          <p:cNvSpPr txBox="1"/>
          <p:nvPr/>
        </p:nvSpPr>
        <p:spPr>
          <a:xfrm>
            <a:off x="733582" y="1753154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B0F7E-C02A-4307-92D8-1379E72E5F6D}"/>
              </a:ext>
            </a:extLst>
          </p:cNvPr>
          <p:cNvSpPr txBox="1"/>
          <p:nvPr/>
        </p:nvSpPr>
        <p:spPr>
          <a:xfrm>
            <a:off x="733582" y="4097006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</p:spTree>
    <p:extLst>
      <p:ext uri="{BB962C8B-B14F-4D97-AF65-F5344CB8AC3E}">
        <p14:creationId xmlns:p14="http://schemas.microsoft.com/office/powerpoint/2010/main" val="34021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5A0E561-DA0A-4FED-83FC-253A039D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92" y="3762074"/>
            <a:ext cx="3526150" cy="26446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9F4254-2E63-4B37-93C4-CD160D62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93" y="1191333"/>
            <a:ext cx="3526150" cy="26446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4A4C9F-7E45-4F21-80FA-8FD589D4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641" y="3762074"/>
            <a:ext cx="3526150" cy="26446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8BBF4E-A975-4E20-AD0F-DAAC5E9AD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642" y="1193310"/>
            <a:ext cx="3523516" cy="26426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B180FC-F9E3-422B-BA71-F07ADA681700}"/>
              </a:ext>
            </a:extLst>
          </p:cNvPr>
          <p:cNvSpPr txBox="1"/>
          <p:nvPr/>
        </p:nvSpPr>
        <p:spPr>
          <a:xfrm>
            <a:off x="816651" y="2026236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F9B02-5443-49B5-9533-126F70D4B026}"/>
              </a:ext>
            </a:extLst>
          </p:cNvPr>
          <p:cNvSpPr txBox="1"/>
          <p:nvPr/>
        </p:nvSpPr>
        <p:spPr>
          <a:xfrm>
            <a:off x="10038655" y="2230755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54A6A-C03C-4752-8F0D-70F7D269D361}"/>
              </a:ext>
            </a:extLst>
          </p:cNvPr>
          <p:cNvSpPr txBox="1"/>
          <p:nvPr/>
        </p:nvSpPr>
        <p:spPr>
          <a:xfrm>
            <a:off x="816650" y="4466338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4486C4-1907-43C5-B4EC-AEDF86C8A3EE}"/>
              </a:ext>
            </a:extLst>
          </p:cNvPr>
          <p:cNvSpPr txBox="1"/>
          <p:nvPr/>
        </p:nvSpPr>
        <p:spPr>
          <a:xfrm>
            <a:off x="10038654" y="4466338"/>
            <a:ext cx="1308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Mutual info</a:t>
            </a:r>
          </a:p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ED7BC4A-8A93-421C-A2AE-7328212B77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97199" y="78813"/>
          <a:ext cx="619518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218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993832347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342092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A146A2-E1BA-470B-B494-B37BDA3B0002}"/>
              </a:ext>
            </a:extLst>
          </p:cNvPr>
          <p:cNvSpPr txBox="1"/>
          <p:nvPr/>
        </p:nvSpPr>
        <p:spPr>
          <a:xfrm>
            <a:off x="9955587" y="1835271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A0625-497A-40F2-ACF5-233693D7C6FF}"/>
              </a:ext>
            </a:extLst>
          </p:cNvPr>
          <p:cNvSpPr txBox="1"/>
          <p:nvPr/>
        </p:nvSpPr>
        <p:spPr>
          <a:xfrm>
            <a:off x="733582" y="1755323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3A3C7-DE82-49BE-B1F7-A3F870DA508C}"/>
              </a:ext>
            </a:extLst>
          </p:cNvPr>
          <p:cNvSpPr txBox="1"/>
          <p:nvPr/>
        </p:nvSpPr>
        <p:spPr>
          <a:xfrm>
            <a:off x="733582" y="4097006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</p:spTree>
    <p:extLst>
      <p:ext uri="{BB962C8B-B14F-4D97-AF65-F5344CB8AC3E}">
        <p14:creationId xmlns:p14="http://schemas.microsoft.com/office/powerpoint/2010/main" val="390415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BBB-AA79-439D-A0B5-92BA94B4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34"/>
            <a:ext cx="10515600" cy="1062551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information of Gaussian random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8406C-0E02-4829-B97F-49EE649C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956" y="2154121"/>
            <a:ext cx="5174320" cy="388073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091666-B663-4D4A-A17C-455D8E17E9C8}"/>
                  </a:ext>
                </a:extLst>
              </p:cNvPr>
              <p:cNvSpPr/>
              <p:nvPr/>
            </p:nvSpPr>
            <p:spPr>
              <a:xfrm>
                <a:off x="985404" y="2449122"/>
                <a:ext cx="351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Lucida Sans Unicode" panose="020B0602030504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091666-B663-4D4A-A17C-455D8E17E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04" y="2449122"/>
                <a:ext cx="351054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E398052-D37A-4E82-AF96-14985B8DEC53}"/>
              </a:ext>
            </a:extLst>
          </p:cNvPr>
          <p:cNvGrpSpPr/>
          <p:nvPr/>
        </p:nvGrpSpPr>
        <p:grpSpPr>
          <a:xfrm>
            <a:off x="1016024" y="1538289"/>
            <a:ext cx="3021495" cy="763331"/>
            <a:chOff x="1498387" y="1540922"/>
            <a:chExt cx="4516548" cy="763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C6ED14-A449-481E-B8AA-8AD6DCC78811}"/>
                    </a:ext>
                  </a:extLst>
                </p:cNvPr>
                <p:cNvSpPr/>
                <p:nvPr/>
              </p:nvSpPr>
              <p:spPr>
                <a:xfrm>
                  <a:off x="1498387" y="1904143"/>
                  <a:ext cx="45165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58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C6ED14-A449-481E-B8AA-8AD6DCC78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87" y="1904143"/>
                  <a:ext cx="451654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BECA76F-2FDD-4804-9CAA-7570E921D5AB}"/>
                    </a:ext>
                  </a:extLst>
                </p:cNvPr>
                <p:cNvSpPr/>
                <p:nvPr/>
              </p:nvSpPr>
              <p:spPr>
                <a:xfrm>
                  <a:off x="1498387" y="1540922"/>
                  <a:ext cx="312407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58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Arial" panose="020B0604020202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BECA76F-2FDD-4804-9CAA-7570E921D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87" y="1540922"/>
                  <a:ext cx="3124078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/>
              <p:nvPr/>
            </p:nvSpPr>
            <p:spPr>
              <a:xfrm>
                <a:off x="1016024" y="2885278"/>
                <a:ext cx="2542747" cy="789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4" y="2885278"/>
                <a:ext cx="2542747" cy="7892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/>
              <p:nvPr/>
            </p:nvSpPr>
            <p:spPr>
              <a:xfrm>
                <a:off x="1016024" y="3536033"/>
                <a:ext cx="21900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4" y="3536033"/>
                <a:ext cx="2190016" cy="276999"/>
              </a:xfrm>
              <a:prstGeom prst="rect">
                <a:avLst/>
              </a:prstGeom>
              <a:blipFill>
                <a:blip r:embed="rId9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/>
              <p:nvPr/>
            </p:nvSpPr>
            <p:spPr>
              <a:xfrm>
                <a:off x="507189" y="3959081"/>
                <a:ext cx="5751767" cy="194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smaller than 1,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 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9" y="3959081"/>
                <a:ext cx="5751767" cy="1942968"/>
              </a:xfrm>
              <a:prstGeom prst="rect">
                <a:avLst/>
              </a:prstGeom>
              <a:blipFill>
                <a:blip r:embed="rId10"/>
                <a:stretch>
                  <a:fillRect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008BDD7-4911-4F23-A0DC-7A7CBF69F11D}"/>
              </a:ext>
            </a:extLst>
          </p:cNvPr>
          <p:cNvSpPr txBox="1"/>
          <p:nvPr/>
        </p:nvSpPr>
        <p:spPr>
          <a:xfrm>
            <a:off x="4709212" y="6169076"/>
            <a:ext cx="30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15</a:t>
            </a:r>
            <a:r>
              <a:rPr lang="en-US" dirty="0"/>
              <a:t>0       </a:t>
            </a:r>
            <a:r>
              <a:rPr lang="en-US" altLang="zh-CN" dirty="0"/>
              <a:t>300000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/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blipFill>
                <a:blip r:embed="rId11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51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2" y="476657"/>
            <a:ext cx="3803540" cy="2852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055469" cy="369332"/>
              </a:xfrm>
              <a:prstGeom prst="rect">
                <a:avLst/>
              </a:prstGeom>
              <a:blipFill>
                <a:blip r:embed="rId4"/>
                <a:stretch>
                  <a:fillRect t="-10000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blipFill>
                <a:blip r:embed="rId5"/>
                <a:stretch>
                  <a:fillRect t="-10000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321" y="3491802"/>
            <a:ext cx="3796680" cy="2847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6" y="3491802"/>
            <a:ext cx="3796680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057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05707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blipFill>
                <a:blip r:embed="rId9"/>
                <a:stretch>
                  <a:fillRect t="-8197" r="-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8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564</Words>
  <Application>Microsoft Office PowerPoint</Application>
  <PresentationFormat>Widescreen</PresentationFormat>
  <Paragraphs>184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Lucida Sans Unicode</vt:lpstr>
      <vt:lpstr>Wingdings 2</vt:lpstr>
      <vt:lpstr>Office Theme</vt:lpstr>
      <vt:lpstr>Studies of TDMI Analysis based on Simulation of IF Neurons</vt:lpstr>
      <vt:lpstr>Paradigm of simulation</vt:lpstr>
      <vt:lpstr>Sample Figure</vt:lpstr>
      <vt:lpstr>Mono-direction</vt:lpstr>
      <vt:lpstr>Neuronal Interaction layout</vt:lpstr>
      <vt:lpstr>PowerPoint Presentation</vt:lpstr>
      <vt:lpstr>PowerPoint Presentation</vt:lpstr>
      <vt:lpstr>Mutual information of Gaussian random variables</vt:lpstr>
      <vt:lpstr>PowerPoint Presentation</vt:lpstr>
      <vt:lpstr>PowerPoint Presentation</vt:lpstr>
      <vt:lpstr>Bi-direction</vt:lpstr>
      <vt:lpstr>Robustness </vt:lpstr>
      <vt:lpstr>Direct calculation</vt:lpstr>
      <vt:lpstr>Triple-neuron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TDMI Analysis based on Simulation of IF Neurons</dc:title>
  <dc:creator>Kyle Chen</dc:creator>
  <cp:lastModifiedBy>Kyle Chen</cp:lastModifiedBy>
  <cp:revision>2</cp:revision>
  <dcterms:created xsi:type="dcterms:W3CDTF">2018-02-01T15:32:14Z</dcterms:created>
  <dcterms:modified xsi:type="dcterms:W3CDTF">2018-02-01T20:37:46Z</dcterms:modified>
</cp:coreProperties>
</file>