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45210" y="617855"/>
            <a:ext cx="2336800" cy="3188335"/>
          </a:xfrm>
          <a:prstGeom prst="roundRect">
            <a:avLst>
              <a:gd name="adj" fmla="val 10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en-US" altLang="zh-CN" sz="4000"/>
              <a:t>1</a:t>
            </a:r>
            <a:endParaRPr lang="en-US" altLang="zh-CN" sz="4000"/>
          </a:p>
        </p:txBody>
      </p:sp>
      <p:sp>
        <p:nvSpPr>
          <p:cNvPr id="6" name="圆角矩形 5"/>
          <p:cNvSpPr/>
          <p:nvPr/>
        </p:nvSpPr>
        <p:spPr>
          <a:xfrm>
            <a:off x="3737610" y="617855"/>
            <a:ext cx="2336800" cy="3188335"/>
          </a:xfrm>
          <a:prstGeom prst="roundRect">
            <a:avLst>
              <a:gd name="adj" fmla="val 10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4000">
                <a:sym typeface="+mn-ea"/>
              </a:rPr>
              <a:t>2</a:t>
            </a:r>
            <a:endParaRPr lang="en-US" altLang="zh-CN" sz="4000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30010" y="617855"/>
            <a:ext cx="2336800" cy="3188335"/>
          </a:xfrm>
          <a:prstGeom prst="roundRect">
            <a:avLst>
              <a:gd name="adj" fmla="val 10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4000">
                <a:sym typeface="+mn-ea"/>
              </a:rPr>
              <a:t>3</a:t>
            </a:r>
            <a:endParaRPr lang="en-US" altLang="zh-CN" sz="4000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122410" y="617855"/>
            <a:ext cx="2336800" cy="3188335"/>
          </a:xfrm>
          <a:prstGeom prst="roundRect">
            <a:avLst>
              <a:gd name="adj" fmla="val 10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4000">
                <a:sym typeface="+mn-ea"/>
              </a:rPr>
              <a:t>4</a:t>
            </a:r>
            <a:endParaRPr lang="en-US" altLang="zh-CN" sz="40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5210" y="4424680"/>
            <a:ext cx="7016750" cy="12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>
                <a:solidFill>
                  <a:srgbClr val="00B0F0"/>
                </a:solidFill>
              </a:rPr>
              <a:t>请在这里输入你的</a:t>
            </a:r>
            <a:r>
              <a:rPr lang="en-US" altLang="zh-CN" b="1">
                <a:solidFill>
                  <a:srgbClr val="00B0F0"/>
                </a:solidFill>
              </a:rPr>
              <a:t>24</a:t>
            </a:r>
            <a:r>
              <a:rPr lang="zh-CN" altLang="en-US" b="1">
                <a:solidFill>
                  <a:srgbClr val="00B0F0"/>
                </a:solidFill>
              </a:rPr>
              <a:t>点</a:t>
            </a:r>
            <a:r>
              <a:rPr lang="zh-CN" altLang="zh-CN" b="1">
                <a:solidFill>
                  <a:srgbClr val="00B0F0"/>
                </a:solidFill>
              </a:rPr>
              <a:t>计算式</a:t>
            </a:r>
            <a:r>
              <a:rPr lang="zh-CN" altLang="zh-CN"/>
              <a:t>算式</a:t>
            </a:r>
            <a:endParaRPr lang="zh-CN" altLang="zh-CN"/>
          </a:p>
        </p:txBody>
      </p:sp>
      <p:sp>
        <p:nvSpPr>
          <p:cNvPr id="10" name="图文框 9"/>
          <p:cNvSpPr/>
          <p:nvPr/>
        </p:nvSpPr>
        <p:spPr>
          <a:xfrm>
            <a:off x="8306435" y="4479925"/>
            <a:ext cx="1456690" cy="5219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10002520" y="4782185"/>
            <a:ext cx="1456690" cy="5219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提示一下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图文框 11"/>
          <p:cNvSpPr/>
          <p:nvPr/>
        </p:nvSpPr>
        <p:spPr>
          <a:xfrm>
            <a:off x="8306435" y="5139690"/>
            <a:ext cx="1456690" cy="5219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重新翻牌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zjce</dc:creator>
  <cp:lastModifiedBy>谭覃</cp:lastModifiedBy>
  <cp:revision>5</cp:revision>
  <dcterms:created xsi:type="dcterms:W3CDTF">2019-09-19T02:01:00Z</dcterms:created>
  <dcterms:modified xsi:type="dcterms:W3CDTF">2024-05-17T13:33:04Z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