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4"/>
    <p:sldMasterId id="2147483692" r:id="rId5"/>
  </p:sldMasterIdLst>
  <p:notesMasterIdLst>
    <p:notesMasterId r:id="rId11"/>
  </p:notesMasterIdLst>
  <p:handoutMasterIdLst>
    <p:handoutMasterId r:id="rId12"/>
  </p:handoutMasterIdLst>
  <p:sldIdLst>
    <p:sldId id="2146847729" r:id="rId6"/>
    <p:sldId id="2146847731" r:id="rId7"/>
    <p:sldId id="2146847730" r:id="rId8"/>
    <p:sldId id="2146847732" r:id="rId9"/>
    <p:sldId id="214684773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A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F1A6F-E8F7-46AB-9C83-CB0DDB0620FC}" v="5" dt="2024-01-03T01:38:38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A69980D-55EB-0247-8FC5-DB22E87D31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8E58008-5B39-B148-91E2-5C9F3DC6DC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99ECF-5D4F-ED45-9FC7-EE2CBB9A2070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F3F228-9F28-AF49-BF7D-708371A030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FD4666-9063-C34F-B07E-246405DB3C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E275A-F4A0-614D-9088-8E16EC60B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561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26CA7-3FB5-504E-8FDE-F6FE97C539AA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5AE7F-C8CF-D24A-B7D2-E5BFE63C61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2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自動的に生成された説明">
            <a:extLst>
              <a:ext uri="{FF2B5EF4-FFF2-40B4-BE49-F238E27FC236}">
                <a16:creationId xmlns:a16="http://schemas.microsoft.com/office/drawing/2014/main" id="{21600F7B-CA30-3A4E-80A4-B69855445C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9E860174-36EB-6349-BFB0-565F6BDD39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3728" y="2353884"/>
            <a:ext cx="10077245" cy="421159"/>
          </a:xfrm>
          <a:prstGeom prst="rect">
            <a:avLst/>
          </a:prstGeom>
        </p:spPr>
        <p:txBody>
          <a:bodyPr vert="horz"/>
          <a:lstStyle>
            <a:lvl1pPr algn="ctr"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</a:t>
            </a:r>
            <a:r>
              <a:rPr kumimoji="1" lang="en-US" altLang="ja-JP" dirty="0"/>
              <a:t>/ Title</a:t>
            </a:r>
            <a:endParaRPr kumimoji="1" lang="ja-JP" altLang="en-US" dirty="0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01A14CA1-F4AA-C842-9338-CBDAEE7F75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200" y="339195"/>
            <a:ext cx="1289775" cy="263759"/>
          </a:xfrm>
          <a:prstGeom prst="rect">
            <a:avLst/>
          </a:prstGeom>
        </p:spPr>
      </p:pic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51EECC37-CDEA-4D5C-A1A3-7D16EE34A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0350" y="3116975"/>
            <a:ext cx="10764000" cy="27892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75905" indent="0" algn="l">
              <a:buNone/>
              <a:defRPr/>
            </a:lvl2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/>
              <a:t>/ Subtitle</a:t>
            </a:r>
            <a:endParaRPr kumimoji="1" lang="ja-JP" altLang="en-US"/>
          </a:p>
        </p:txBody>
      </p:sp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0E516C11-B0D8-4D14-9B9F-ABD7193CE7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350" y="5880841"/>
            <a:ext cx="10764000" cy="27892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部署名</a:t>
            </a:r>
            <a:r>
              <a:rPr kumimoji="1" lang="en-US" altLang="ja-JP"/>
              <a:t>/ </a:t>
            </a:r>
            <a:r>
              <a:rPr lang="en-US" altLang="ja-JP"/>
              <a:t>Department</a:t>
            </a:r>
            <a:r>
              <a:rPr lang="ja-JP" altLang="en-US"/>
              <a:t> </a:t>
            </a:r>
            <a:r>
              <a:rPr lang="en-US" altLang="ja-JP"/>
              <a:t>name</a:t>
            </a:r>
            <a:endParaRPr kumimoji="1" lang="en-US" altLang="ja-JP"/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3111AF12-E3AC-4D62-8C2B-135AFADED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4000" y="5145471"/>
            <a:ext cx="10764000" cy="27892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</a:t>
            </a:r>
            <a:r>
              <a:rPr kumimoji="1" lang="en-US" altLang="ja-JP" dirty="0"/>
              <a:t>/ Date</a:t>
            </a:r>
          </a:p>
        </p:txBody>
      </p:sp>
    </p:spTree>
    <p:extLst>
      <p:ext uri="{BB962C8B-B14F-4D97-AF65-F5344CB8AC3E}">
        <p14:creationId xmlns:p14="http://schemas.microsoft.com/office/powerpoint/2010/main" val="373371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B794725-E5AC-A540-9EDF-943D45614A63}"/>
              </a:ext>
            </a:extLst>
          </p:cNvPr>
          <p:cNvSpPr/>
          <p:nvPr userDrawn="1"/>
        </p:nvSpPr>
        <p:spPr>
          <a:xfrm>
            <a:off x="-1" y="6427588"/>
            <a:ext cx="12204000" cy="440655"/>
          </a:xfrm>
          <a:prstGeom prst="rect">
            <a:avLst/>
          </a:prstGeom>
          <a:solidFill>
            <a:srgbClr val="FA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D8F65021-64CA-4F3D-B70B-96ECE9376F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5446" y="134910"/>
            <a:ext cx="10188000" cy="468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/ Title</a:t>
            </a:r>
            <a:endParaRPr lang="ja-JP" altLang="en-US"/>
          </a:p>
        </p:txBody>
      </p:sp>
      <p:sp>
        <p:nvSpPr>
          <p:cNvPr id="12" name="コンテンツ プレースホルダ 6">
            <a:extLst>
              <a:ext uri="{FF2B5EF4-FFF2-40B4-BE49-F238E27FC236}">
                <a16:creationId xmlns:a16="http://schemas.microsoft.com/office/drawing/2014/main" id="{095BCBA5-36D2-4D96-A8F2-33E803430EE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gray">
          <a:xfrm>
            <a:off x="648719" y="744990"/>
            <a:ext cx="10926241" cy="558999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2400" b="1" u="none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50000"/>
              </a:lnSpc>
              <a:spcBef>
                <a:spcPts val="0"/>
              </a:spcBef>
              <a:buFontTx/>
              <a:buNone/>
              <a:defRPr sz="2400" b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50000"/>
              </a:lnSpc>
              <a:spcBef>
                <a:spcPts val="0"/>
              </a:spcBef>
              <a:buFontTx/>
              <a:buNone/>
              <a:defRPr sz="2000" b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50000"/>
              </a:lnSpc>
              <a:spcBef>
                <a:spcPts val="0"/>
              </a:spcBef>
              <a:buFontTx/>
              <a:buNone/>
              <a:defRPr sz="1800" b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503621" indent="0">
              <a:buNone/>
              <a:defRPr sz="1104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6167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背景パターン&#10;&#10;自動的に生成された説明">
            <a:extLst>
              <a:ext uri="{FF2B5EF4-FFF2-40B4-BE49-F238E27FC236}">
                <a16:creationId xmlns:a16="http://schemas.microsoft.com/office/drawing/2014/main" id="{3A75B5ED-773F-5B4F-9BD7-2016CDFAE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D1DAE2C1-5215-C44B-ADFC-ED04D7C525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0560" y="3067334"/>
            <a:ext cx="3221517" cy="6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34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54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0" r:id="rId2"/>
    <p:sldLayoutId id="214748369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08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2143DD-CECE-DB9B-AB02-E00CDEEF4807}"/>
              </a:ext>
            </a:extLst>
          </p:cNvPr>
          <p:cNvSpPr txBox="1"/>
          <p:nvPr/>
        </p:nvSpPr>
        <p:spPr>
          <a:xfrm>
            <a:off x="2265464" y="1640523"/>
            <a:ext cx="766107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24</a:t>
            </a:r>
            <a:r>
              <a:rPr lang="zh-CN" altLang="en-US" sz="4800" b="1" dirty="0"/>
              <a:t>点卡牌游戏程序设计说明</a:t>
            </a:r>
            <a:endParaRPr lang="en-US" altLang="zh-CN" sz="4800" b="1" dirty="0"/>
          </a:p>
          <a:p>
            <a:endParaRPr lang="en-US" altLang="zh-CN" sz="3600" b="1" dirty="0"/>
          </a:p>
          <a:p>
            <a:endParaRPr lang="en-US" altLang="zh-CN" sz="3600" b="1" dirty="0"/>
          </a:p>
          <a:p>
            <a:pPr algn="ctr"/>
            <a:r>
              <a:rPr lang="zh-CN" altLang="en-US" sz="2800" dirty="0"/>
              <a:t>文理小学四年级</a:t>
            </a:r>
            <a:r>
              <a:rPr lang="en-US" altLang="zh-CN" sz="2800" dirty="0"/>
              <a:t>-24</a:t>
            </a:r>
            <a:r>
              <a:rPr lang="zh-CN" altLang="en-US" sz="2800" dirty="0"/>
              <a:t>点组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400" dirty="0"/>
              <a:t>2024-6-1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461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2143DD-CECE-DB9B-AB02-E00CDEEF4807}"/>
              </a:ext>
            </a:extLst>
          </p:cNvPr>
          <p:cNvSpPr txBox="1"/>
          <p:nvPr/>
        </p:nvSpPr>
        <p:spPr>
          <a:xfrm>
            <a:off x="215759" y="181594"/>
            <a:ext cx="5622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24</a:t>
            </a:r>
            <a:r>
              <a:rPr lang="zh-CN" altLang="en-US" sz="2800" b="1" dirty="0"/>
              <a:t>点卡牌游戏程序设计 </a:t>
            </a:r>
            <a:r>
              <a:rPr lang="en-US" altLang="zh-CN" sz="2800" b="1" dirty="0"/>
              <a:t>- </a:t>
            </a:r>
            <a:r>
              <a:rPr lang="zh-CN" altLang="en-US" sz="2800" b="1" dirty="0"/>
              <a:t>基本信息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5C3BC7C-D294-CCE6-3F20-7F404929E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88761"/>
              </p:ext>
            </p:extLst>
          </p:nvPr>
        </p:nvGraphicFramePr>
        <p:xfrm>
          <a:off x="953213" y="1580737"/>
          <a:ext cx="10163424" cy="225152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87808">
                  <a:extLst>
                    <a:ext uri="{9D8B030D-6E8A-4147-A177-3AD203B41FA5}">
                      <a16:colId xmlns:a16="http://schemas.microsoft.com/office/drawing/2014/main" val="1855404918"/>
                    </a:ext>
                  </a:extLst>
                </a:gridCol>
                <a:gridCol w="3387808">
                  <a:extLst>
                    <a:ext uri="{9D8B030D-6E8A-4147-A177-3AD203B41FA5}">
                      <a16:colId xmlns:a16="http://schemas.microsoft.com/office/drawing/2014/main" val="696392308"/>
                    </a:ext>
                  </a:extLst>
                </a:gridCol>
                <a:gridCol w="3387808">
                  <a:extLst>
                    <a:ext uri="{9D8B030D-6E8A-4147-A177-3AD203B41FA5}">
                      <a16:colId xmlns:a16="http://schemas.microsoft.com/office/drawing/2014/main" val="1029464158"/>
                    </a:ext>
                  </a:extLst>
                </a:gridCol>
              </a:tblGrid>
              <a:tr h="479188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基本信息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版本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419719"/>
                  </a:ext>
                </a:extLst>
              </a:tr>
              <a:tr h="472623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编程语言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Python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061178"/>
                  </a:ext>
                </a:extLst>
              </a:tr>
              <a:tr h="472623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图形库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Tkinter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401177"/>
                  </a:ext>
                </a:extLst>
              </a:tr>
              <a:tr h="82709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开发工具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Visual Studio Code</a:t>
                      </a:r>
                    </a:p>
                    <a:p>
                      <a:r>
                        <a:rPr lang="en-US" altLang="zh-CN" dirty="0" err="1"/>
                        <a:t>Jetbrain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058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70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ard game&#10;&#10;Description automatically generated">
            <a:extLst>
              <a:ext uri="{FF2B5EF4-FFF2-40B4-BE49-F238E27FC236}">
                <a16:creationId xmlns:a16="http://schemas.microsoft.com/office/drawing/2014/main" id="{C1BBBE04-207F-C1B4-9646-CAF71E50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87" y="1191284"/>
            <a:ext cx="11281025" cy="40269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2143DD-CECE-DB9B-AB02-E00CDEEF4807}"/>
              </a:ext>
            </a:extLst>
          </p:cNvPr>
          <p:cNvSpPr txBox="1"/>
          <p:nvPr/>
        </p:nvSpPr>
        <p:spPr>
          <a:xfrm>
            <a:off x="215759" y="181594"/>
            <a:ext cx="526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24</a:t>
            </a:r>
            <a:r>
              <a:rPr lang="zh-CN" altLang="en-US" sz="2800" b="1" dirty="0"/>
              <a:t>点卡牌游戏程序设计 </a:t>
            </a:r>
            <a:r>
              <a:rPr lang="en-US" altLang="zh-CN" sz="2800" b="1" dirty="0"/>
              <a:t>- </a:t>
            </a:r>
            <a:r>
              <a:rPr lang="zh-CN" altLang="en-US" sz="2800" b="1" dirty="0"/>
              <a:t>主界面</a:t>
            </a:r>
          </a:p>
        </p:txBody>
      </p:sp>
    </p:spTree>
    <p:extLst>
      <p:ext uri="{BB962C8B-B14F-4D97-AF65-F5344CB8AC3E}">
        <p14:creationId xmlns:p14="http://schemas.microsoft.com/office/powerpoint/2010/main" val="41878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2143DD-CECE-DB9B-AB02-E00CDEEF4807}"/>
              </a:ext>
            </a:extLst>
          </p:cNvPr>
          <p:cNvSpPr txBox="1"/>
          <p:nvPr/>
        </p:nvSpPr>
        <p:spPr>
          <a:xfrm>
            <a:off x="215759" y="181594"/>
            <a:ext cx="5647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24</a:t>
            </a:r>
            <a:r>
              <a:rPr lang="zh-CN" altLang="en-US" sz="2800" b="1" dirty="0"/>
              <a:t>点卡牌游戏程序设计 </a:t>
            </a:r>
            <a:r>
              <a:rPr lang="en-US" altLang="zh-CN" sz="2800" b="1" dirty="0"/>
              <a:t>– </a:t>
            </a:r>
            <a:r>
              <a:rPr lang="zh-CN" altLang="en-US" sz="2800" b="1" dirty="0"/>
              <a:t>功能详细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5C3BC7C-D294-CCE6-3F20-7F404929E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91530"/>
              </p:ext>
            </p:extLst>
          </p:nvPr>
        </p:nvGraphicFramePr>
        <p:xfrm>
          <a:off x="552521" y="987350"/>
          <a:ext cx="11303856" cy="555474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81789">
                  <a:extLst>
                    <a:ext uri="{9D8B030D-6E8A-4147-A177-3AD203B41FA5}">
                      <a16:colId xmlns:a16="http://schemas.microsoft.com/office/drawing/2014/main" val="1855404918"/>
                    </a:ext>
                  </a:extLst>
                </a:gridCol>
                <a:gridCol w="2352782">
                  <a:extLst>
                    <a:ext uri="{9D8B030D-6E8A-4147-A177-3AD203B41FA5}">
                      <a16:colId xmlns:a16="http://schemas.microsoft.com/office/drawing/2014/main" val="696392308"/>
                    </a:ext>
                  </a:extLst>
                </a:gridCol>
                <a:gridCol w="5969285">
                  <a:extLst>
                    <a:ext uri="{9D8B030D-6E8A-4147-A177-3AD203B41FA5}">
                      <a16:colId xmlns:a16="http://schemas.microsoft.com/office/drawing/2014/main" val="1029464158"/>
                    </a:ext>
                  </a:extLst>
                </a:gridCol>
              </a:tblGrid>
              <a:tr h="721377">
                <a:tc>
                  <a:txBody>
                    <a:bodyPr/>
                    <a:lstStyle/>
                    <a:p>
                      <a:r>
                        <a:rPr lang="en-US" altLang="zh-CN" dirty="0"/>
                        <a:t>GUI</a:t>
                      </a:r>
                      <a:r>
                        <a:rPr lang="zh-CN" altLang="en-US" dirty="0"/>
                        <a:t>控件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控件类型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设计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419719"/>
                  </a:ext>
                </a:extLst>
              </a:tr>
              <a:tr h="541310">
                <a:tc>
                  <a:txBody>
                    <a:bodyPr/>
                    <a:lstStyle/>
                    <a:p>
                      <a:r>
                        <a:rPr lang="zh-CN" altLang="en-US" dirty="0"/>
                        <a:t>得分标签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Text label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061178"/>
                  </a:ext>
                </a:extLst>
              </a:tr>
              <a:tr h="541251">
                <a:tc>
                  <a:txBody>
                    <a:bodyPr/>
                    <a:lstStyle/>
                    <a:p>
                      <a:r>
                        <a:rPr lang="zh-CN" altLang="en-US" dirty="0"/>
                        <a:t>难度模式单选按钮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Radio button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401177"/>
                  </a:ext>
                </a:extLst>
              </a:tr>
              <a:tr h="1047964">
                <a:tc>
                  <a:txBody>
                    <a:bodyPr/>
                    <a:lstStyle/>
                    <a:p>
                      <a:r>
                        <a:rPr lang="zh-CN" altLang="en-US" dirty="0"/>
                        <a:t>四张牌面显示图片框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Image label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058210"/>
                  </a:ext>
                </a:extLst>
              </a:tr>
              <a:tr h="568358">
                <a:tc>
                  <a:txBody>
                    <a:bodyPr/>
                    <a:lstStyle/>
                    <a:p>
                      <a:r>
                        <a:rPr lang="zh-CN" altLang="en-US" dirty="0"/>
                        <a:t>表达式计算按钮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Button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2384"/>
                  </a:ext>
                </a:extLst>
              </a:tr>
              <a:tr h="711495">
                <a:tc>
                  <a:txBody>
                    <a:bodyPr/>
                    <a:lstStyle/>
                    <a:p>
                      <a:r>
                        <a:rPr lang="zh-CN" altLang="en-US" dirty="0"/>
                        <a:t>翻牌按钮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Button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04367"/>
                  </a:ext>
                </a:extLst>
              </a:tr>
              <a:tr h="711495">
                <a:tc>
                  <a:txBody>
                    <a:bodyPr/>
                    <a:lstStyle/>
                    <a:p>
                      <a:r>
                        <a:rPr lang="zh-CN" altLang="en-US" dirty="0"/>
                        <a:t>提示按钮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Button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907594"/>
                  </a:ext>
                </a:extLst>
              </a:tr>
              <a:tr h="711495">
                <a:tc>
                  <a:txBody>
                    <a:bodyPr/>
                    <a:lstStyle/>
                    <a:p>
                      <a:r>
                        <a:rPr lang="zh-CN" altLang="en-US" dirty="0"/>
                        <a:t>信息显示标签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Text label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084795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E925D454-B1E8-D4F8-A375-3DB9CFFBBADD}"/>
              </a:ext>
            </a:extLst>
          </p:cNvPr>
          <p:cNvGrpSpPr/>
          <p:nvPr/>
        </p:nvGrpSpPr>
        <p:grpSpPr>
          <a:xfrm>
            <a:off x="6219132" y="1841589"/>
            <a:ext cx="4222967" cy="4546921"/>
            <a:chOff x="6917771" y="1625835"/>
            <a:chExt cx="4222967" cy="454692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CAACD0-B5DB-AE49-A5F2-99DCDBE3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7771" y="2666694"/>
              <a:ext cx="3510498" cy="87935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AB0943-9578-1838-59E7-DD5921417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771" y="2172763"/>
              <a:ext cx="4222967" cy="2984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7A74B1-A7C2-7634-7647-077C70B5F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7771" y="1625835"/>
              <a:ext cx="3702240" cy="2857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594DDE-EF55-6341-4F64-4EAFA8936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17771" y="3675535"/>
              <a:ext cx="1225613" cy="39372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C4F73C-A3F6-F6F4-7EF0-F1B634DCE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46347" y="4334669"/>
              <a:ext cx="1822544" cy="38102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88E1382-4670-9CB0-956E-57C186D9E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46347" y="5044213"/>
              <a:ext cx="1974951" cy="39372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B2952B6-C0C6-D414-0AFA-3322342AC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46347" y="5779036"/>
              <a:ext cx="2552831" cy="393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166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2143DD-CECE-DB9B-AB02-E00CDEEF4807}"/>
              </a:ext>
            </a:extLst>
          </p:cNvPr>
          <p:cNvSpPr txBox="1"/>
          <p:nvPr/>
        </p:nvSpPr>
        <p:spPr>
          <a:xfrm>
            <a:off x="215759" y="181594"/>
            <a:ext cx="5647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24</a:t>
            </a:r>
            <a:r>
              <a:rPr lang="zh-CN" altLang="en-US" sz="2800" b="1" dirty="0"/>
              <a:t>点卡牌游戏程序设计 </a:t>
            </a:r>
            <a:r>
              <a:rPr lang="en-US" altLang="zh-CN" sz="2800" b="1" dirty="0"/>
              <a:t>– </a:t>
            </a:r>
            <a:r>
              <a:rPr lang="zh-CN" altLang="en-US" sz="2800" b="1" dirty="0"/>
              <a:t>主要函数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5C3BC7C-D294-CCE6-3F20-7F404929E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26504"/>
              </p:ext>
            </p:extLst>
          </p:nvPr>
        </p:nvGraphicFramePr>
        <p:xfrm>
          <a:off x="552521" y="974560"/>
          <a:ext cx="11303856" cy="570184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767952">
                  <a:extLst>
                    <a:ext uri="{9D8B030D-6E8A-4147-A177-3AD203B41FA5}">
                      <a16:colId xmlns:a16="http://schemas.microsoft.com/office/drawing/2014/main" val="1855404918"/>
                    </a:ext>
                  </a:extLst>
                </a:gridCol>
                <a:gridCol w="3767952">
                  <a:extLst>
                    <a:ext uri="{9D8B030D-6E8A-4147-A177-3AD203B41FA5}">
                      <a16:colId xmlns:a16="http://schemas.microsoft.com/office/drawing/2014/main" val="696392308"/>
                    </a:ext>
                  </a:extLst>
                </a:gridCol>
                <a:gridCol w="3767952">
                  <a:extLst>
                    <a:ext uri="{9D8B030D-6E8A-4147-A177-3AD203B41FA5}">
                      <a16:colId xmlns:a16="http://schemas.microsoft.com/office/drawing/2014/main" val="1029464158"/>
                    </a:ext>
                  </a:extLst>
                </a:gridCol>
              </a:tblGrid>
              <a:tr h="721377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419719"/>
                  </a:ext>
                </a:extLst>
              </a:tr>
              <a:tr h="7114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061178"/>
                  </a:ext>
                </a:extLst>
              </a:tr>
              <a:tr h="7114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401177"/>
                  </a:ext>
                </a:extLst>
              </a:tr>
              <a:tr h="7114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058210"/>
                  </a:ext>
                </a:extLst>
              </a:tr>
              <a:tr h="7114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2384"/>
                  </a:ext>
                </a:extLst>
              </a:tr>
              <a:tr h="7114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04367"/>
                  </a:ext>
                </a:extLst>
              </a:tr>
              <a:tr h="7114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907594"/>
                  </a:ext>
                </a:extLst>
              </a:tr>
              <a:tr h="7114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08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20699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02E99A3-2B0D-4E58-9A88-2252D6502F7A}" vid="{2DEEEFE7-C0BF-47BA-8E19-55DB27AC6538}"/>
    </a:ext>
  </a:extLst>
</a:theme>
</file>

<file path=ppt/theme/theme2.xml><?xml version="1.0" encoding="utf-8"?>
<a:theme xmlns:a="http://schemas.openxmlformats.org/drawingml/2006/main" name="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02E99A3-2B0D-4E58-9A88-2252D6502F7A}" vid="{12959A60-F436-440C-B75A-8639E67BCA0F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a136c2-513f-416a-8864-1916da5892e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AA5C69443B544A8A48AE2642559658" ma:contentTypeVersion="15" ma:contentTypeDescription="Create a new document." ma:contentTypeScope="" ma:versionID="f30faa059c9e951322c485e8c1c0cf4e">
  <xsd:schema xmlns:xsd="http://www.w3.org/2001/XMLSchema" xmlns:xs="http://www.w3.org/2001/XMLSchema" xmlns:p="http://schemas.microsoft.com/office/2006/metadata/properties" xmlns:ns3="52a136c2-513f-416a-8864-1916da5892ee" xmlns:ns4="a2e792b8-3ba8-4a52-b617-c73c0536d2d2" targetNamespace="http://schemas.microsoft.com/office/2006/metadata/properties" ma:root="true" ma:fieldsID="8b67cf4e953b56d6cdec38abd8094ae8" ns3:_="" ns4:_="">
    <xsd:import namespace="52a136c2-513f-416a-8864-1916da5892ee"/>
    <xsd:import namespace="a2e792b8-3ba8-4a52-b617-c73c0536d2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136c2-513f-416a-8864-1916da5892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792b8-3ba8-4a52-b617-c73c0536d2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4F349D-78EC-40B9-B218-6D3671D6F0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B2C521-9504-4506-B56D-6F317C78119F}">
  <ds:schemaRefs>
    <ds:schemaRef ds:uri="52a136c2-513f-416a-8864-1916da5892e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2e792b8-3ba8-4a52-b617-c73c0536d2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E807C11-033F-486D-8584-9FDE385E7619}">
  <ds:schemaRefs>
    <ds:schemaRef ds:uri="52a136c2-513f-416a-8864-1916da5892ee"/>
    <ds:schemaRef ds:uri="a2e792b8-3ba8-4a52-b617-c73c0536d2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ソニー株式会社(SEC)</Template>
  <TotalTime>63813</TotalTime>
  <Words>114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Meiryo UI</vt:lpstr>
      <vt:lpstr>游ゴシック</vt:lpstr>
      <vt:lpstr>Arial</vt:lpstr>
      <vt:lpstr>2_Office テーマ</vt:lpstr>
      <vt:lpstr>3_Office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Soundscapeのソースコード解析によるSony独自サービス新規提供の実現可能性調査</dc:title>
  <dc:creator>Karijuku, Keisuke (SEC)</dc:creator>
  <cp:lastModifiedBy>Fei</cp:lastModifiedBy>
  <cp:revision>174</cp:revision>
  <dcterms:created xsi:type="dcterms:W3CDTF">2023-06-16T01:01:13Z</dcterms:created>
  <dcterms:modified xsi:type="dcterms:W3CDTF">2024-06-02T03:25:47Z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0x010100B0AA5C69443B544A8A48AE2642559658</vt:lpwstr>
  </property>
  <property fmtid="{D5CDD505-2E9C-101B-9397-08002B2CF9AE}" pid="3" name="MSIP_Label_ff41bcb5-c330-4cbb-8eba-49c9dbaaa5bd_Enabled">
    <vt:lpwstr>true</vt:lpwstr>
  </property>
  <property fmtid="{D5CDD505-2E9C-101B-9397-08002B2CF9AE}" pid="4" name="MSIP_Label_ff41bcb5-c330-4cbb-8eba-49c9dbaaa5bd_SetDate">
    <vt:lpwstr>2023-06-16T10:20:55Z</vt:lpwstr>
  </property>
  <property fmtid="{D5CDD505-2E9C-101B-9397-08002B2CF9AE}" pid="5" name="MSIP_Label_ff41bcb5-c330-4cbb-8eba-49c9dbaaa5bd_Method">
    <vt:lpwstr>Privileged</vt:lpwstr>
  </property>
  <property fmtid="{D5CDD505-2E9C-101B-9397-08002B2CF9AE}" pid="6" name="MSIP_Label_ff41bcb5-c330-4cbb-8eba-49c9dbaaa5bd_Name">
    <vt:lpwstr>ff41bcb5-c330-4cbb-8eba-49c9dbaaa5bd</vt:lpwstr>
  </property>
  <property fmtid="{D5CDD505-2E9C-101B-9397-08002B2CF9AE}" pid="7" name="MSIP_Label_ff41bcb5-c330-4cbb-8eba-49c9dbaaa5bd_SiteId">
    <vt:lpwstr>66c65d8a-9158-4521-a2d8-664963db48e4</vt:lpwstr>
  </property>
  <property fmtid="{D5CDD505-2E9C-101B-9397-08002B2CF9AE}" pid="8" name="MSIP_Label_ff41bcb5-c330-4cbb-8eba-49c9dbaaa5bd_ActionId">
    <vt:lpwstr>dbc43bdb-7dd7-4849-b785-a67f42df3982</vt:lpwstr>
  </property>
  <property fmtid="{D5CDD505-2E9C-101B-9397-08002B2CF9AE}" pid="9" name="MSIP_Label_ff41bcb5-c330-4cbb-8eba-49c9dbaaa5bd_ContentBits">
    <vt:lpwstr>0</vt:lpwstr>
  </property>
</Properties>
</file>