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63899333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63899333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63899333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63899333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63899333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63899333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63899333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63899333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63899333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63899333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63899333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63899333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63899333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63899333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63899333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63899333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63899333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63899333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63899333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63899333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63899333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63899333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63899333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63899333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63899333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63899333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Лекция как форма организации обучения в вузе. Виды лекций и их структура</a:t>
            </a:r>
            <a:br>
              <a:rPr i="1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Солонин Егор ИКБО 52-23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преподавателю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Чёткая речь, логика, дикция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Вовлечённость и контакт с аудиторией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Визуальное сопровождение и управление вниманием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Современные тенденции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Использование мультимедиа, презентаций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Онлайн-лекции, гибридные форматы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Интеграция с платформами Moodle, Zoom, MS Teams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1162625"/>
            <a:ext cx="75057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Лекция остаётся важной формой преподавания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Главное — её развитие и адаптация к потребностям времени</a:t>
            </a:r>
            <a:br>
              <a:rPr b="1" lang="ru" sz="2000"/>
            </a:br>
            <a:r>
              <a:rPr b="1" lang="ru" sz="2000"/>
              <a:t>Эффективная лекция = чёткая структура + живое общение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789700" y="500350"/>
            <a:ext cx="75057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Open Sans"/>
                <a:ea typeface="Open Sans"/>
                <a:cs typeface="Open Sans"/>
                <a:sym typeface="Open Sans"/>
              </a:rPr>
              <a:t>Основной целью лекции является: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а) Проведение экзамена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б) Ознакомление с расписанием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в) Систематическое изложение учебного материала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г) Развлечение студентов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К какому виду лекций относится подача материала в виде вопроса и обсуждения с аудиторией?</a:t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а) Информационная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б) Проблемная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в) Обзорная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г) Итоговая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819150" y="721125"/>
            <a:ext cx="75057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Open Sans"/>
                <a:ea typeface="Open Sans"/>
                <a:cs typeface="Open Sans"/>
                <a:sym typeface="Open Sans"/>
              </a:rPr>
              <a:t>Какой элемент входит в структуру любой лекции?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а) Перерыв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б) Вступление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в) Домашняя работа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г) Видеопросмотр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Преимуществом лекционной формы обучения является:</a:t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а) Индивидуальный подход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б) Мгновенная проверка знаний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в) Возможность охватить большую аудиторию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г) Активная деятельность всех студентов одновременно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Значение лекции в высшем образовании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Лекция — традиционная и до сих пор актуальная форма преподавания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/>
              <a:t>Используется для систематизации знаний, формирования мышления, ориентации в теме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лекционного занятия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Передача теоретических знаний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Формирование научного подхода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Мотивация к самостоятельному обучению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и недостатки лекции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✅ Быстрое введение в тему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✅ Возможность охватить большой объём информации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❌ Мало обратной связи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000"/>
              <a:t>❌ Риск пассивного усвоения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лекций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информационные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проблемные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обзорные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вводные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итоговые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лекции-беседы и др.</a:t>
            </a:r>
            <a:endParaRPr sz="26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Информационная лекция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Основная задача — систематически изложить материал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Используется чаще всего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Требует хорошей структуры и логики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Проблемная лекция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Постановка вопроса без немедленного ответа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Стимулирует мышление и дискуссию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Используется на старших курсах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Лекция-беседа и интерактивные форматы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Включает диалог с аудиторией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Часто используется в малых группах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Позволяет контролировать понимание материала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лекции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Вступление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цели, актуальность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логически связанный материал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обобщение, вопросы, задания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