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AD4"/>
    <a:srgbClr val="626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10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7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75000"/>
                <a:lumOff val="25000"/>
              </a:schemeClr>
            </a:gs>
            <a:gs pos="100000">
              <a:srgbClr val="7030A0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9F2E-5BF2-42E9-8FD5-F7ADBC4F576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9912-8288-4807-BEEF-86EFBA34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osquare/unolabs-pi" TargetMode="External"/><Relationship Id="rId2" Type="http://schemas.openxmlformats.org/officeDocument/2006/relationships/hyperlink" Target="http://github.com/unosqu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unosquare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win32diskimager/" TargetMode="External"/><Relationship Id="rId2" Type="http://schemas.openxmlformats.org/officeDocument/2006/relationships/hyperlink" Target="http://raspberrypi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ithub.com/unosqu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684" y="640080"/>
            <a:ext cx="9144000" cy="1415156"/>
          </a:xfrm>
        </p:spPr>
        <p:txBody>
          <a:bodyPr>
            <a:normAutofit/>
          </a:bodyPr>
          <a:lstStyle/>
          <a:p>
            <a:r>
              <a:rPr lang="en-US" dirty="0" smtClean="0"/>
              <a:t>.NET on Embedded Devices</a:t>
            </a:r>
            <a:endParaRPr lang="en-US" dirty="0"/>
          </a:p>
        </p:txBody>
      </p:sp>
      <p:pic>
        <p:nvPicPr>
          <p:cNvPr id="1026" name="Picture 2" descr="https://www.raspberrypi.org/wp-content/uploads/2015/01/Pi2ModB1GB_-com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02" y="2055236"/>
            <a:ext cx="5414632" cy="30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9636" y="2946400"/>
            <a:ext cx="2071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 Di Vece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Geovanni Perez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" y="64348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github.com/unosquare</a:t>
            </a:r>
            <a:endParaRPr lang="en-US" dirty="0" smtClean="0"/>
          </a:p>
          <a:p>
            <a:pPr lvl="1"/>
            <a:r>
              <a:rPr lang="en-US" dirty="0" smtClean="0"/>
              <a:t>Get a copy of what we just did: 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github.com/unosquare/unolabs-pi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Check out our projects:</a:t>
            </a:r>
          </a:p>
          <a:p>
            <a:pPr lvl="2"/>
            <a:r>
              <a:rPr lang="en-US" dirty="0" smtClean="0">
                <a:hlinkClick r:id="rId4"/>
              </a:rPr>
              <a:t>http://unosquare.github.io</a:t>
            </a:r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Raspberry Pi 2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Dongle</a:t>
            </a:r>
          </a:p>
          <a:p>
            <a:r>
              <a:rPr lang="en-US" dirty="0" smtClean="0"/>
              <a:t>USB Keyboard</a:t>
            </a:r>
          </a:p>
          <a:p>
            <a:r>
              <a:rPr lang="en-US" dirty="0" smtClean="0"/>
              <a:t>HDMI cable and Monitor</a:t>
            </a:r>
          </a:p>
          <a:p>
            <a:r>
              <a:rPr lang="en-US" dirty="0" smtClean="0"/>
              <a:t>Camera Module</a:t>
            </a:r>
          </a:p>
          <a:p>
            <a:r>
              <a:rPr lang="en-US" dirty="0" smtClean="0"/>
              <a:t>USB Micro-B Power Supply (Wall Adapter or Cable)</a:t>
            </a:r>
          </a:p>
          <a:p>
            <a:r>
              <a:rPr lang="en-US" dirty="0" smtClean="0"/>
              <a:t>Micro SD Card Reader</a:t>
            </a:r>
          </a:p>
          <a:p>
            <a:r>
              <a:rPr lang="en-US" dirty="0" smtClean="0"/>
              <a:t>Micro SD Card (Class 10, 8 GB recommended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Assorted Resistors and LEDs</a:t>
            </a:r>
          </a:p>
          <a:p>
            <a:r>
              <a:rPr lang="en-US" dirty="0" smtClean="0"/>
              <a:t>Cobbler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Raspberry Pi 2 - Ultimate Starter Ki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848" y="2336873"/>
            <a:ext cx="2857500" cy="28575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19" y="6254230"/>
            <a:ext cx="1011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Tip: The </a:t>
            </a:r>
            <a:r>
              <a:rPr lang="en-US" i="1" dirty="0" err="1" smtClean="0"/>
              <a:t>CanaKit</a:t>
            </a:r>
            <a:r>
              <a:rPr lang="en-US" i="1" dirty="0" smtClean="0"/>
              <a:t> RPi2 Ultimate Starter Kit comes with everything you need for under $100USD 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8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or above</a:t>
            </a:r>
          </a:p>
          <a:p>
            <a:r>
              <a:rPr lang="en-US" dirty="0" smtClean="0"/>
              <a:t>Visual Studio 2015 (Community is more than enough)</a:t>
            </a:r>
          </a:p>
          <a:p>
            <a:r>
              <a:rPr lang="en-US" dirty="0" err="1" smtClean="0"/>
              <a:t>PuTTY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or Subversion client</a:t>
            </a:r>
          </a:p>
          <a:p>
            <a:r>
              <a:rPr lang="en-US" dirty="0" err="1" smtClean="0"/>
              <a:t>Raspbian</a:t>
            </a:r>
            <a:r>
              <a:rPr lang="en-US" dirty="0" smtClean="0"/>
              <a:t> Jessie (</a:t>
            </a:r>
            <a:r>
              <a:rPr lang="en-US" dirty="0" smtClean="0">
                <a:hlinkClick r:id="rId2"/>
              </a:rPr>
              <a:t>http://raspberrypi.org/downloads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Win32 Disk Imager (</a:t>
            </a:r>
            <a:r>
              <a:rPr lang="en-US" dirty="0" smtClean="0">
                <a:hlinkClick r:id="rId3"/>
              </a:rPr>
              <a:t>http://sourceforge.net/projects/win32diskimager/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://www.c3po.es/wp-content/uploads/2015/07/desarrollo_softwa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90" y="2488432"/>
            <a:ext cx="3662146" cy="244143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the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Burn the image file onto the Micro SD card</a:t>
            </a:r>
          </a:p>
          <a:p>
            <a:r>
              <a:rPr lang="en-US" dirty="0" smtClean="0"/>
              <a:t>Connect </a:t>
            </a:r>
            <a:r>
              <a:rPr lang="en-US" dirty="0" err="1" smtClean="0"/>
              <a:t>WiFi</a:t>
            </a:r>
            <a:r>
              <a:rPr lang="en-US" dirty="0" smtClean="0"/>
              <a:t> dongle, USB Keyboard and HDMI monitor</a:t>
            </a:r>
          </a:p>
          <a:p>
            <a:r>
              <a:rPr lang="en-US" dirty="0" smtClean="0"/>
              <a:t>Plug in the power supply and watch it boot</a:t>
            </a:r>
          </a:p>
          <a:p>
            <a:r>
              <a:rPr lang="en-US" dirty="0" smtClean="0"/>
              <a:t>Open a console window and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raspi-config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Expand Filesystem, enable camera, B2 Boot Option,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Disable </a:t>
            </a:r>
            <a:r>
              <a:rPr lang="en-US" dirty="0" err="1" smtClean="0"/>
              <a:t>Overscan</a:t>
            </a:r>
            <a:r>
              <a:rPr lang="en-US" dirty="0" smtClean="0"/>
              <a:t>, enable SSH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/network/interfaces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wlan0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manual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wlan0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wpa_aupplicant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wpa_supplicant.conf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=“example”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</p:txBody>
      </p:sp>
      <p:pic>
        <p:nvPicPr>
          <p:cNvPr id="4098" name="Picture 2" descr="https://upload.wikimedia.org/wikipedia/commons/2/29/Linux_command-line._Bash._GNOME_Terminal._screen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37" y="2835562"/>
            <a:ext cx="3269673" cy="245225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the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–I</a:t>
            </a:r>
          </a:p>
          <a:p>
            <a:pPr lvl="1"/>
            <a:r>
              <a:rPr lang="en-US" dirty="0" smtClean="0"/>
              <a:t>Note down the IP Address</a:t>
            </a:r>
          </a:p>
          <a:p>
            <a:r>
              <a:rPr lang="en-US" dirty="0" smtClean="0"/>
              <a:t>Back on your dev machine …</a:t>
            </a:r>
          </a:p>
          <a:p>
            <a:pPr lvl="1"/>
            <a:r>
              <a:rPr lang="en-US" dirty="0" smtClean="0"/>
              <a:t>Fire up </a:t>
            </a:r>
            <a:r>
              <a:rPr lang="en-US" dirty="0" err="1" smtClean="0"/>
              <a:t>PuTTY</a:t>
            </a:r>
            <a:r>
              <a:rPr lang="en-US" dirty="0" smtClean="0"/>
              <a:t> and connect to the Pi via SSH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mono-complete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This takes a few minutes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git://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git.drogon.net/wiringPi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wiringPi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just did…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669236"/>
          </a:xfrm>
        </p:spPr>
        <p:txBody>
          <a:bodyPr/>
          <a:lstStyle/>
          <a:p>
            <a:r>
              <a:rPr lang="en-US" dirty="0" smtClean="0"/>
              <a:t>Loaded the OS</a:t>
            </a:r>
          </a:p>
          <a:p>
            <a:r>
              <a:rPr lang="en-US" dirty="0" smtClean="0"/>
              <a:t>Configured the Pi</a:t>
            </a:r>
          </a:p>
          <a:p>
            <a:r>
              <a:rPr lang="en-US" dirty="0" smtClean="0"/>
              <a:t>Connected to the Internet</a:t>
            </a:r>
          </a:p>
          <a:p>
            <a:r>
              <a:rPr lang="en-US" dirty="0" smtClean="0"/>
              <a:t>Upgraded the OS</a:t>
            </a:r>
          </a:p>
          <a:p>
            <a:r>
              <a:rPr lang="en-US" dirty="0" smtClean="0"/>
              <a:t>Added Mono (.NET), and compiled </a:t>
            </a:r>
            <a:r>
              <a:rPr lang="en-US" dirty="0" err="1" smtClean="0"/>
              <a:t>WiringPi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8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github.com/unosquare</a:t>
            </a:r>
            <a:endParaRPr lang="en-US" dirty="0" smtClean="0"/>
          </a:p>
          <a:p>
            <a:pPr lvl="1"/>
            <a:r>
              <a:rPr lang="en-US" dirty="0" smtClean="0"/>
              <a:t>Get a copy of </a:t>
            </a:r>
            <a:r>
              <a:rPr lang="en-US" dirty="0" err="1" smtClean="0"/>
              <a:t>sshdeploy</a:t>
            </a:r>
            <a:r>
              <a:rPr lang="en-US" dirty="0" smtClean="0"/>
              <a:t> and compile it using VS 2015</a:t>
            </a:r>
          </a:p>
          <a:p>
            <a:pPr lvl="2"/>
            <a:r>
              <a:rPr lang="en-US" dirty="0" smtClean="0"/>
              <a:t>This will allows us to perform CI on the device</a:t>
            </a:r>
          </a:p>
          <a:p>
            <a:pPr lvl="1"/>
            <a:r>
              <a:rPr lang="en-US" dirty="0" smtClean="0"/>
              <a:t>Get a copy of tubular-boilerplate</a:t>
            </a:r>
          </a:p>
          <a:p>
            <a:pPr lvl="2"/>
            <a:r>
              <a:rPr lang="en-US" dirty="0" smtClean="0"/>
              <a:t>This will give us a good starting point for our Web App</a:t>
            </a:r>
          </a:p>
          <a:p>
            <a:r>
              <a:rPr lang="en-US" dirty="0" smtClean="0"/>
              <a:t>Create a new Console Application (4.5)</a:t>
            </a:r>
          </a:p>
          <a:p>
            <a:pPr lvl="1"/>
            <a:r>
              <a:rPr lang="en-US" dirty="0" smtClean="0"/>
              <a:t>Add the following </a:t>
            </a:r>
            <a:r>
              <a:rPr lang="en-US" dirty="0" err="1" smtClean="0"/>
              <a:t>NuGet</a:t>
            </a:r>
            <a:r>
              <a:rPr lang="en-US" dirty="0" smtClean="0"/>
              <a:t> Packages: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Install-Package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EmbedIO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Install-Package Tubular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4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today…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0" y="900272"/>
            <a:ext cx="2561538" cy="93389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n-US" dirty="0" smtClean="0"/>
              <a:t>Using inexpensive hardware:</a:t>
            </a:r>
          </a:p>
          <a:p>
            <a:pPr lvl="1"/>
            <a:r>
              <a:rPr lang="en-US" dirty="0" smtClean="0"/>
              <a:t>We looked at physical computing with high-level languages</a:t>
            </a:r>
          </a:p>
          <a:p>
            <a:pPr lvl="1"/>
            <a:r>
              <a:rPr lang="en-US" dirty="0" smtClean="0"/>
              <a:t>We realized that mono also runs on ARM devices</a:t>
            </a:r>
          </a:p>
          <a:p>
            <a:pPr lvl="1"/>
            <a:r>
              <a:rPr lang="en-US" dirty="0" smtClean="0"/>
              <a:t>We used open source software to quickly build a good-looking application on a credit-card sized device</a:t>
            </a:r>
          </a:p>
        </p:txBody>
      </p:sp>
    </p:spTree>
    <p:extLst>
      <p:ext uri="{BB962C8B-B14F-4D97-AF65-F5344CB8AC3E}">
        <p14:creationId xmlns:p14="http://schemas.microsoft.com/office/powerpoint/2010/main" val="27363560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294</TotalTime>
  <Words>365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Trebuchet MS</vt:lpstr>
      <vt:lpstr>Berlin</vt:lpstr>
      <vt:lpstr>.NET on Embedded Devices</vt:lpstr>
      <vt:lpstr>Hardware</vt:lpstr>
      <vt:lpstr>Software</vt:lpstr>
      <vt:lpstr>Setup the Pi</vt:lpstr>
      <vt:lpstr>Connect to the Pi</vt:lpstr>
      <vt:lpstr>What we just did…</vt:lpstr>
      <vt:lpstr>Let’s Code!</vt:lpstr>
      <vt:lpstr>DEMO</vt:lpstr>
      <vt:lpstr>What we learned today…</vt:lpstr>
      <vt:lpstr>Comments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en Dispositivos Embebidos</dc:title>
  <dc:creator>Mario Di Vece</dc:creator>
  <cp:lastModifiedBy>Mario Di Vece</cp:lastModifiedBy>
  <cp:revision>15</cp:revision>
  <dcterms:created xsi:type="dcterms:W3CDTF">2015-10-14T02:28:01Z</dcterms:created>
  <dcterms:modified xsi:type="dcterms:W3CDTF">2015-10-14T20:58:31Z</dcterms:modified>
</cp:coreProperties>
</file>