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715207-4C02-4BD9-8BB4-DD9C7A9898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1CDFE3-0D16-4E4F-A731-E64BB05CB9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42A9EC-1D15-4357-A6ED-B185756877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E3048C-5F7B-4EA8-AAD3-8E2630B5B0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345A5C-A5CF-477C-BAE3-0CF0C2A160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682E0C-FD53-4E94-B78E-8B384A4214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603D5B-3213-4F3B-ABEB-39DE127A38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D51F1C-DCD2-4AA7-A695-1530762717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AA130A-0BFE-4C2D-876F-EF12DB1729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42052D-10AD-455C-92CD-021B929DDE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CB9EF5-1A80-4169-8E5A-A9E2887F1E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E5D172-A6F8-412F-A2C5-BD000F0664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2B70E4-08AC-4681-9D2A-AC49CB45F3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1CFA2E-EC44-42BF-91B4-7C3ED0F95A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93BB52-92CA-4B70-8401-00A0950A28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03C7BF-1968-4591-9E7E-2BB3E0CAA1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F40D26-060B-4CAF-8FEB-4E958FD585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CA9CD9-757F-44A0-B029-6A791B9CA8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62D8E9-E4C4-47C1-AB82-53CECAE77D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2DEFD6-5A35-475B-9967-F476E58BEA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2142B9-96B5-481B-8C12-0A2A1ED596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78C4F1-1378-4EAE-849E-D6A1F66A05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58403-E5EF-4599-B227-AD82636973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8368D1-A6F6-4B62-9F32-8A76D60174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302C0B-9514-48D4-AB67-475394E67D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316430-1A17-4FD1-A077-E50DF7806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3C6B58-D90F-4B94-8746-45759867CA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55FEF5-98CA-4FDE-8B9A-83CCE4565C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648E3A-4E57-4F80-A069-BBA0DCE71A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922ABB-925A-43B2-BAF3-7220399BB1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B3A57-2412-476D-A59A-10233A2BE4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AAE95A-48DF-41A5-B7F4-8AC7DB925C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21B71-1908-41B4-A301-97234F79A6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9FBAFE-EC73-448E-8F8A-E07750E1CF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8F8880-C577-4AE0-8505-51AD53E57E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B8E5DA-3A01-4882-A093-3D447CDE47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87F381-7A5E-4594-A4DA-D8DF117F8C96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34FCCB-3A98-4284-8602-65AC379B556D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225EC3-D5C5-4DE7-9EF5-DD6A3BDC9828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github.com/NeoTkok/Arduino-Mini-CNC-Plotter-Machine" TargetMode="External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49080" y="1944720"/>
            <a:ext cx="745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6600" spc="-1" strike="noStrike">
                <a:solidFill>
                  <a:srgbClr val="ffffff"/>
                </a:solidFill>
                <a:latin typeface="Arial"/>
              </a:rPr>
              <a:t>Arduino Mini CNC Plotter Machine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Команда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32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ts val="439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solidFill>
                  <a:srgbClr val="101010"/>
                </a:solidFill>
                <a:latin typeface="Montserrat Classic"/>
              </a:rPr>
              <a:t>CEO: Алексей Геворгов</a:t>
            </a:r>
            <a:endParaRPr b="0" lang="ru-RU" sz="314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ts val="439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solidFill>
                  <a:srgbClr val="101010"/>
                </a:solidFill>
                <a:latin typeface="Montserrat Classic"/>
              </a:rPr>
              <a:t>Lead Media Manager: ???</a:t>
            </a:r>
            <a:endParaRPr b="0" lang="ru-RU" sz="314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ts val="439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solidFill>
                  <a:srgbClr val="101010"/>
                </a:solidFill>
                <a:latin typeface="Montserrat Classic"/>
              </a:rPr>
              <a:t>Lead Software Engineer: Кузнецов Дмитрий</a:t>
            </a:r>
            <a:endParaRPr b="0" lang="ru-RU" sz="314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ts val="439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solidFill>
                  <a:srgbClr val="101010"/>
                </a:solidFill>
                <a:latin typeface="Montserrat Classic"/>
              </a:rPr>
              <a:t>Chief Engineer: Хорев Михаил</a:t>
            </a:r>
            <a:endParaRPr b="0" lang="ru-RU" sz="31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Компоненты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074600"/>
            <a:ext cx="5615640" cy="414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Arduino Uno: основной микроконтроллер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Драйвер шагового двигателя: управляет движением осей X, Y и Z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Шаговые двигатели: обеспечивают перемещение по осям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Сервомоторы: управляют подъемом и опусканием инструмента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Стержень или рейка: основа для перемещения по осям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Инструмент: используется для рисования или фрезеровки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6432840" y="1260000"/>
            <a:ext cx="2926800" cy="16995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4" descr=""/>
          <p:cNvPicPr/>
          <p:nvPr/>
        </p:nvPicPr>
        <p:blipFill>
          <a:blip r:embed="rId2"/>
          <a:stretch/>
        </p:blipFill>
        <p:spPr>
          <a:xfrm>
            <a:off x="6480000" y="3450960"/>
            <a:ext cx="2814120" cy="158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Схема подключения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075640" cy="38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Обзор схемы подключения компонентов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Подключение Arduino Uno к драйверу шагового двигателя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Подключение шаговых двигателей и сервомоторов к драйверу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Подключение драйвера к питанию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1" descr=""/>
          <p:cNvPicPr/>
          <p:nvPr/>
        </p:nvPicPr>
        <p:blipFill>
          <a:blip r:embed="rId1"/>
          <a:stretch/>
        </p:blipFill>
        <p:spPr>
          <a:xfrm>
            <a:off x="5220000" y="1476000"/>
            <a:ext cx="467964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Программное обеспечение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9080" y="139248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Загрузка и установка библиотеки AccelStepper для управления шаговыми двигателями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Настройка и запуск Arduino IDE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Загрузка и компиляция кода проекта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Подключение Arduino к компьютеру и загрузка кода на плату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Основные функции программы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0000" y="1362600"/>
            <a:ext cx="5580000" cy="40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27680" indent="-320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Инициализация шаговых двигателей и сервомоторов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27680" indent="-320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Управление движением по осям X, Y и Z с помощью шаговых двигателей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27680" indent="-320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Управление подъемом и опусканием инструмента с помощью сервомотора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27680" indent="-3207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Калибровка и настройка скорости движения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120000" y="1440000"/>
            <a:ext cx="3352680" cy="368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Результаты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Рисунок 2" descr=""/>
          <p:cNvPicPr/>
          <p:nvPr/>
        </p:nvPicPr>
        <p:blipFill>
          <a:blip r:embed="rId1"/>
          <a:stretch/>
        </p:blipFill>
        <p:spPr>
          <a:xfrm>
            <a:off x="521640" y="1620000"/>
            <a:ext cx="4518360" cy="302940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409000" y="1620000"/>
            <a:ext cx="41310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Заключение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341280" indent="-2559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Arduino Mini CNC Plotter Machine представляет собой интересный проект, который объединяет аппаратное и программное обеспечение для создания «мини-фрезерного станка».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Этот проект демонстрирует возможности Arduino в области управления двигателями и выполнения точных движений.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Создание собственного «мини-фрезерного станка» позволяет реализовать творческие идеи, такие как рисование, гравировка и многие другие.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Благодаря доступным компонентам и инструкциям, данный проект открыт для всех, кто интересуется созданием своего собственного CNC-станка.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45080" y="1573920"/>
            <a:ext cx="9214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Спасибо за внимание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000" cy="294120"/>
          </a:xfrm>
          <a:prstGeom prst="rect">
            <a:avLst/>
          </a:prstGeom>
          <a:ln w="18000">
            <a:noFill/>
          </a:ln>
        </p:spPr>
      </p:pic>
      <p:sp>
        <p:nvSpPr>
          <p:cNvPr id="145" name=""/>
          <p:cNvSpPr txBox="1"/>
          <p:nvPr/>
        </p:nvSpPr>
        <p:spPr>
          <a:xfrm>
            <a:off x="720000" y="3420000"/>
            <a:ext cx="810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eeeeee"/>
                </a:solidFill>
                <a:latin typeface="Arial"/>
                <a:hlinkClick r:id="rId2"/>
              </a:rPr>
              <a:t>https://github.com/NeoTkok/Arduino-Mini-CNC-Plotter-Machine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https://electricdiylab.com/how-to-make-arduino-mini-cnc-plotter-machine/#Complete_Code_for_arduino_Mini_CNC_plotter_mahcine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2023-05-22T14:46:00Z</dcterms:created>
  <dc:creator/>
  <dc:description/>
  <dc:language>ru-RU</dc:language>
  <cp:lastModifiedBy/>
  <dcterms:modified xsi:type="dcterms:W3CDTF">2023-05-22T15:10:53Z</dcterms:modified>
  <cp:revision>9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