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olors1.xml" ContentType="application/vnd.ms-office.chartcolorstyle+xml"/>
  <Override PartName="/ppt/charts/colors2.xml" ContentType="application/vnd.ms-office.chartcolorstyle+xml"/>
  <Override PartName="/ppt/charts/colors3.xml" ContentType="application/vnd.ms-office.chartcolorstyle+xml"/>
  <Override PartName="/ppt/charts/colors4.xml" ContentType="application/vnd.ms-office.chartcolorstyle+xml"/>
  <Override PartName="/ppt/charts/style1.xml" ContentType="application/vnd.ms-office.chartstyle+xml"/>
  <Override PartName="/ppt/charts/style2.xml" ContentType="application/vnd.ms-office.chartstyle+xml"/>
  <Override PartName="/ppt/charts/style3.xml" ContentType="application/vnd.ms-office.chartstyle+xml"/>
  <Override PartName="/ppt/charts/style4.xml" ContentType="application/vnd.ms-office.chartstyle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3"/>
    <p:sldId id="257" r:id="rId4"/>
    <p:sldId id="260" r:id="rId5"/>
    <p:sldId id="270" r:id="rId6"/>
    <p:sldId id="258" r:id="rId7"/>
    <p:sldId id="259" r:id="rId8"/>
    <p:sldId id="272" r:id="rId9"/>
    <p:sldId id="268" r:id="rId11"/>
    <p:sldId id="261" r:id="rId12"/>
    <p:sldId id="266" r:id="rId13"/>
    <p:sldId id="264" r:id="rId14"/>
    <p:sldId id="267" r:id="rId15"/>
    <p:sldId id="262" r:id="rId16"/>
    <p:sldId id="285" r:id="rId17"/>
    <p:sldId id="286" r:id="rId18"/>
    <p:sldId id="287" r:id="rId19"/>
    <p:sldId id="288" r:id="rId20"/>
    <p:sldId id="282" r:id="rId21"/>
    <p:sldId id="283" r:id="rId22"/>
    <p:sldId id="284" r:id="rId23"/>
    <p:sldId id="263" r:id="rId24"/>
    <p:sldId id="294" r:id="rId25"/>
    <p:sldId id="295" r:id="rId26"/>
    <p:sldId id="269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oru" initials="Y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1" Type="http://schemas.openxmlformats.org/officeDocument/2006/relationships/commentAuthors" Target="commentAuthors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file:///C:\Users\Yoru\Desktop\Graficas.xlsx" TargetMode="External"/></Relationships>
</file>

<file path=ppt/charts/_rels/chart2.xml.rels><?xml version="1.0" encoding="UTF-8" standalone="yes"?>
<Relationships xmlns="http://schemas.openxmlformats.org/package/2006/relationships"><Relationship Id="rId4" Type="http://schemas.microsoft.com/office/2011/relationships/chartColorStyle" Target="colors2.xml"/><Relationship Id="rId3" Type="http://schemas.microsoft.com/office/2011/relationships/chartStyle" Target="style2.xml"/><Relationship Id="rId2" Type="http://schemas.openxmlformats.org/officeDocument/2006/relationships/themeOverride" Target="../theme/themeOverride1.xml"/><Relationship Id="rId1" Type="http://schemas.openxmlformats.org/officeDocument/2006/relationships/oleObject" Target="Libro1" TargetMode="External"/></Relationships>
</file>

<file path=ppt/charts/_rels/chart3.xml.rels><?xml version="1.0" encoding="UTF-8" standalone="yes"?>
<Relationships xmlns="http://schemas.openxmlformats.org/package/2006/relationships"><Relationship Id="rId4" Type="http://schemas.microsoft.com/office/2011/relationships/chartColorStyle" Target="colors3.xml"/><Relationship Id="rId3" Type="http://schemas.microsoft.com/office/2011/relationships/chartStyle" Target="style3.xml"/><Relationship Id="rId2" Type="http://schemas.openxmlformats.org/officeDocument/2006/relationships/themeOverride" Target="../theme/themeOverride2.xml"/><Relationship Id="rId1" Type="http://schemas.openxmlformats.org/officeDocument/2006/relationships/oleObject" Target="Libro1" TargetMode="External"/></Relationships>
</file>

<file path=ppt/charts/_rels/chart4.xml.rels><?xml version="1.0" encoding="UTF-8" standalone="yes"?>
<Relationships xmlns="http://schemas.openxmlformats.org/package/2006/relationships"><Relationship Id="rId4" Type="http://schemas.microsoft.com/office/2011/relationships/chartColorStyle" Target="colors4.xml"/><Relationship Id="rId3" Type="http://schemas.microsoft.com/office/2011/relationships/chartStyle" Target="style4.xml"/><Relationship Id="rId2" Type="http://schemas.openxmlformats.org/officeDocument/2006/relationships/themeOverride" Target="../theme/themeOverride3.xml"/><Relationship Id="rId1" Type="http://schemas.openxmlformats.org/officeDocument/2006/relationships/oleObject" Target="Libro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s-ES" sz="3200" b="1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pPr>
            <a:r>
              <a:rPr lang="en-US" altLang="es-ES" sz="30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Isolation Forest (Knime) vs Isolation Forest (Python)</a:t>
            </a:r>
            <a:endParaRPr lang="en-US" altLang="es-ES" sz="300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[Graficas.xlsx]Hoja1!$B$1</c:f>
              <c:strCache>
                <c:ptCount val="1"/>
                <c:pt idx="0">
                  <c:v>Knime_Accuracy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circle"/>
            <c:size val="5"/>
            <c:spPr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ang="5400000" scaled="0"/>
              </a:gradFill>
              <a:ln w="9525">
                <a:solidFill>
                  <a:schemeClr val="accent1"/>
                </a:solidFill>
              </a:ln>
              <a:effectLst/>
            </c:spPr>
          </c:marker>
          <c:dLbls>
            <c:delete val="1"/>
          </c:dLbls>
          <c:val>
            <c:numRef>
              <c:f>[Libro1]Hoja1!$B$2:$B$9</c:f>
              <c:numCache>
                <c:formatCode>General</c:formatCode>
                <c:ptCount val="8"/>
                <c:pt idx="0">
                  <c:v>0.96121</c:v>
                </c:pt>
                <c:pt idx="1">
                  <c:v>0.96338</c:v>
                </c:pt>
                <c:pt idx="2">
                  <c:v>0.96823</c:v>
                </c:pt>
                <c:pt idx="3">
                  <c:v>0.96502</c:v>
                </c:pt>
                <c:pt idx="4">
                  <c:v>0.96677</c:v>
                </c:pt>
                <c:pt idx="5">
                  <c:v>0.95962</c:v>
                </c:pt>
                <c:pt idx="6">
                  <c:v>0.9623</c:v>
                </c:pt>
                <c:pt idx="7">
                  <c:v>0.95427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[Graficas.xlsx]Hoja1!$H$1</c:f>
              <c:strCache>
                <c:ptCount val="1"/>
                <c:pt idx="0">
                  <c:v>Python_Accuracy</c:v>
                </c:pt>
              </c:strCache>
            </c:strRef>
          </c:tx>
          <c:spPr>
            <a:ln w="28575" cap="rnd" cmpd="sng">
              <a:solidFill>
                <a:schemeClr val="accent6"/>
              </a:solidFill>
              <a:prstDash val="solid"/>
              <a:round/>
            </a:ln>
            <a:effectLst/>
            <a:sp3d contourW="28575"/>
          </c:spPr>
          <c:marker>
            <c:symbol val="circle"/>
            <c:size val="5"/>
            <c:spPr>
              <a:gradFill>
                <a:gsLst>
                  <a:gs pos="0">
                    <a:srgbClr val="14CD68"/>
                  </a:gs>
                  <a:gs pos="100000">
                    <a:srgbClr val="0B6E38"/>
                  </a:gs>
                </a:gsLst>
                <a:lin ang="5400000" scaled="0"/>
              </a:gradFill>
              <a:ln w="9525">
                <a:solidFill>
                  <a:schemeClr val="accent2"/>
                </a:solidFill>
              </a:ln>
              <a:effectLst/>
            </c:spPr>
          </c:marker>
          <c:dLbls>
            <c:delete val="1"/>
          </c:dLbls>
          <c:val>
            <c:numRef>
              <c:f>[Libro1]Hoja1!$H$2:$H$9</c:f>
              <c:numCache>
                <c:formatCode>General</c:formatCode>
                <c:ptCount val="8"/>
                <c:pt idx="0">
                  <c:v>0.99466</c:v>
                </c:pt>
                <c:pt idx="1">
                  <c:v>0.9968</c:v>
                </c:pt>
                <c:pt idx="2">
                  <c:v>0.99246</c:v>
                </c:pt>
                <c:pt idx="3">
                  <c:v>0.99952</c:v>
                </c:pt>
                <c:pt idx="4">
                  <c:v>0.99605</c:v>
                </c:pt>
                <c:pt idx="5">
                  <c:v>0.99543</c:v>
                </c:pt>
                <c:pt idx="6">
                  <c:v>0.99846</c:v>
                </c:pt>
                <c:pt idx="7">
                  <c:v>0.99965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90762340"/>
        <c:axId val="934113782"/>
      </c:lineChart>
      <c:catAx>
        <c:axId val="490762340"/>
        <c:scaling>
          <c:orientation val="minMax"/>
        </c:scaling>
        <c:delete val="0"/>
        <c:axPos val="b"/>
        <c:title>
          <c:tx>
            <c:rich>
              <a:bodyPr rot="0" spcFirstLastPara="0" vertOverflow="ellipsis" vert="horz" wrap="square" anchor="ctr" anchorCtr="1"/>
              <a:lstStyle/>
              <a:p>
                <a:pPr defTabSz="914400">
                  <a:defRPr lang="es-ES" sz="2400" b="0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pPr>
                <a:r>
                  <a:rPr lang="en-US" altLang="es-ES" sz="24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rPr>
                  <a:t>Iteraciones</a:t>
                </a:r>
                <a:endParaRPr lang="en-US" altLang="es-ES" sz="24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c:rich>
          </c:tx>
          <c:layout>
            <c:manualLayout>
              <c:xMode val="edge"/>
              <c:yMode val="edge"/>
              <c:x val="0.459447368421053"/>
              <c:y val="0.808101851851852"/>
            </c:manualLayout>
          </c:layout>
          <c:overlay val="0"/>
          <c:spPr>
            <a:noFill/>
            <a:ln>
              <a:noFill/>
            </a:ln>
            <a:effectLst/>
          </c:sp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s-ES"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pPr>
          </a:p>
        </c:txPr>
        <c:crossAx val="934113782"/>
        <c:crosses val="autoZero"/>
        <c:auto val="1"/>
        <c:lblAlgn val="ctr"/>
        <c:lblOffset val="100"/>
        <c:noMultiLvlLbl val="0"/>
      </c:catAx>
      <c:valAx>
        <c:axId val="934113782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02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0" vertOverflow="ellipsis" vert="horz" wrap="square" anchor="ctr" anchorCtr="1"/>
              <a:lstStyle/>
              <a:p>
                <a:pPr defTabSz="914400">
                  <a:defRPr lang="es-ES" sz="2800" b="0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pPr>
                <a:r>
                  <a:rPr lang="en-US" altLang="es-ES" sz="28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rPr>
                  <a:t>Porcentaje de acierto</a:t>
                </a:r>
                <a:endParaRPr lang="en-US" altLang="es-ES" sz="28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s-ES"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pPr>
          </a:p>
        </c:txPr>
        <c:crossAx val="4907623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0" vertOverflow="ellipsis" vert="horz" wrap="square" anchor="ctr" anchorCtr="1"/>
          <a:lstStyle/>
          <a:p>
            <a:pPr>
              <a:defRPr lang="es-ES" sz="240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pPr>
          </a:p>
        </c:txPr>
      </c:legendEntry>
      <c:legendEntry>
        <c:idx val="1"/>
        <c:txPr>
          <a:bodyPr rot="0" spcFirstLastPara="0" vertOverflow="ellipsis" vert="horz" wrap="square" anchor="ctr" anchorCtr="1"/>
          <a:lstStyle/>
          <a:p>
            <a:pPr>
              <a:defRPr lang="es-ES" sz="240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pPr>
          </a:p>
        </c:txPr>
      </c:legendEntry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s-ES" sz="2400" b="0" i="0" u="none" strike="noStrike" kern="1200" baseline="0">
              <a:solidFill>
                <a:schemeClr val="tx1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defRPr>
          </a:pPr>
        </a:p>
      </c:txPr>
    </c:legend>
    <c:plotVisOnly val="1"/>
    <c:dispBlanksAs val="gap"/>
    <c:showDLblsOverMax val="0"/>
    <c:extLst>
      <c:ext uri="{0b15fc19-7d7d-44ad-8c2d-2c3a37ce22c3}">
        <chartProps xmlns="https://web.wps.cn/et/2018/main" chartId="{fe8e9804-be4b-48b3-9305-39fbbadbb70b}"/>
      </c:ext>
    </c:extLst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s-ES"/>
      </a:pPr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[Libro1]Hoja1!$B$1</c:f>
              <c:strCache>
                <c:ptCount val="1"/>
                <c:pt idx="0">
                  <c:v>Knime_Precision</c:v>
                </c:pt>
              </c:strCache>
            </c:strRef>
          </c:tx>
          <c:spPr>
            <a:ln w="50800" cap="rnd">
              <a:solidFill>
                <a:srgbClr val="FF0000"/>
              </a:solidFill>
              <a:round/>
            </a:ln>
            <a:effectLst/>
            <a:sp3d contourW="50800"/>
          </c:spPr>
          <c:marker>
            <c:symbol val="circle"/>
            <c:size val="5"/>
            <c:spPr>
              <a:solidFill>
                <a:srgbClr val="FF0000"/>
              </a:solidFill>
              <a:ln w="9525">
                <a:solidFill>
                  <a:srgbClr val="FF0000"/>
                </a:solidFill>
              </a:ln>
              <a:effectLst/>
            </c:spPr>
          </c:marker>
          <c:dLbls>
            <c:delete val="1"/>
          </c:dLbls>
          <c:val>
            <c:numRef>
              <c:f>[Libro1]Hoja1!$B$2:$B$9</c:f>
              <c:numCache>
                <c:formatCode>General</c:formatCode>
                <c:ptCount val="8"/>
                <c:pt idx="0">
                  <c:v>0.99706</c:v>
                </c:pt>
                <c:pt idx="1">
                  <c:v>0.99103</c:v>
                </c:pt>
                <c:pt idx="2">
                  <c:v>0.99585</c:v>
                </c:pt>
                <c:pt idx="3">
                  <c:v>0.99843</c:v>
                </c:pt>
                <c:pt idx="4">
                  <c:v>0.99909</c:v>
                </c:pt>
                <c:pt idx="5">
                  <c:v>0.99281</c:v>
                </c:pt>
                <c:pt idx="6">
                  <c:v>0.99208</c:v>
                </c:pt>
                <c:pt idx="7">
                  <c:v>0.99478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[Libro1]Hoja1!$F$1</c:f>
              <c:strCache>
                <c:ptCount val="1"/>
                <c:pt idx="0">
                  <c:v>Python_Precision</c:v>
                </c:pt>
              </c:strCache>
            </c:strRef>
          </c:tx>
          <c:spPr>
            <a:ln w="12700" cap="rnd">
              <a:solidFill>
                <a:srgbClr val="00B050"/>
              </a:solidFill>
              <a:round/>
            </a:ln>
            <a:effectLst/>
            <a:sp3d contourW="12700"/>
          </c:spPr>
          <c:marker>
            <c:symbol val="circle"/>
            <c:size val="5"/>
            <c:spPr>
              <a:solidFill>
                <a:srgbClr val="70AD47"/>
              </a:solidFill>
              <a:ln w="9525">
                <a:solidFill>
                  <a:srgbClr val="70AD47"/>
                </a:solidFill>
              </a:ln>
              <a:effectLst/>
            </c:spPr>
          </c:marker>
          <c:dLbls>
            <c:delete val="1"/>
          </c:dLbls>
          <c:val>
            <c:numRef>
              <c:f>[Libro1]Hoja1!$F$2:$F$9</c:f>
              <c:numCache>
                <c:formatCode>General</c:formatCode>
                <c:ptCount val="8"/>
                <c:pt idx="0">
                  <c:v>1</c:v>
                </c:pt>
                <c:pt idx="1">
                  <c:v>0.99482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0.99798</c:v>
                </c:pt>
                <c:pt idx="6">
                  <c:v>0.99973</c:v>
                </c:pt>
                <c:pt idx="7">
                  <c:v>0.9974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5433070"/>
        <c:axId val="521769808"/>
      </c:lineChart>
      <c:catAx>
        <c:axId val="25433070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 forceAA="0"/>
          <a:lstStyle/>
          <a:p>
            <a:pPr>
              <a:defRPr lang="es-ES"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pPr>
          </a:p>
        </c:txPr>
        <c:crossAx val="521769808"/>
        <c:crosses val="autoZero"/>
        <c:auto val="1"/>
        <c:lblAlgn val="ctr"/>
        <c:lblOffset val="100"/>
        <c:noMultiLvlLbl val="0"/>
      </c:catAx>
      <c:valAx>
        <c:axId val="521769808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02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 forceAA="0"/>
          <a:lstStyle/>
          <a:p>
            <a:pPr>
              <a:defRPr lang="es-ES"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pPr>
          </a:p>
        </c:txPr>
        <c:crossAx val="2543307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egendEntry>
        <c:idx val="0"/>
        <c:txPr>
          <a:bodyPr rot="0" spcFirstLastPara="0" vertOverflow="ellipsis" vert="horz" wrap="square" anchor="ctr" anchorCtr="1"/>
          <a:lstStyle/>
          <a:p>
            <a:pPr>
              <a:defRPr lang="es-ES" sz="3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pPr>
          </a:p>
        </c:txPr>
      </c:legendEntry>
      <c:legendEntry>
        <c:idx val="1"/>
        <c:txPr>
          <a:bodyPr rot="0" spcFirstLastPara="0" vertOverflow="ellipsis" vert="horz" wrap="square" anchor="ctr" anchorCtr="1"/>
          <a:lstStyle/>
          <a:p>
            <a:pPr>
              <a:defRPr lang="es-ES" sz="3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pPr>
          </a:p>
        </c:txPr>
      </c:legendEntry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 forceAA="0"/>
        <a:lstStyle/>
        <a:p>
          <a:pPr>
            <a:defRPr lang="es-ES" sz="3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defRPr>
          </a:pPr>
        </a:p>
      </c:txPr>
    </c:legend>
    <c:plotVisOnly val="1"/>
    <c:dispBlanksAs val="gap"/>
    <c:showDLblsOverMax val="0"/>
    <c:extLst>
      <c:ext uri="{0b15fc19-7d7d-44ad-8c2d-2c3a37ce22c3}">
        <chartProps xmlns="https://web.wps.cn/et/2018/main" chartId="{ea458bff-3205-4851-ae52-4e5a23f42a00}"/>
      </c:ext>
    </c:extLst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s-ES" sz="2400"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pPr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[Libro1]Hoja1!$C$1</c:f>
              <c:strCache>
                <c:ptCount val="1"/>
                <c:pt idx="0">
                  <c:v>Knime_Recall</c:v>
                </c:pt>
              </c:strCache>
            </c:strRef>
          </c:tx>
          <c:spPr>
            <a:ln w="25400" cap="rnd">
              <a:solidFill>
                <a:srgbClr val="FF0000"/>
              </a:solidFill>
              <a:round/>
            </a:ln>
            <a:effectLst/>
            <a:sp3d contourW="25400"/>
          </c:spPr>
          <c:marker>
            <c:symbol val="circle"/>
            <c:size val="5"/>
            <c:spPr>
              <a:solidFill>
                <a:srgbClr val="FF0000"/>
              </a:solidFill>
              <a:ln w="0">
                <a:solidFill>
                  <a:srgbClr val="FF0000">
                    <a:alpha val="76000"/>
                  </a:srgbClr>
                </a:solidFill>
              </a:ln>
              <a:effectLst/>
            </c:spPr>
          </c:marker>
          <c:dLbls>
            <c:delete val="1"/>
          </c:dLbls>
          <c:val>
            <c:numRef>
              <c:f>[Libro1]Hoja1!$C$2:$C$9</c:f>
              <c:numCache>
                <c:formatCode>General</c:formatCode>
                <c:ptCount val="8"/>
                <c:pt idx="0">
                  <c:v>0.25009</c:v>
                </c:pt>
                <c:pt idx="1">
                  <c:v>0.25831</c:v>
                </c:pt>
                <c:pt idx="2">
                  <c:v>0.24594</c:v>
                </c:pt>
                <c:pt idx="3">
                  <c:v>0.2436</c:v>
                </c:pt>
                <c:pt idx="4">
                  <c:v>0.2618</c:v>
                </c:pt>
                <c:pt idx="5">
                  <c:v>0.25232</c:v>
                </c:pt>
                <c:pt idx="6">
                  <c:v>0.24755</c:v>
                </c:pt>
                <c:pt idx="7">
                  <c:v>0.25914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[Libro1]Hoja1!$G$1</c:f>
              <c:strCache>
                <c:ptCount val="1"/>
                <c:pt idx="0">
                  <c:v>Python_Recall</c:v>
                </c:pt>
              </c:strCache>
            </c:strRef>
          </c:tx>
          <c:spPr>
            <a:ln w="9525" cap="rnd">
              <a:solidFill>
                <a:srgbClr val="00B050"/>
              </a:solidFill>
              <a:round/>
            </a:ln>
            <a:effectLst/>
            <a:sp3d contourW="9525"/>
          </c:spPr>
          <c:marker>
            <c:symbol val="circle"/>
            <c:size val="5"/>
            <c:spPr>
              <a:solidFill>
                <a:srgbClr val="00B050"/>
              </a:solidFill>
              <a:ln w="0">
                <a:solidFill>
                  <a:srgbClr val="00B050"/>
                </a:solidFill>
              </a:ln>
              <a:effectLst/>
            </c:spPr>
          </c:marker>
          <c:dLbls>
            <c:delete val="1"/>
          </c:dLbls>
          <c:val>
            <c:numRef>
              <c:f>[Libro1]Hoja1!$G$2:$G$9</c:f>
              <c:numCache>
                <c:formatCode>General</c:formatCode>
                <c:ptCount val="8"/>
                <c:pt idx="0">
                  <c:v>0.98874</c:v>
                </c:pt>
                <c:pt idx="1">
                  <c:v>0.97682</c:v>
                </c:pt>
                <c:pt idx="2">
                  <c:v>0.99507</c:v>
                </c:pt>
                <c:pt idx="3">
                  <c:v>0.96096</c:v>
                </c:pt>
                <c:pt idx="4">
                  <c:v>0.98613</c:v>
                </c:pt>
                <c:pt idx="5">
                  <c:v>0.9992</c:v>
                </c:pt>
                <c:pt idx="6">
                  <c:v>0.9738</c:v>
                </c:pt>
                <c:pt idx="7">
                  <c:v>0.97789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15868256"/>
        <c:axId val="423329733"/>
      </c:lineChart>
      <c:catAx>
        <c:axId val="91586825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 forceAA="0"/>
          <a:lstStyle/>
          <a:p>
            <a:pPr>
              <a:defRPr lang="es-ES"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pPr>
          </a:p>
        </c:txPr>
        <c:crossAx val="423329733"/>
        <c:crosses val="autoZero"/>
        <c:auto val="1"/>
        <c:lblAlgn val="ctr"/>
        <c:lblOffset val="100"/>
        <c:noMultiLvlLbl val="0"/>
      </c:catAx>
      <c:valAx>
        <c:axId val="423329733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02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 forceAA="0"/>
          <a:lstStyle/>
          <a:p>
            <a:pPr>
              <a:defRPr lang="es-ES"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pPr>
          </a:p>
        </c:txPr>
        <c:crossAx val="9158682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egendEntry>
        <c:idx val="0"/>
        <c:txPr>
          <a:bodyPr rot="0" spcFirstLastPara="0" vertOverflow="ellipsis" vert="horz" wrap="square" anchor="ctr" anchorCtr="1"/>
          <a:lstStyle/>
          <a:p>
            <a:pPr>
              <a:defRPr lang="es-ES" sz="3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pPr>
          </a:p>
        </c:txPr>
      </c:legendEntry>
      <c:legendEntry>
        <c:idx val="1"/>
        <c:txPr>
          <a:bodyPr rot="0" spcFirstLastPara="0" vertOverflow="ellipsis" vert="horz" wrap="square" anchor="ctr" anchorCtr="1"/>
          <a:lstStyle/>
          <a:p>
            <a:pPr>
              <a:defRPr lang="es-ES" sz="3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pPr>
          </a:p>
        </c:txPr>
      </c:legendEntry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 forceAA="0"/>
        <a:lstStyle/>
        <a:p>
          <a:pPr>
            <a:defRPr lang="es-ES" sz="3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defRPr>
          </a:pPr>
        </a:p>
      </c:txPr>
    </c:legend>
    <c:plotVisOnly val="1"/>
    <c:dispBlanksAs val="gap"/>
    <c:showDLblsOverMax val="0"/>
    <c:extLst>
      <c:ext uri="{0b15fc19-7d7d-44ad-8c2d-2c3a37ce22c3}">
        <chartProps xmlns="https://web.wps.cn/et/2018/main" chartId="{c8cf7c06-ab2b-4fdd-970a-9afd834c4187}"/>
      </c:ext>
    </c:extLst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s-ES" sz="3600"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pPr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[Libro1]Hoja1!$D$1</c:f>
              <c:strCache>
                <c:ptCount val="1"/>
                <c:pt idx="0">
                  <c:v>Knime_F1</c:v>
                </c:pt>
              </c:strCache>
            </c:strRef>
          </c:tx>
          <c:spPr>
            <a:ln w="15875" cap="rnd">
              <a:solidFill>
                <a:srgbClr val="FF0000"/>
              </a:solidFill>
              <a:round/>
            </a:ln>
            <a:effectLst/>
            <a:sp3d contourW="15875"/>
          </c:spPr>
          <c:marker>
            <c:symbol val="circle"/>
            <c:size val="5"/>
            <c:spPr>
              <a:solidFill>
                <a:srgbClr val="FF0000"/>
              </a:solidFill>
              <a:ln w="0">
                <a:solidFill>
                  <a:srgbClr val="FF0000"/>
                </a:solidFill>
              </a:ln>
              <a:effectLst/>
            </c:spPr>
          </c:marker>
          <c:dLbls>
            <c:delete val="1"/>
          </c:dLbls>
          <c:val>
            <c:numRef>
              <c:f>[Libro1]Hoja1!$D$2:$D$9</c:f>
              <c:numCache>
                <c:formatCode>General</c:formatCode>
                <c:ptCount val="8"/>
                <c:pt idx="0">
                  <c:v>0.40696</c:v>
                </c:pt>
                <c:pt idx="1">
                  <c:v>0.3962</c:v>
                </c:pt>
                <c:pt idx="2">
                  <c:v>0.3999</c:v>
                </c:pt>
                <c:pt idx="3">
                  <c:v>0.40484</c:v>
                </c:pt>
                <c:pt idx="4">
                  <c:v>0.40248</c:v>
                </c:pt>
                <c:pt idx="5">
                  <c:v>0.41005</c:v>
                </c:pt>
                <c:pt idx="6">
                  <c:v>0.39477</c:v>
                </c:pt>
                <c:pt idx="7">
                  <c:v>0.41014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[Libro1]Hoja1!$H$1</c:f>
              <c:strCache>
                <c:ptCount val="1"/>
                <c:pt idx="0">
                  <c:v>Python_F1</c:v>
                </c:pt>
              </c:strCache>
            </c:strRef>
          </c:tx>
          <c:spPr>
            <a:ln w="28575" cap="rnd">
              <a:solidFill>
                <a:srgbClr val="70AD47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70AD47"/>
              </a:solidFill>
              <a:ln w="6350">
                <a:solidFill>
                  <a:srgbClr val="70AD47"/>
                </a:solidFill>
              </a:ln>
              <a:effectLst/>
            </c:spPr>
          </c:marker>
          <c:dLbls>
            <c:delete val="1"/>
          </c:dLbls>
          <c:val>
            <c:numRef>
              <c:f>[Libro1]Hoja1!$H$2:$H$9</c:f>
              <c:numCache>
                <c:formatCode>General</c:formatCode>
                <c:ptCount val="8"/>
                <c:pt idx="0">
                  <c:v>0.99186</c:v>
                </c:pt>
                <c:pt idx="1">
                  <c:v>0.98755</c:v>
                </c:pt>
                <c:pt idx="2">
                  <c:v>0.98522</c:v>
                </c:pt>
                <c:pt idx="3">
                  <c:v>0.9923</c:v>
                </c:pt>
                <c:pt idx="4">
                  <c:v>0.97806</c:v>
                </c:pt>
                <c:pt idx="5">
                  <c:v>0.99773</c:v>
                </c:pt>
                <c:pt idx="6">
                  <c:v>0.99398</c:v>
                </c:pt>
                <c:pt idx="7">
                  <c:v>0.99955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68725168"/>
        <c:axId val="246446269"/>
      </c:lineChart>
      <c:catAx>
        <c:axId val="56872516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 forceAA="0"/>
          <a:lstStyle/>
          <a:p>
            <a:pPr>
              <a:defRPr lang="es-ES"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pPr>
          </a:p>
        </c:txPr>
        <c:crossAx val="246446269"/>
        <c:crosses val="autoZero"/>
        <c:auto val="1"/>
        <c:lblAlgn val="ctr"/>
        <c:lblOffset val="100"/>
        <c:noMultiLvlLbl val="0"/>
      </c:catAx>
      <c:valAx>
        <c:axId val="246446269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02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 forceAA="0"/>
          <a:lstStyle/>
          <a:p>
            <a:pPr>
              <a:defRPr lang="es-ES"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pPr>
          </a:p>
        </c:txPr>
        <c:crossAx val="5687251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egendEntry>
        <c:idx val="0"/>
        <c:txPr>
          <a:bodyPr rot="0" spcFirstLastPara="0" vertOverflow="ellipsis" vert="horz" wrap="square" anchor="ctr" anchorCtr="1"/>
          <a:lstStyle/>
          <a:p>
            <a:pPr>
              <a:defRPr lang="es-ES" sz="3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pPr>
          </a:p>
        </c:txPr>
      </c:legendEntry>
      <c:legendEntry>
        <c:idx val="1"/>
        <c:txPr>
          <a:bodyPr rot="0" spcFirstLastPara="0" vertOverflow="ellipsis" vert="horz" wrap="square" anchor="ctr" anchorCtr="1"/>
          <a:lstStyle/>
          <a:p>
            <a:pPr>
              <a:defRPr lang="es-ES" sz="3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pPr>
          </a:p>
        </c:txPr>
      </c:legendEntry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 forceAA="0"/>
        <a:lstStyle/>
        <a:p>
          <a:pPr>
            <a:defRPr lang="es-ES" sz="3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defRPr>
          </a:pPr>
        </a:p>
      </c:txPr>
    </c:legend>
    <c:plotVisOnly val="1"/>
    <c:dispBlanksAs val="gap"/>
    <c:showDLblsOverMax val="0"/>
    <c:extLst>
      <c:ext uri="{0b15fc19-7d7d-44ad-8c2d-2c3a37ce22c3}">
        <chartProps xmlns="https://web.wps.cn/et/2018/main" chartId="{ca3b0fdd-d109-46e6-85bb-46f450f74a3f}"/>
      </c:ext>
    </c:extLst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s-ES"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02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28575" cap="rnd">
        <a:solidFill>
          <a:schemeClr val="phClr"/>
        </a:solidFill>
        <a:round/>
      </a:ln>
      <a:effectLst/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1005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28575" cap="rnd">
        <a:solidFill>
          <a:schemeClr val="phClr"/>
        </a:solidFill>
        <a:round/>
      </a:ln>
      <a:effectLst/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dk1"/>
    </cs:fontRef>
    <cs:spPr>
      <a:ln w="9525">
        <a:solidFill>
          <a:schemeClr val="phClr"/>
        </a:solidFill>
      </a:ln>
      <a:effectLst/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1005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28575" cap="rnd">
        <a:solidFill>
          <a:schemeClr val="phClr"/>
        </a:solidFill>
        <a:round/>
      </a:ln>
      <a:effectLst/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dk1"/>
    </cs:fontRef>
    <cs:spPr>
      <a:ln w="9525">
        <a:solidFill>
          <a:schemeClr val="phClr"/>
        </a:solidFill>
      </a:ln>
      <a:effectLst/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1005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28575" cap="rnd">
        <a:solidFill>
          <a:schemeClr val="phClr"/>
        </a:solidFill>
        <a:round/>
      </a:ln>
      <a:effectLst/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dk1"/>
    </cs:fontRef>
    <cs:spPr>
      <a:ln w="9525">
        <a:solidFill>
          <a:schemeClr val="phClr"/>
        </a:solidFill>
      </a:ln>
      <a:effectLst/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AA08A3-3CCC-49E6-964C-E1738A6D992D}" type="datetimeFigureOut">
              <a:rPr lang="es-ES" smtClean="0"/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Editar el estilo de texto del patrón</a:t>
            </a:r>
            <a:endParaRPr lang="es-ES" smtClean="0"/>
          </a:p>
          <a:p>
            <a:pPr lvl="1"/>
            <a:r>
              <a:rPr lang="es-ES" smtClean="0"/>
              <a:t>Segundo nivel</a:t>
            </a:r>
            <a:endParaRPr lang="es-ES" smtClean="0"/>
          </a:p>
          <a:p>
            <a:pPr lvl="2"/>
            <a:r>
              <a:rPr lang="es-ES" smtClean="0"/>
              <a:t>Tercer nivel</a:t>
            </a:r>
            <a:endParaRPr lang="es-ES" smtClean="0"/>
          </a:p>
          <a:p>
            <a:pPr lvl="3"/>
            <a:r>
              <a:rPr lang="es-ES" smtClean="0"/>
              <a:t>Cuarto nivel</a:t>
            </a:r>
            <a:endParaRPr lang="es-ES" smtClean="0"/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B2CB49-322C-48BB-A333-B208C96D6BAF}" type="slidenum">
              <a:rPr lang="es-ES" smtClean="0"/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Marcador de posición de imagen de diapositiva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Marcador de posición de texto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s-E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chart" Target="../charts/char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chart" Target="../charts/char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chart" Target="../charts/char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chart" Target="../charts/char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0"/>
          <p:cNvSpPr/>
          <p:nvPr/>
        </p:nvSpPr>
        <p:spPr>
          <a:xfrm>
            <a:off x="489585" y="518795"/>
            <a:ext cx="6439535" cy="4008120"/>
          </a:xfrm>
          <a:prstGeom prst="rect">
            <a:avLst/>
          </a:prstGeom>
          <a:noFill/>
        </p:spPr>
        <p:txBody>
          <a:bodyPr wrap="square" lIns="0" tIns="0" rIns="0" bIns="0" rtlCol="0" anchor="t"/>
          <a:p>
            <a:pPr marL="0" indent="0">
              <a:lnSpc>
                <a:spcPts val="7850"/>
              </a:lnSpc>
              <a:buNone/>
            </a:pPr>
            <a:r>
              <a:rPr lang="en-US" sz="6300" dirty="0">
                <a:solidFill>
                  <a:srgbClr val="00002E"/>
                </a:solidFill>
                <a:latin typeface="Arial" panose="020B0604020202020204" pitchFamily="34" charset="0"/>
                <a:ea typeface="Nunito Semi Bold" pitchFamily="34" charset="-122"/>
                <a:cs typeface="Arial" panose="020B0604020202020204" pitchFamily="34" charset="0"/>
              </a:rPr>
              <a:t>Detección de Anomalías en Sistemas Industriales</a:t>
            </a:r>
            <a:endParaRPr lang="en-US" sz="6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 1"/>
          <p:cNvSpPr/>
          <p:nvPr/>
        </p:nvSpPr>
        <p:spPr>
          <a:xfrm>
            <a:off x="488117" y="4708366"/>
            <a:ext cx="7415927" cy="395049"/>
          </a:xfrm>
          <a:prstGeom prst="rect">
            <a:avLst/>
          </a:prstGeom>
          <a:noFill/>
        </p:spPr>
        <p:txBody>
          <a:bodyPr wrap="none" lIns="0" tIns="0" rIns="0" bIns="0" rtlCol="0" anchor="t"/>
          <a:p>
            <a:pPr marL="0" indent="0">
              <a:lnSpc>
                <a:spcPts val="3100"/>
              </a:lnSpc>
              <a:buNone/>
            </a:pPr>
            <a:r>
              <a:rPr lang="en-US" sz="2400" dirty="0">
                <a:solidFill>
                  <a:srgbClr val="00002E"/>
                </a:solidFill>
                <a:latin typeface="Arial" panose="020B0604020202020204" pitchFamily="34" charset="0"/>
                <a:ea typeface="PT Sans" panose="020B0703020203020204" pitchFamily="34" charset="-122"/>
                <a:cs typeface="Arial" panose="020B0604020202020204" pitchFamily="34" charset="0"/>
              </a:rPr>
              <a:t>Módulo para identificar comportamientos anómalos.</a:t>
            </a:r>
            <a:endParaRPr lang="en-US" sz="2400" dirty="0">
              <a:solidFill>
                <a:srgbClr val="00002E"/>
              </a:solidFill>
              <a:latin typeface="Arial" panose="020B0604020202020204" pitchFamily="34" charset="0"/>
              <a:ea typeface="PT Sans" panose="020B0703020203020204" pitchFamily="34" charset="-122"/>
              <a:cs typeface="Arial" panose="020B0604020202020204" pitchFamily="34" charset="0"/>
            </a:endParaRPr>
          </a:p>
        </p:txBody>
      </p:sp>
      <p:sp>
        <p:nvSpPr>
          <p:cNvPr id="7" name="Text 3"/>
          <p:cNvSpPr/>
          <p:nvPr/>
        </p:nvSpPr>
        <p:spPr>
          <a:xfrm>
            <a:off x="489585" y="5426710"/>
            <a:ext cx="3239770" cy="1066800"/>
          </a:xfrm>
          <a:prstGeom prst="rect">
            <a:avLst/>
          </a:prstGeom>
          <a:noFill/>
        </p:spPr>
        <p:txBody>
          <a:bodyPr wrap="none" lIns="0" tIns="0" rIns="0" bIns="0" rtlCol="0" anchor="t"/>
          <a:p>
            <a:pPr marL="0" indent="0" algn="l">
              <a:lnSpc>
                <a:spcPts val="3400"/>
              </a:lnSpc>
              <a:buNone/>
            </a:pPr>
            <a:r>
              <a:rPr lang="en-US" sz="2400" b="1" dirty="0">
                <a:solidFill>
                  <a:srgbClr val="00002E"/>
                </a:solidFill>
                <a:latin typeface="Arial" panose="020B0604020202020204" pitchFamily="34" charset="0"/>
                <a:ea typeface="PT Sans Bold" pitchFamily="34" charset="-122"/>
                <a:cs typeface="Arial" panose="020B0604020202020204" pitchFamily="34" charset="0"/>
              </a:rPr>
              <a:t>Autor: Fabio Ford Campbell</a:t>
            </a:r>
            <a:br>
              <a:rPr lang="en-US" sz="2400" b="1" dirty="0">
                <a:solidFill>
                  <a:srgbClr val="00002E"/>
                </a:solidFill>
                <a:latin typeface="Arial" panose="020B0604020202020204" pitchFamily="34" charset="0"/>
                <a:ea typeface="PT Sans Bold" pitchFamily="34" charset="-122"/>
                <a:cs typeface="Arial" panose="020B0604020202020204" pitchFamily="34" charset="0"/>
              </a:rPr>
            </a:b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Tutora: Dr.C Nayma Cepero P</a:t>
            </a:r>
            <a:r>
              <a:rPr lang="es-ES" sz="2400" b="1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érez</a:t>
            </a:r>
            <a:endParaRPr lang="es-E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l">
              <a:lnSpc>
                <a:spcPts val="3400"/>
              </a:lnSpc>
              <a:buNone/>
            </a:pPr>
            <a:endParaRPr lang="en-US" sz="2400" b="1" dirty="0">
              <a:solidFill>
                <a:srgbClr val="00002E"/>
              </a:solidFill>
              <a:latin typeface="Arial" panose="020B0604020202020204" pitchFamily="34" charset="0"/>
              <a:ea typeface="PT Sans Bold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03799196" name="Рисунок 1" descr="Изображение выглядит как диаграмма, снимок экрана, линия, круг&#10;&#10;Автоматически созданное описание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775" y="335915"/>
            <a:ext cx="10145395" cy="6308090"/>
          </a:xfrm>
          <a:prstGeom prst="rect">
            <a:avLst/>
          </a:prstGeom>
        </p:spPr>
      </p:pic>
      <p:cxnSp>
        <p:nvCxnSpPr>
          <p:cNvPr id="4" name="Conector recto de flecha 3"/>
          <p:cNvCxnSpPr/>
          <p:nvPr/>
        </p:nvCxnSpPr>
        <p:spPr>
          <a:xfrm flipV="1">
            <a:off x="4884420" y="988060"/>
            <a:ext cx="624840" cy="695960"/>
          </a:xfrm>
          <a:prstGeom prst="straightConnector1">
            <a:avLst/>
          </a:prstGeom>
          <a:ln w="47625" cmpd="sng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4" name="Óvalo 23"/>
          <p:cNvSpPr/>
          <p:nvPr/>
        </p:nvSpPr>
        <p:spPr>
          <a:xfrm>
            <a:off x="5367020" y="208280"/>
            <a:ext cx="951865" cy="91122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s-ES" alt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n 4" descr="pngwing.co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7190" y="277495"/>
            <a:ext cx="772160" cy="772160"/>
          </a:xfrm>
          <a:prstGeom prst="rect">
            <a:avLst/>
          </a:prstGeom>
        </p:spPr>
      </p:pic>
      <p:sp>
        <p:nvSpPr>
          <p:cNvPr id="6" name="Cuadro de texto 5"/>
          <p:cNvSpPr txBox="1"/>
          <p:nvPr/>
        </p:nvSpPr>
        <p:spPr>
          <a:xfrm>
            <a:off x="6318885" y="335915"/>
            <a:ext cx="474916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" altLang="en-US" sz="2400" b="1">
                <a:latin typeface="Arial" panose="020B0604020202020204" pitchFamily="34" charset="0"/>
                <a:cs typeface="Arial" panose="020B0604020202020204" pitchFamily="34" charset="0"/>
              </a:rPr>
              <a:t>Módulo de detecci</a:t>
            </a:r>
            <a:r>
              <a:rPr lang="es-ES" altLang="en-US" sz="2400" b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ó</a:t>
            </a:r>
            <a:r>
              <a:rPr lang="es-ES" altLang="en-US" sz="2400" b="1">
                <a:latin typeface="Arial" panose="020B0604020202020204" pitchFamily="34" charset="0"/>
                <a:cs typeface="Arial" panose="020B0604020202020204" pitchFamily="34" charset="0"/>
              </a:rPr>
              <a:t>n de anomalías</a:t>
            </a:r>
            <a:endParaRPr lang="es-ES" altLang="en-US" sz="2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Multidocumento 6"/>
          <p:cNvSpPr/>
          <p:nvPr/>
        </p:nvSpPr>
        <p:spPr>
          <a:xfrm>
            <a:off x="1818640" y="1584325"/>
            <a:ext cx="586105" cy="435610"/>
          </a:xfrm>
          <a:prstGeom prst="flowChartMulti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" altLang="en-US" sz="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0101101010</a:t>
            </a:r>
            <a:endParaRPr lang="es-ES" altLang="en-US" sz="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Multidocumento 7"/>
          <p:cNvSpPr/>
          <p:nvPr/>
        </p:nvSpPr>
        <p:spPr>
          <a:xfrm>
            <a:off x="3987800" y="1584325"/>
            <a:ext cx="586105" cy="435610"/>
          </a:xfrm>
          <a:prstGeom prst="flowChartMulti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" altLang="en-US" sz="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0101101010</a:t>
            </a:r>
            <a:endParaRPr lang="es-ES" altLang="en-US" sz="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Multidocumento 19"/>
          <p:cNvSpPr/>
          <p:nvPr/>
        </p:nvSpPr>
        <p:spPr>
          <a:xfrm>
            <a:off x="2895600" y="3057525"/>
            <a:ext cx="586105" cy="435610"/>
          </a:xfrm>
          <a:prstGeom prst="flowChartMulti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" altLang="en-US" sz="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0101101010</a:t>
            </a:r>
            <a:endParaRPr lang="es-ES" altLang="en-US" sz="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Multidocumento 20"/>
          <p:cNvSpPr/>
          <p:nvPr/>
        </p:nvSpPr>
        <p:spPr>
          <a:xfrm>
            <a:off x="3241040" y="3128645"/>
            <a:ext cx="586105" cy="435610"/>
          </a:xfrm>
          <a:prstGeom prst="flowChartMulti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" altLang="en-US" sz="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0101101010</a:t>
            </a:r>
            <a:endParaRPr lang="es-ES" altLang="en-US" sz="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Multidocumento 21"/>
          <p:cNvSpPr/>
          <p:nvPr/>
        </p:nvSpPr>
        <p:spPr>
          <a:xfrm>
            <a:off x="3662680" y="3159125"/>
            <a:ext cx="586105" cy="435610"/>
          </a:xfrm>
          <a:prstGeom prst="flowChartMulti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" altLang="en-US" sz="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0101101010</a:t>
            </a:r>
            <a:endParaRPr lang="es-ES" altLang="en-US" sz="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Multidocumento 22"/>
          <p:cNvSpPr/>
          <p:nvPr/>
        </p:nvSpPr>
        <p:spPr>
          <a:xfrm>
            <a:off x="3769360" y="2869565"/>
            <a:ext cx="586105" cy="435610"/>
          </a:xfrm>
          <a:prstGeom prst="flowChartMulti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" altLang="en-US" sz="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0101101010</a:t>
            </a:r>
            <a:endParaRPr lang="es-ES" altLang="en-US" sz="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Multidocumento 24"/>
          <p:cNvSpPr/>
          <p:nvPr/>
        </p:nvSpPr>
        <p:spPr>
          <a:xfrm>
            <a:off x="3886200" y="3057525"/>
            <a:ext cx="586105" cy="435610"/>
          </a:xfrm>
          <a:prstGeom prst="flowChartMulti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" altLang="en-US" sz="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0101101010</a:t>
            </a:r>
            <a:endParaRPr lang="es-ES" altLang="en-US" sz="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Multidocumento 25"/>
          <p:cNvSpPr/>
          <p:nvPr/>
        </p:nvSpPr>
        <p:spPr>
          <a:xfrm>
            <a:off x="7645400" y="1421765"/>
            <a:ext cx="586105" cy="435610"/>
          </a:xfrm>
          <a:prstGeom prst="flowChartMulti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" altLang="en-US" sz="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0101101010</a:t>
            </a:r>
            <a:endParaRPr lang="es-ES" altLang="en-US" sz="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Multidocumento 26"/>
          <p:cNvSpPr/>
          <p:nvPr/>
        </p:nvSpPr>
        <p:spPr>
          <a:xfrm>
            <a:off x="7874000" y="4408805"/>
            <a:ext cx="586105" cy="435610"/>
          </a:xfrm>
          <a:prstGeom prst="flowChartMulti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" altLang="en-US" sz="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0101101010</a:t>
            </a:r>
            <a:endParaRPr lang="es-ES" altLang="en-US" sz="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Multidocumento 29"/>
          <p:cNvSpPr/>
          <p:nvPr/>
        </p:nvSpPr>
        <p:spPr>
          <a:xfrm>
            <a:off x="9918065" y="3057525"/>
            <a:ext cx="586105" cy="435610"/>
          </a:xfrm>
          <a:prstGeom prst="flowChartMulti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" altLang="en-US" sz="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0101101010</a:t>
            </a:r>
            <a:endParaRPr lang="es-ES" altLang="en-US" sz="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Multidocumento 31"/>
          <p:cNvSpPr/>
          <p:nvPr/>
        </p:nvSpPr>
        <p:spPr>
          <a:xfrm>
            <a:off x="9941560" y="2993390"/>
            <a:ext cx="586105" cy="435610"/>
          </a:xfrm>
          <a:prstGeom prst="flowChartMulti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" altLang="en-US" sz="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0101101010</a:t>
            </a:r>
            <a:endParaRPr lang="es-ES" altLang="en-US" sz="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Multidocumento 32"/>
          <p:cNvSpPr/>
          <p:nvPr/>
        </p:nvSpPr>
        <p:spPr>
          <a:xfrm>
            <a:off x="7645400" y="1385570"/>
            <a:ext cx="586105" cy="435610"/>
          </a:xfrm>
          <a:prstGeom prst="flowChartMulti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" altLang="en-US" sz="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0101101010</a:t>
            </a:r>
            <a:endParaRPr lang="es-ES" altLang="en-US" sz="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Multidocumento 33"/>
          <p:cNvSpPr/>
          <p:nvPr/>
        </p:nvSpPr>
        <p:spPr>
          <a:xfrm>
            <a:off x="7462520" y="4695190"/>
            <a:ext cx="586105" cy="435610"/>
          </a:xfrm>
          <a:prstGeom prst="flowChartMulti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" altLang="en-US" sz="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0101101010</a:t>
            </a:r>
            <a:endParaRPr lang="es-ES" altLang="en-US" sz="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Multidocumento 34"/>
          <p:cNvSpPr/>
          <p:nvPr/>
        </p:nvSpPr>
        <p:spPr>
          <a:xfrm>
            <a:off x="3034665" y="2767965"/>
            <a:ext cx="586105" cy="435610"/>
          </a:xfrm>
          <a:prstGeom prst="flowChartMulti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" altLang="en-US" sz="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0101101010</a:t>
            </a:r>
            <a:endParaRPr lang="es-ES" altLang="en-US" sz="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Multidocumento 35"/>
          <p:cNvSpPr/>
          <p:nvPr/>
        </p:nvSpPr>
        <p:spPr>
          <a:xfrm>
            <a:off x="4419600" y="1584325"/>
            <a:ext cx="586105" cy="435610"/>
          </a:xfrm>
          <a:prstGeom prst="flowChartMulti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" altLang="en-US" sz="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0101101010</a:t>
            </a:r>
            <a:endParaRPr lang="es-ES" altLang="en-US" sz="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Multidocumento 36"/>
          <p:cNvSpPr/>
          <p:nvPr/>
        </p:nvSpPr>
        <p:spPr>
          <a:xfrm>
            <a:off x="4884420" y="4453890"/>
            <a:ext cx="586105" cy="435610"/>
          </a:xfrm>
          <a:prstGeom prst="flowChartMulti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" altLang="en-US" sz="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0101101010</a:t>
            </a:r>
            <a:endParaRPr lang="es-ES" altLang="en-US" sz="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Multidocumento 37"/>
          <p:cNvSpPr/>
          <p:nvPr/>
        </p:nvSpPr>
        <p:spPr>
          <a:xfrm>
            <a:off x="3183255" y="4646930"/>
            <a:ext cx="586105" cy="435610"/>
          </a:xfrm>
          <a:prstGeom prst="flowChartMulti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" altLang="en-US" sz="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0101101010</a:t>
            </a:r>
            <a:endParaRPr lang="es-ES" altLang="en-US" sz="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Multidocumento 38"/>
          <p:cNvSpPr/>
          <p:nvPr/>
        </p:nvSpPr>
        <p:spPr>
          <a:xfrm>
            <a:off x="1482090" y="4596130"/>
            <a:ext cx="586105" cy="435610"/>
          </a:xfrm>
          <a:prstGeom prst="flowChartMulti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" altLang="en-US" sz="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0101101010</a:t>
            </a:r>
            <a:endParaRPr lang="es-ES" altLang="en-US" sz="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0" presetClass="path" presetSubtype="0" repeatCount="indefinite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90104 0.00018549 L 0.179323 -0.00203752 " pathEditMode="relative" rAng="0" ptsTypes="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4" y="-1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" presetClass="entr" presetSubtype="0" repeatCount="indefinite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0" presetClass="path" presetSubtype="0" repeatCount="indefinite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 0 L -0.0745833 0.187407 " pathEditMode="relative" ptsTypes="">
                                      <p:cBhvr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" presetClass="entr" presetSubtype="0" repeatCount="indefinite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0" presetClass="path" presetSubtype="0" repeatCount="indefinite" accel="50000" decel="5000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0 0 L -0.109635 0.229444 " pathEditMode="relative" rAng="0" ptsTypes="">
                                      <p:cBhvr>
                                        <p:cTn id="1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5" y="96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1" presetClass="entr" presetSubtype="0" repeatCount="indefinite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0" presetClass="path" presetSubtype="0" repeatCount="indefinite" accel="50000" decel="5000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0 0 L -0.000885417 0.230185 " pathEditMode="relative" rAng="0" ptsTypes="">
                                      <p:cBhvr>
                                        <p:cTn id="2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" y="94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1" presetClass="entr" presetSubtype="0" repeatCount="indefinite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0" presetClass="path" presetSubtype="0" repeatCount="indefinite" accel="50000" decel="5000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0 0 L 0.106615 0.196852 " pathEditMode="relative" rAng="0" ptsTypes="">
                                      <p:cBhvr>
                                        <p:cTn id="2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" y="94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1" presetClass="entr" presetSubtype="0" repeatCount="indefinite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0" presetClass="path" presetSubtype="0" repeatCount="indefinite" accel="50000" decel="5000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0 0 L 0.305573 -0.203889 " pathEditMode="relative" rAng="0" ptsTypes="">
                                      <p:cBhvr>
                                        <p:cTn id="2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2" y="-109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1" presetClass="entr" presetSubtype="0" repeatCount="indefinite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0" presetClass="path" presetSubtype="0" repeatCount="indefinite" accel="50000" decel="5000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0 0 L 0.296823 0.245 " pathEditMode="relative" rAng="0" ptsTypes="">
                                      <p:cBhvr>
                                        <p:cTn id="3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9" y="125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1" presetClass="entr" presetSubtype="0" repeatCount="indefinite" fill="hold" grpId="1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0" presetClass="path" presetSubtype="0" repeatCount="indefinite" accel="50000" decel="5000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animMotion origin="layout" path="M -0.0252604 -0.0431481 L 0.162448 0.193889 " pathEditMode="relative" rAng="0" ptsTypes="">
                                      <p:cBhvr>
                                        <p:cTn id="3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" y="118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1" presetClass="entr" presetSubtype="0" repeatCount="indefinite" fill="hold" grpId="1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0" presetClass="path" presetSubtype="0" repeatCount="indefinite" accel="50000" decel="5000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animMotion origin="layout" path="M 0 0 L 0.159115 -0.190556 " pathEditMode="relative" rAng="0" ptsTypes="">
                                      <p:cBhvr>
                                        <p:cTn id="4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" y="94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1" presetClass="entr" presetSubtype="0" repeatCount="indefinite" fill="hold" grpId="1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0" presetClass="path" presetSubtype="0" repeatCount="indefinite" accel="50000" decel="5000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animMotion origin="layout" path="M 0 0 L -0.181406 0.241296 " pathEditMode="relative" rAng="0" ptsTypes="">
                                      <p:cBhvr>
                                        <p:cTn id="4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3" y="217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1" presetClass="entr" presetSubtype="0" repeatCount="indefinite" fill="hold" grpId="1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0" presetClass="path" presetSubtype="0" repeatCount="indefinite" accel="50000" decel="5000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animMotion origin="layout" path="M 0.00307292 -0.00194444 L -0.190677 -0.241944 " pathEditMode="relative" rAng="0" ptsTypes="">
                                      <p:cBhvr>
                                        <p:cTn id="4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1" y="-140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1" presetClass="entr" presetSubtype="0" repeatCount="indefinite" fill="hold" grpId="1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0" presetClass="path" presetSubtype="0" repeatCount="indefinite" accel="50000" decel="5000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animMotion origin="layout" path="M 0.00510417 0.000925926 L -0.367865 0.214722 " pathEditMode="relative" rAng="0" ptsTypes="">
                                      <p:cBhvr>
                                        <p:cTn id="5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1" y="167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1" presetClass="entr" presetSubtype="0" repeatCount="indefinite" fill="hold" grpId="1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0" presetClass="path" presetSubtype="0" repeatCount="indefinite" accel="50000" decel="5000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animMotion origin="layout" path="M 0.00307292 -0.00194444 L -0.351094 -0.264167 " pathEditMode="relative" rAng="0" ptsTypes="">
                                      <p:cBhvr>
                                        <p:cTn id="5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6" y="-119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1" presetClass="entr" presetSubtype="0" repeatCount="indefinite" fill="hold" grpId="1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0" presetClass="path" presetSubtype="0" repeatCount="indefinite" accel="50000" decel="50000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animMotion origin="layout" path="M 0 0 L 0.0877083 -0.169074 " pathEditMode="relative" rAng="0" ptsTypes="">
                                      <p:cBhvr>
                                        <p:cTn id="6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" y="-77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1" presetClass="entr" presetSubtype="0" repeatCount="indefinite" fill="hold" grpId="1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repeatCount="indefinite" fill="hold" grpId="1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0" presetClass="path" presetSubtype="0" repeatCount="indefinite" accel="50000" decel="5000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animMotion origin="layout" path="M 0.00510417 0.000925926 L -0.118802 -0.218611 " pathEditMode="relative" rAng="0" ptsTypes="">
                                      <p:cBhvr>
                                        <p:cTn id="6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6" y="107"/>
                                    </p:animMotion>
                                  </p:childTnLst>
                                </p:cTn>
                              </p:par>
                              <p:par>
                                <p:cTn id="67" presetID="1" presetClass="entr" presetSubtype="0" repeatCount="indefinite" fill="hold" grpId="1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0" presetClass="path" presetSubtype="0" repeatCount="indefinite" accel="50000" decel="5000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animMotion origin="layout" path="M 0.00510417 0.000925926 L 0.00473958 -0.23787 " pathEditMode="relative" rAng="0" ptsTypes="">
                                      <p:cBhvr>
                                        <p:cTn id="70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6" y="107"/>
                                    </p:animMotion>
                                  </p:childTnLst>
                                </p:cTn>
                              </p:par>
                              <p:par>
                                <p:cTn id="71" presetID="1" presetClass="entr" presetSubtype="0" repeatCount="indefinite" fill="hold" grpId="1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0" presetClass="path" presetSubtype="0" repeatCount="indefinite" accel="50000" decel="5000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animMotion origin="layout" path="M 0.00510417 0.000925926 L 0.12099 -0.230463 " pathEditMode="relative" rAng="0" ptsTypes="">
                                      <p:cBhvr>
                                        <p:cTn id="7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6" y="1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0" presetClass="path" presetSubtype="0" repeatCount="indefinite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795313 -0.146852 " pathEditMode="relative" rAng="0" ptsTypes="">
                                      <p:cBhvr>
                                        <p:cTn id="7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" y="-68"/>
                                    </p:animMotion>
                                  </p:childTnLst>
                                </p:cTn>
                              </p:par>
                              <p:par>
                                <p:cTn id="7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  <p:bldP spid="7" grpId="2" bldLvl="0" animBg="1"/>
      <p:bldP spid="8" grpId="1" animBg="1"/>
      <p:bldP spid="20" grpId="0" bldLvl="0" animBg="1"/>
      <p:bldP spid="20" grpId="1" bldLvl="0" animBg="1"/>
      <p:bldP spid="21" grpId="0" bldLvl="0" animBg="1"/>
      <p:bldP spid="21" grpId="1" bldLvl="0" animBg="1"/>
      <p:bldP spid="22" grpId="0" bldLvl="0" animBg="1"/>
      <p:bldP spid="22" grpId="1" bldLvl="0" animBg="1"/>
      <p:bldP spid="23" grpId="0" bldLvl="0" animBg="1"/>
      <p:bldP spid="23" grpId="1" bldLvl="0" animBg="1"/>
      <p:bldP spid="25" grpId="0" bldLvl="0" animBg="1"/>
      <p:bldP spid="25" grpId="1" bldLvl="0" animBg="1"/>
      <p:bldP spid="26" grpId="0" bldLvl="0" animBg="1"/>
      <p:bldP spid="26" grpId="1" bldLvl="0" animBg="1"/>
      <p:bldP spid="27" grpId="0" bldLvl="0" animBg="1"/>
      <p:bldP spid="27" grpId="1" bldLvl="0" animBg="1"/>
      <p:bldP spid="7" grpId="3" animBg="1"/>
      <p:bldP spid="30" grpId="0" bldLvl="0" animBg="1"/>
      <p:bldP spid="30" grpId="1" bldLvl="0" animBg="1"/>
      <p:bldP spid="32" grpId="0" bldLvl="0" animBg="1"/>
      <p:bldP spid="32" grpId="1" bldLvl="0" animBg="1"/>
      <p:bldP spid="33" grpId="0" bldLvl="0" animBg="1"/>
      <p:bldP spid="33" grpId="1" bldLvl="0" animBg="1"/>
      <p:bldP spid="34" grpId="0" bldLvl="0" animBg="1"/>
      <p:bldP spid="34" grpId="1" bldLvl="0" animBg="1"/>
      <p:bldP spid="35" grpId="0" bldLvl="0" animBg="1"/>
      <p:bldP spid="35" grpId="1" bldLvl="0" animBg="1"/>
      <p:bldP spid="36" grpId="0" bldLvl="0" animBg="1"/>
      <p:bldP spid="36" grpId="1" bldLvl="0" animBg="1"/>
      <p:bldP spid="37" grpId="0" bldLvl="0" animBg="1"/>
      <p:bldP spid="37" grpId="1" bldLvl="0" animBg="1"/>
      <p:bldP spid="38" grpId="0" bldLvl="0" animBg="1"/>
      <p:bldP spid="38" grpId="1" bldLvl="0" animBg="1"/>
      <p:bldP spid="39" grpId="0" bldLvl="0" animBg="1"/>
      <p:bldP spid="39" grpId="1" bldLvl="0" animBg="1"/>
      <p:bldP spid="24" grpId="0" animBg="1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2" name="Imagen 61" descr="pngwing.co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95040" y="787400"/>
            <a:ext cx="5201920" cy="5362575"/>
          </a:xfrm>
          <a:prstGeom prst="rect">
            <a:avLst/>
          </a:prstGeom>
        </p:spPr>
      </p:pic>
      <p:sp>
        <p:nvSpPr>
          <p:cNvPr id="42" name="Text Box 41"/>
          <p:cNvSpPr txBox="1"/>
          <p:nvPr/>
        </p:nvSpPr>
        <p:spPr>
          <a:xfrm>
            <a:off x="2242185" y="530860"/>
            <a:ext cx="1568450" cy="5975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s-ES" altLang="en-US" sz="1600">
                <a:latin typeface="Arial" panose="020B0604020202020204" pitchFamily="34" charset="0"/>
                <a:cs typeface="Arial" panose="020B0604020202020204" pitchFamily="34" charset="0"/>
              </a:rPr>
              <a:t>Datos preprocesados</a:t>
            </a:r>
            <a:endParaRPr lang="es-ES" alt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Rectangles 42"/>
          <p:cNvSpPr/>
          <p:nvPr/>
        </p:nvSpPr>
        <p:spPr>
          <a:xfrm>
            <a:off x="2182495" y="530860"/>
            <a:ext cx="1735455" cy="597535"/>
          </a:xfrm>
          <a:prstGeom prst="rect">
            <a:avLst/>
          </a:prstGeom>
          <a:noFill/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4" name="Straight Arrow Connector 43"/>
          <p:cNvCxnSpPr>
            <a:stCxn id="43" idx="2"/>
          </p:cNvCxnSpPr>
          <p:nvPr/>
        </p:nvCxnSpPr>
        <p:spPr>
          <a:xfrm>
            <a:off x="3050540" y="1128395"/>
            <a:ext cx="0" cy="35496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5" name="Rounded Rectangle 44"/>
          <p:cNvSpPr/>
          <p:nvPr/>
        </p:nvSpPr>
        <p:spPr>
          <a:xfrm>
            <a:off x="2396490" y="1484630"/>
            <a:ext cx="1320800" cy="583565"/>
          </a:xfrm>
          <a:prstGeom prst="roundRect">
            <a:avLst/>
          </a:prstGeom>
          <a:noFill/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Text Box 45"/>
          <p:cNvSpPr txBox="1"/>
          <p:nvPr/>
        </p:nvSpPr>
        <p:spPr>
          <a:xfrm>
            <a:off x="2468245" y="1484630"/>
            <a:ext cx="144970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Seleccionar estrategia</a:t>
            </a: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2501900" y="2680335"/>
            <a:ext cx="1101725" cy="716915"/>
          </a:xfrm>
          <a:prstGeom prst="roundRect">
            <a:avLst/>
          </a:prstGeom>
          <a:noFill/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4213860" y="2682240"/>
            <a:ext cx="1529715" cy="654685"/>
          </a:xfrm>
          <a:prstGeom prst="roundRect">
            <a:avLst/>
          </a:prstGeom>
          <a:noFill/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Rounded Rectangle 49"/>
          <p:cNvSpPr/>
          <p:nvPr/>
        </p:nvSpPr>
        <p:spPr>
          <a:xfrm>
            <a:off x="6539230" y="2682240"/>
            <a:ext cx="1202690" cy="617855"/>
          </a:xfrm>
          <a:prstGeom prst="roundRect">
            <a:avLst/>
          </a:prstGeom>
          <a:noFill/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Rounded Rectangle 50"/>
          <p:cNvSpPr/>
          <p:nvPr/>
        </p:nvSpPr>
        <p:spPr>
          <a:xfrm>
            <a:off x="8277225" y="2679700"/>
            <a:ext cx="1200150" cy="619760"/>
          </a:xfrm>
          <a:prstGeom prst="roundRect">
            <a:avLst/>
          </a:prstGeom>
          <a:noFill/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" name="Conector recto de flecha 1"/>
          <p:cNvCxnSpPr>
            <a:endCxn id="48" idx="0"/>
          </p:cNvCxnSpPr>
          <p:nvPr/>
        </p:nvCxnSpPr>
        <p:spPr>
          <a:xfrm>
            <a:off x="3050540" y="2080895"/>
            <a:ext cx="2540" cy="599440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8" name="Cuadro de texto 7"/>
          <p:cNvSpPr txBox="1"/>
          <p:nvPr/>
        </p:nvSpPr>
        <p:spPr>
          <a:xfrm>
            <a:off x="8293735" y="2680335"/>
            <a:ext cx="1181100" cy="5041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s-ES" altLang="en-US" sz="1600">
                <a:latin typeface="Arial" panose="020B0604020202020204" pitchFamily="34" charset="0"/>
                <a:cs typeface="Arial" panose="020B0604020202020204" pitchFamily="34" charset="0"/>
              </a:rPr>
              <a:t>Chequear densidad</a:t>
            </a:r>
            <a:endParaRPr lang="es-ES" alt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uadro de texto 8"/>
          <p:cNvSpPr txBox="1"/>
          <p:nvPr/>
        </p:nvSpPr>
        <p:spPr>
          <a:xfrm>
            <a:off x="4163695" y="2753360"/>
            <a:ext cx="171069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" altLang="en-US" sz="1600">
                <a:latin typeface="Arial" panose="020B0604020202020204" pitchFamily="34" charset="0"/>
                <a:cs typeface="Arial" panose="020B0604020202020204" pitchFamily="34" charset="0"/>
              </a:rPr>
              <a:t>Chequear dimensionalidad</a:t>
            </a:r>
            <a:endParaRPr lang="es-ES" alt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Cuadro de texto 9"/>
          <p:cNvSpPr txBox="1"/>
          <p:nvPr/>
        </p:nvSpPr>
        <p:spPr>
          <a:xfrm>
            <a:off x="6539230" y="2681605"/>
            <a:ext cx="1233805" cy="5594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s-ES" altLang="en-US" sz="1600">
                <a:latin typeface="Arial" panose="020B0604020202020204" pitchFamily="34" charset="0"/>
                <a:cs typeface="Arial" panose="020B0604020202020204" pitchFamily="34" charset="0"/>
              </a:rPr>
              <a:t>Chequear distribución</a:t>
            </a:r>
            <a:endParaRPr lang="es-ES" alt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uadro de texto 10"/>
          <p:cNvSpPr txBox="1"/>
          <p:nvPr/>
        </p:nvSpPr>
        <p:spPr>
          <a:xfrm>
            <a:off x="2501900" y="2753360"/>
            <a:ext cx="108077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" altLang="en-US" sz="1600">
                <a:latin typeface="Arial" panose="020B0604020202020204" pitchFamily="34" charset="0"/>
                <a:cs typeface="Arial" panose="020B0604020202020204" pitchFamily="34" charset="0"/>
              </a:rPr>
              <a:t>Chequear volumen</a:t>
            </a:r>
            <a:endParaRPr lang="es-ES" alt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Conector recto de flecha 11"/>
          <p:cNvCxnSpPr>
            <a:endCxn id="16" idx="0"/>
          </p:cNvCxnSpPr>
          <p:nvPr/>
        </p:nvCxnSpPr>
        <p:spPr>
          <a:xfrm>
            <a:off x="3067685" y="3388360"/>
            <a:ext cx="8890" cy="612775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3" name="Conector recto de flecha 12"/>
          <p:cNvCxnSpPr>
            <a:stCxn id="49" idx="2"/>
            <a:endCxn id="17" idx="0"/>
          </p:cNvCxnSpPr>
          <p:nvPr/>
        </p:nvCxnSpPr>
        <p:spPr>
          <a:xfrm>
            <a:off x="4979035" y="3336925"/>
            <a:ext cx="22225" cy="664210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4" name="Conector recto de flecha 13"/>
          <p:cNvCxnSpPr>
            <a:stCxn id="50" idx="2"/>
            <a:endCxn id="18" idx="0"/>
          </p:cNvCxnSpPr>
          <p:nvPr/>
        </p:nvCxnSpPr>
        <p:spPr>
          <a:xfrm>
            <a:off x="7140575" y="3300095"/>
            <a:ext cx="0" cy="669925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5" name="Conector recto de flecha 14"/>
          <p:cNvCxnSpPr>
            <a:stCxn id="51" idx="2"/>
            <a:endCxn id="19" idx="0"/>
          </p:cNvCxnSpPr>
          <p:nvPr/>
        </p:nvCxnSpPr>
        <p:spPr>
          <a:xfrm flipH="1">
            <a:off x="8868410" y="3299460"/>
            <a:ext cx="8890" cy="701675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6" name="Rombo 15"/>
          <p:cNvSpPr/>
          <p:nvPr/>
        </p:nvSpPr>
        <p:spPr>
          <a:xfrm>
            <a:off x="2501900" y="4001135"/>
            <a:ext cx="1148715" cy="1160145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s-ES" alt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ombo 16"/>
          <p:cNvSpPr/>
          <p:nvPr/>
        </p:nvSpPr>
        <p:spPr>
          <a:xfrm>
            <a:off x="4426585" y="4001135"/>
            <a:ext cx="1148715" cy="1160145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s-ES" alt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ombo 17"/>
          <p:cNvSpPr/>
          <p:nvPr/>
        </p:nvSpPr>
        <p:spPr>
          <a:xfrm>
            <a:off x="6565900" y="3970020"/>
            <a:ext cx="1148715" cy="1160145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s-ES" alt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ombo 18"/>
          <p:cNvSpPr/>
          <p:nvPr/>
        </p:nvSpPr>
        <p:spPr>
          <a:xfrm>
            <a:off x="8293735" y="4001135"/>
            <a:ext cx="1148715" cy="1160145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s-ES" alt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Cuadro de texto 19"/>
          <p:cNvSpPr txBox="1"/>
          <p:nvPr/>
        </p:nvSpPr>
        <p:spPr>
          <a:xfrm>
            <a:off x="2729865" y="4396740"/>
            <a:ext cx="88963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" altLang="en-US" sz="1400">
                <a:latin typeface="Arial" panose="020B0604020202020204" pitchFamily="34" charset="0"/>
                <a:cs typeface="Arial" panose="020B0604020202020204" pitchFamily="34" charset="0"/>
              </a:rPr>
              <a:t>x &gt; 1M</a:t>
            </a:r>
            <a:endParaRPr lang="es-ES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Cuadro de texto 20"/>
          <p:cNvSpPr txBox="1"/>
          <p:nvPr/>
        </p:nvSpPr>
        <p:spPr>
          <a:xfrm>
            <a:off x="4441825" y="4396740"/>
            <a:ext cx="1301750" cy="4229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es-ES" sz="1400">
                <a:latin typeface="Arial" panose="020B0604020202020204" pitchFamily="34" charset="0"/>
                <a:cs typeface="Arial" panose="020B0604020202020204" pitchFamily="34" charset="0"/>
              </a:rPr>
              <a:t>dim(x) &gt; d</a:t>
            </a:r>
            <a:endParaRPr lang="en-US" altLang="es-E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es-E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Cuadro de texto 21"/>
          <p:cNvSpPr txBox="1"/>
          <p:nvPr/>
        </p:nvSpPr>
        <p:spPr>
          <a:xfrm>
            <a:off x="6644005" y="4365625"/>
            <a:ext cx="1018540" cy="4229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es-ES" sz="1400">
                <a:latin typeface="Arial" panose="020B0604020202020204" pitchFamily="34" charset="0"/>
                <a:cs typeface="Arial" panose="020B0604020202020204" pitchFamily="34" charset="0"/>
              </a:rPr>
              <a:t>N(</a:t>
            </a:r>
            <a:r>
              <a:rPr lang="en-US" altLang="en-US" sz="1400">
                <a:latin typeface="Arial" panose="020B0604020202020204" pitchFamily="34" charset="0"/>
                <a:cs typeface="Arial" panose="020B0604020202020204" pitchFamily="34" charset="0"/>
              </a:rPr>
              <a:t>µ</a:t>
            </a:r>
            <a:r>
              <a:rPr lang="en-US" altLang="es-ES" sz="1400">
                <a:latin typeface="Arial" panose="020B0604020202020204" pitchFamily="34" charset="0"/>
                <a:cs typeface="Arial" panose="020B0604020202020204" pitchFamily="34" charset="0"/>
              </a:rPr>
              <a:t>, σ</a:t>
            </a:r>
            <a:r>
              <a:rPr lang="en-US" altLang="en-US" sz="1400">
                <a:latin typeface="Arial" panose="020B0604020202020204" pitchFamily="34" charset="0"/>
                <a:cs typeface="Arial" panose="020B0604020202020204" pitchFamily="34" charset="0"/>
              </a:rPr>
              <a:t>²</a:t>
            </a:r>
            <a:r>
              <a:rPr lang="en-US" altLang="es-ES" sz="140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altLang="es-E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es-E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Cuadro de texto 22"/>
          <p:cNvSpPr txBox="1"/>
          <p:nvPr/>
        </p:nvSpPr>
        <p:spPr>
          <a:xfrm>
            <a:off x="8585200" y="4396740"/>
            <a:ext cx="889635" cy="3371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es-ES" sz="1400">
                <a:latin typeface="Arial" panose="020B0604020202020204" pitchFamily="34" charset="0"/>
                <a:cs typeface="Arial" panose="020B0604020202020204" pitchFamily="34" charset="0"/>
              </a:rPr>
              <a:t>x &gt; δ</a:t>
            </a:r>
            <a:endParaRPr lang="en-US" altLang="es-E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es-E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Óvalo 25"/>
          <p:cNvSpPr/>
          <p:nvPr/>
        </p:nvSpPr>
        <p:spPr>
          <a:xfrm>
            <a:off x="1016635" y="1497330"/>
            <a:ext cx="575945" cy="57086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s-ES" alt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Óvalo 24"/>
          <p:cNvSpPr/>
          <p:nvPr/>
        </p:nvSpPr>
        <p:spPr>
          <a:xfrm>
            <a:off x="10095865" y="4180205"/>
            <a:ext cx="720000" cy="72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s-ES" alt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3" name="Conector recto de flecha 32"/>
          <p:cNvCxnSpPr>
            <a:stCxn id="16" idx="2"/>
            <a:endCxn id="34" idx="0"/>
          </p:cNvCxnSpPr>
          <p:nvPr/>
        </p:nvCxnSpPr>
        <p:spPr>
          <a:xfrm>
            <a:off x="3076575" y="5161280"/>
            <a:ext cx="12065" cy="454025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4" name="Rounded Rectangle 44"/>
          <p:cNvSpPr/>
          <p:nvPr/>
        </p:nvSpPr>
        <p:spPr>
          <a:xfrm>
            <a:off x="2377440" y="5615305"/>
            <a:ext cx="1422400" cy="723265"/>
          </a:xfrm>
          <a:prstGeom prst="roundRect">
            <a:avLst/>
          </a:prstGeom>
          <a:noFill/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Text Box 45"/>
          <p:cNvSpPr txBox="1"/>
          <p:nvPr/>
        </p:nvSpPr>
        <p:spPr>
          <a:xfrm>
            <a:off x="2442845" y="5672455"/>
            <a:ext cx="1449705" cy="5962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s-ES" altLang="en-US" sz="1600">
                <a:latin typeface="Arial" panose="020B0604020202020204" pitchFamily="34" charset="0"/>
                <a:cs typeface="Arial" panose="020B0604020202020204" pitchFamily="34" charset="0"/>
              </a:rPr>
              <a:t>Usar Isolation Forest</a:t>
            </a:r>
            <a:endParaRPr lang="es-ES" alt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6" name="Conector recto de flecha 35"/>
          <p:cNvCxnSpPr>
            <a:stCxn id="17" idx="2"/>
            <a:endCxn id="37" idx="0"/>
          </p:cNvCxnSpPr>
          <p:nvPr/>
        </p:nvCxnSpPr>
        <p:spPr>
          <a:xfrm>
            <a:off x="5001260" y="5161280"/>
            <a:ext cx="3810" cy="506095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7" name="Rounded Rectangle 44"/>
          <p:cNvSpPr/>
          <p:nvPr/>
        </p:nvSpPr>
        <p:spPr>
          <a:xfrm>
            <a:off x="4293870" y="5667375"/>
            <a:ext cx="1422400" cy="671830"/>
          </a:xfrm>
          <a:prstGeom prst="roundRect">
            <a:avLst/>
          </a:prstGeom>
          <a:noFill/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Text Box 45"/>
          <p:cNvSpPr txBox="1"/>
          <p:nvPr/>
        </p:nvSpPr>
        <p:spPr>
          <a:xfrm>
            <a:off x="4293870" y="5685155"/>
            <a:ext cx="144970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" altLang="en-US" sz="1600">
                <a:latin typeface="Arial" panose="020B0604020202020204" pitchFamily="34" charset="0"/>
                <a:cs typeface="Arial" panose="020B0604020202020204" pitchFamily="34" charset="0"/>
              </a:rPr>
              <a:t>Usar </a:t>
            </a:r>
            <a:r>
              <a:rPr lang="en-US" altLang="es-ES" sz="1600">
                <a:latin typeface="Arial" panose="020B0604020202020204" pitchFamily="34" charset="0"/>
                <a:cs typeface="Arial" panose="020B0604020202020204" pitchFamily="34" charset="0"/>
              </a:rPr>
              <a:t>Autoencoders</a:t>
            </a:r>
            <a:endParaRPr lang="en-US" altLang="es-E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9" name="Conector recto de flecha 38"/>
          <p:cNvCxnSpPr>
            <a:stCxn id="18" idx="2"/>
            <a:endCxn id="40" idx="0"/>
          </p:cNvCxnSpPr>
          <p:nvPr/>
        </p:nvCxnSpPr>
        <p:spPr>
          <a:xfrm flipH="1">
            <a:off x="7139940" y="5130165"/>
            <a:ext cx="635" cy="537210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0" name="Rounded Rectangle 44"/>
          <p:cNvSpPr/>
          <p:nvPr/>
        </p:nvSpPr>
        <p:spPr>
          <a:xfrm>
            <a:off x="6428740" y="5667375"/>
            <a:ext cx="1422400" cy="671830"/>
          </a:xfrm>
          <a:prstGeom prst="roundRect">
            <a:avLst/>
          </a:prstGeom>
          <a:noFill/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Text Box 45"/>
          <p:cNvSpPr txBox="1"/>
          <p:nvPr/>
        </p:nvSpPr>
        <p:spPr>
          <a:xfrm>
            <a:off x="6456680" y="5812790"/>
            <a:ext cx="1449705" cy="3479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s-ES" altLang="en-US" sz="1600">
                <a:latin typeface="Arial" panose="020B0604020202020204" pitchFamily="34" charset="0"/>
                <a:cs typeface="Arial" panose="020B0604020202020204" pitchFamily="34" charset="0"/>
              </a:rPr>
              <a:t>Usar Z-Score</a:t>
            </a:r>
            <a:endParaRPr lang="es-ES" alt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7" name="Conector recto de flecha 46"/>
          <p:cNvCxnSpPr>
            <a:stCxn id="19" idx="2"/>
            <a:endCxn id="52" idx="0"/>
          </p:cNvCxnSpPr>
          <p:nvPr/>
        </p:nvCxnSpPr>
        <p:spPr>
          <a:xfrm flipH="1">
            <a:off x="8862695" y="5161280"/>
            <a:ext cx="5715" cy="506095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2" name="Rounded Rectangle 44"/>
          <p:cNvSpPr/>
          <p:nvPr/>
        </p:nvSpPr>
        <p:spPr>
          <a:xfrm>
            <a:off x="8135620" y="5667375"/>
            <a:ext cx="1454150" cy="671830"/>
          </a:xfrm>
          <a:prstGeom prst="roundRect">
            <a:avLst/>
          </a:prstGeom>
          <a:noFill/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Text Box 45"/>
          <p:cNvSpPr txBox="1"/>
          <p:nvPr/>
        </p:nvSpPr>
        <p:spPr>
          <a:xfrm>
            <a:off x="8079740" y="5812790"/>
            <a:ext cx="158115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" altLang="en-US" sz="1600">
                <a:latin typeface="Arial" panose="020B0604020202020204" pitchFamily="34" charset="0"/>
                <a:cs typeface="Arial" panose="020B0604020202020204" pitchFamily="34" charset="0"/>
              </a:rPr>
              <a:t>Usar </a:t>
            </a:r>
            <a:r>
              <a:rPr lang="en-US" altLang="es-ES" sz="1600">
                <a:latin typeface="Arial" panose="020B0604020202020204" pitchFamily="34" charset="0"/>
                <a:cs typeface="Arial" panose="020B0604020202020204" pitchFamily="34" charset="0"/>
              </a:rPr>
              <a:t>DBSCAN</a:t>
            </a:r>
            <a:endParaRPr lang="en-US" altLang="es-E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Rounded Rectangle 50"/>
          <p:cNvSpPr/>
          <p:nvPr/>
        </p:nvSpPr>
        <p:spPr>
          <a:xfrm>
            <a:off x="4951730" y="1418590"/>
            <a:ext cx="1423670" cy="649605"/>
          </a:xfrm>
          <a:prstGeom prst="roundRect">
            <a:avLst/>
          </a:prstGeom>
          <a:noFill/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Cuadro de texto 55"/>
          <p:cNvSpPr txBox="1"/>
          <p:nvPr/>
        </p:nvSpPr>
        <p:spPr>
          <a:xfrm>
            <a:off x="5033645" y="1452880"/>
            <a:ext cx="134175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" altLang="en-US" sz="1600">
                <a:latin typeface="Arial" panose="020B0604020202020204" pitchFamily="34" charset="0"/>
                <a:cs typeface="Arial" panose="020B0604020202020204" pitchFamily="34" charset="0"/>
              </a:rPr>
              <a:t>Implementar estrategia</a:t>
            </a:r>
            <a:endParaRPr lang="es-ES" alt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7" name="Conector recto de flecha 56"/>
          <p:cNvCxnSpPr/>
          <p:nvPr/>
        </p:nvCxnSpPr>
        <p:spPr>
          <a:xfrm flipV="1">
            <a:off x="3717290" y="1761490"/>
            <a:ext cx="1234440" cy="152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8" name="Rounded Rectangle 44"/>
          <p:cNvSpPr/>
          <p:nvPr/>
        </p:nvSpPr>
        <p:spPr>
          <a:xfrm>
            <a:off x="7250430" y="1418590"/>
            <a:ext cx="1422400" cy="641985"/>
          </a:xfrm>
          <a:prstGeom prst="roundRect">
            <a:avLst/>
          </a:prstGeom>
          <a:noFill/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Text Box 45"/>
          <p:cNvSpPr txBox="1"/>
          <p:nvPr/>
        </p:nvSpPr>
        <p:spPr>
          <a:xfrm>
            <a:off x="7315835" y="1431925"/>
            <a:ext cx="1449705" cy="4203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s-ES" altLang="en-US" sz="1600">
                <a:latin typeface="Arial" panose="020B0604020202020204" pitchFamily="34" charset="0"/>
                <a:cs typeface="Arial" panose="020B0604020202020204" pitchFamily="34" charset="0"/>
              </a:rPr>
              <a:t>Detectar Anomalías</a:t>
            </a:r>
            <a:endParaRPr lang="es-ES" alt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0" name="Conector recto de flecha 59"/>
          <p:cNvCxnSpPr>
            <a:stCxn id="55" idx="3"/>
            <a:endCxn id="58" idx="1"/>
          </p:cNvCxnSpPr>
          <p:nvPr/>
        </p:nvCxnSpPr>
        <p:spPr>
          <a:xfrm flipV="1">
            <a:off x="6375400" y="1739900"/>
            <a:ext cx="875030" cy="381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69" name="Rounded Rectangle 44"/>
          <p:cNvSpPr/>
          <p:nvPr/>
        </p:nvSpPr>
        <p:spPr>
          <a:xfrm>
            <a:off x="9661525" y="1398905"/>
            <a:ext cx="1588770" cy="681990"/>
          </a:xfrm>
          <a:prstGeom prst="roundRect">
            <a:avLst/>
          </a:prstGeom>
          <a:noFill/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Text Box 45"/>
          <p:cNvSpPr txBox="1"/>
          <p:nvPr/>
        </p:nvSpPr>
        <p:spPr>
          <a:xfrm>
            <a:off x="9622790" y="1398270"/>
            <a:ext cx="173101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" altLang="en-US" sz="1600">
                <a:latin typeface="Arial" panose="020B0604020202020204" pitchFamily="34" charset="0"/>
                <a:cs typeface="Arial" panose="020B0604020202020204" pitchFamily="34" charset="0"/>
              </a:rPr>
              <a:t>Generar</a:t>
            </a:r>
            <a:r>
              <a:rPr lang="en-US" altLang="es-ES" sz="16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altLang="en-US" sz="1600">
                <a:latin typeface="Arial" panose="020B0604020202020204" pitchFamily="34" charset="0"/>
                <a:cs typeface="Arial" panose="020B0604020202020204" pitchFamily="34" charset="0"/>
              </a:rPr>
              <a:t>reporte </a:t>
            </a:r>
            <a:endParaRPr lang="es-ES" altLang="en-US" sz="1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altLang="en-US" sz="1600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lang="en-US" altLang="es-ES" sz="16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altLang="en-US" sz="1600">
                <a:latin typeface="Arial" panose="020B0604020202020204" pitchFamily="34" charset="0"/>
                <a:cs typeface="Arial" panose="020B0604020202020204" pitchFamily="34" charset="0"/>
              </a:rPr>
              <a:t>anoma</a:t>
            </a:r>
            <a:r>
              <a:rPr lang="en-US" altLang="es-ES" sz="160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s-ES" altLang="es-ES" sz="1600">
                <a:latin typeface="Arial" panose="020B0604020202020204" pitchFamily="34" charset="0"/>
                <a:cs typeface="Arial" panose="020B0604020202020204" pitchFamily="34" charset="0"/>
              </a:rPr>
              <a:t>ías</a:t>
            </a:r>
            <a:endParaRPr lang="es-ES" altLang="es-E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Óvalo 5"/>
          <p:cNvSpPr/>
          <p:nvPr/>
        </p:nvSpPr>
        <p:spPr>
          <a:xfrm>
            <a:off x="10207625" y="4291965"/>
            <a:ext cx="497205" cy="4968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s-ES" alt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Straight Arrow Connector 43"/>
          <p:cNvCxnSpPr>
            <a:stCxn id="26" idx="6"/>
            <a:endCxn id="45" idx="1"/>
          </p:cNvCxnSpPr>
          <p:nvPr/>
        </p:nvCxnSpPr>
        <p:spPr>
          <a:xfrm flipV="1">
            <a:off x="1592580" y="1776730"/>
            <a:ext cx="803910" cy="63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4" name="Conector recto de flecha 23"/>
          <p:cNvCxnSpPr/>
          <p:nvPr/>
        </p:nvCxnSpPr>
        <p:spPr>
          <a:xfrm>
            <a:off x="6314440" y="3037205"/>
            <a:ext cx="2159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" name="Conector recto de flecha 2"/>
          <p:cNvCxnSpPr/>
          <p:nvPr/>
        </p:nvCxnSpPr>
        <p:spPr>
          <a:xfrm flipH="1">
            <a:off x="6309360" y="3037205"/>
            <a:ext cx="8255" cy="1549400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" name="Conector recto de flecha 3"/>
          <p:cNvCxnSpPr/>
          <p:nvPr/>
        </p:nvCxnSpPr>
        <p:spPr>
          <a:xfrm flipH="1">
            <a:off x="5573395" y="4586605"/>
            <a:ext cx="743585" cy="0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9" name="Conector recto de flecha 28"/>
          <p:cNvCxnSpPr/>
          <p:nvPr/>
        </p:nvCxnSpPr>
        <p:spPr>
          <a:xfrm flipV="1">
            <a:off x="3927475" y="3077845"/>
            <a:ext cx="297815" cy="76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0" name="Conector recto de flecha 29"/>
          <p:cNvCxnSpPr/>
          <p:nvPr/>
        </p:nvCxnSpPr>
        <p:spPr>
          <a:xfrm flipH="1">
            <a:off x="3917950" y="3085465"/>
            <a:ext cx="12700" cy="1501140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1" name="Conector recto de flecha 30"/>
          <p:cNvCxnSpPr/>
          <p:nvPr/>
        </p:nvCxnSpPr>
        <p:spPr>
          <a:xfrm flipH="1">
            <a:off x="3639820" y="4594225"/>
            <a:ext cx="281940" cy="11430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2" name="Conector recto de flecha 31"/>
          <p:cNvCxnSpPr/>
          <p:nvPr/>
        </p:nvCxnSpPr>
        <p:spPr>
          <a:xfrm>
            <a:off x="8084820" y="3037205"/>
            <a:ext cx="2159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4" name="Conector recto de flecha 53"/>
          <p:cNvCxnSpPr/>
          <p:nvPr/>
        </p:nvCxnSpPr>
        <p:spPr>
          <a:xfrm flipH="1">
            <a:off x="8074025" y="3037205"/>
            <a:ext cx="13970" cy="1476375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1" name="Conector recto de flecha 60"/>
          <p:cNvCxnSpPr/>
          <p:nvPr/>
        </p:nvCxnSpPr>
        <p:spPr>
          <a:xfrm flipH="1">
            <a:off x="7703185" y="4518660"/>
            <a:ext cx="381000" cy="26670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7" name="Conector recto de flecha 66"/>
          <p:cNvCxnSpPr/>
          <p:nvPr/>
        </p:nvCxnSpPr>
        <p:spPr>
          <a:xfrm>
            <a:off x="8672830" y="1765300"/>
            <a:ext cx="982980" cy="190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2" name="Conector recto de flecha 71"/>
          <p:cNvCxnSpPr>
            <a:stCxn id="69" idx="2"/>
            <a:endCxn id="25" idx="0"/>
          </p:cNvCxnSpPr>
          <p:nvPr/>
        </p:nvCxnSpPr>
        <p:spPr>
          <a:xfrm>
            <a:off x="10455910" y="2080895"/>
            <a:ext cx="0" cy="209931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73" name="Cuadro de texto 72"/>
          <p:cNvSpPr txBox="1"/>
          <p:nvPr/>
        </p:nvSpPr>
        <p:spPr>
          <a:xfrm>
            <a:off x="2541905" y="5161280"/>
            <a:ext cx="4756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s-ES"/>
              <a:t>S</a:t>
            </a:r>
            <a:r>
              <a:rPr lang="es-ES" altLang="es-ES"/>
              <a:t>í</a:t>
            </a:r>
            <a:endParaRPr lang="es-ES" altLang="es-ES"/>
          </a:p>
        </p:txBody>
      </p:sp>
      <p:sp>
        <p:nvSpPr>
          <p:cNvPr id="74" name="Cuadro de texto 73"/>
          <p:cNvSpPr txBox="1"/>
          <p:nvPr/>
        </p:nvSpPr>
        <p:spPr>
          <a:xfrm>
            <a:off x="4503420" y="5161280"/>
            <a:ext cx="4756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s-ES"/>
              <a:t>S</a:t>
            </a:r>
            <a:r>
              <a:rPr lang="es-ES" altLang="es-ES"/>
              <a:t>í</a:t>
            </a:r>
            <a:endParaRPr lang="es-ES" altLang="es-ES"/>
          </a:p>
        </p:txBody>
      </p:sp>
      <p:sp>
        <p:nvSpPr>
          <p:cNvPr id="75" name="Cuadro de texto 74"/>
          <p:cNvSpPr txBox="1"/>
          <p:nvPr/>
        </p:nvSpPr>
        <p:spPr>
          <a:xfrm>
            <a:off x="6575425" y="5161280"/>
            <a:ext cx="4756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s-ES"/>
              <a:t>S</a:t>
            </a:r>
            <a:r>
              <a:rPr lang="es-ES" altLang="es-ES"/>
              <a:t>í</a:t>
            </a:r>
            <a:endParaRPr lang="es-ES" altLang="es-ES"/>
          </a:p>
        </p:txBody>
      </p:sp>
      <p:sp>
        <p:nvSpPr>
          <p:cNvPr id="76" name="Cuadro de texto 75"/>
          <p:cNvSpPr txBox="1"/>
          <p:nvPr/>
        </p:nvSpPr>
        <p:spPr>
          <a:xfrm>
            <a:off x="8337550" y="5161280"/>
            <a:ext cx="4756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s-ES"/>
              <a:t>S</a:t>
            </a:r>
            <a:r>
              <a:rPr lang="es-ES" altLang="es-ES"/>
              <a:t>í</a:t>
            </a:r>
            <a:endParaRPr lang="es-ES" altLang="es-ES"/>
          </a:p>
        </p:txBody>
      </p:sp>
      <p:sp>
        <p:nvSpPr>
          <p:cNvPr id="77" name="Cuadro de texto 76"/>
          <p:cNvSpPr txBox="1"/>
          <p:nvPr/>
        </p:nvSpPr>
        <p:spPr>
          <a:xfrm>
            <a:off x="3495040" y="3632835"/>
            <a:ext cx="4756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"/>
              <a:t>No</a:t>
            </a:r>
            <a:endParaRPr lang="es-ES"/>
          </a:p>
        </p:txBody>
      </p:sp>
      <p:sp>
        <p:nvSpPr>
          <p:cNvPr id="79" name="Cuadro de texto 78"/>
          <p:cNvSpPr txBox="1"/>
          <p:nvPr/>
        </p:nvSpPr>
        <p:spPr>
          <a:xfrm>
            <a:off x="5874385" y="3632835"/>
            <a:ext cx="4756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"/>
              <a:t>No</a:t>
            </a:r>
            <a:endParaRPr lang="es-ES"/>
          </a:p>
        </p:txBody>
      </p:sp>
      <p:sp>
        <p:nvSpPr>
          <p:cNvPr id="80" name="Cuadro de texto 79"/>
          <p:cNvSpPr txBox="1"/>
          <p:nvPr/>
        </p:nvSpPr>
        <p:spPr>
          <a:xfrm>
            <a:off x="7662545" y="3632835"/>
            <a:ext cx="4756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"/>
              <a:t>No</a:t>
            </a:r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4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9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0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6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1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2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1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2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9" fill="hold">
                      <p:stCondLst>
                        <p:cond delay="indefinite"/>
                      </p:stCondLst>
                      <p:childTnLst>
                        <p:par>
                          <p:cTn id="300" fill="hold">
                            <p:stCondLst>
                              <p:cond delay="0"/>
                            </p:stCondLst>
                            <p:childTnLst>
                              <p:par>
                                <p:cTn id="30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6" fill="hold">
                      <p:stCondLst>
                        <p:cond delay="indefinite"/>
                      </p:stCondLst>
                      <p:childTnLst>
                        <p:par>
                          <p:cTn id="317" fill="hold">
                            <p:stCondLst>
                              <p:cond delay="0"/>
                            </p:stCondLst>
                            <p:childTnLst>
                              <p:par>
                                <p:cTn id="31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0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3" fill="hold">
                      <p:stCondLst>
                        <p:cond delay="indefinite"/>
                      </p:stCondLst>
                      <p:childTnLst>
                        <p:par>
                          <p:cTn id="334" fill="hold">
                            <p:stCondLst>
                              <p:cond delay="0"/>
                            </p:stCondLst>
                            <p:childTnLst>
                              <p:par>
                                <p:cTn id="33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2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3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0" fill="hold">
                      <p:stCondLst>
                        <p:cond delay="indefinite"/>
                      </p:stCondLst>
                      <p:childTnLst>
                        <p:par>
                          <p:cTn id="351" fill="hold">
                            <p:stCondLst>
                              <p:cond delay="0"/>
                            </p:stCondLst>
                            <p:childTnLst>
                              <p:par>
                                <p:cTn id="35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4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5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bldLvl="0" animBg="1"/>
      <p:bldP spid="46" grpId="0"/>
      <p:bldP spid="48" grpId="0" bldLvl="0" animBg="1"/>
      <p:bldP spid="49" grpId="0" bldLvl="0" animBg="1"/>
      <p:bldP spid="50" grpId="0" bldLvl="0" animBg="1"/>
      <p:bldP spid="51" grpId="0" bldLvl="0" animBg="1"/>
      <p:bldP spid="8" grpId="0"/>
      <p:bldP spid="9" grpId="0"/>
      <p:bldP spid="10" grpId="0"/>
      <p:bldP spid="11" grpId="0"/>
      <p:bldP spid="16" grpId="0" bldLvl="0" animBg="1"/>
      <p:bldP spid="17" grpId="0" bldLvl="0" animBg="1"/>
      <p:bldP spid="18" grpId="0" bldLvl="0" animBg="1"/>
      <p:bldP spid="19" grpId="0" bldLvl="0" animBg="1"/>
      <p:bldP spid="20" grpId="0"/>
      <p:bldP spid="21" grpId="0"/>
      <p:bldP spid="22" grpId="0"/>
      <p:bldP spid="23" grpId="0"/>
      <p:bldP spid="26" grpId="0" bldLvl="0" animBg="1"/>
      <p:bldP spid="25" grpId="0" bldLvl="0" animBg="1"/>
      <p:bldP spid="42" grpId="0"/>
      <p:bldP spid="43" grpId="0" bldLvl="0" animBg="1"/>
      <p:bldP spid="34" grpId="0" bldLvl="0" animBg="1"/>
      <p:bldP spid="35" grpId="0"/>
      <p:bldP spid="37" grpId="0" bldLvl="0" animBg="1"/>
      <p:bldP spid="38" grpId="0"/>
      <p:bldP spid="40" grpId="0" bldLvl="0" animBg="1"/>
      <p:bldP spid="41" grpId="0"/>
      <p:bldP spid="52" grpId="0" bldLvl="0" animBg="1"/>
      <p:bldP spid="53" grpId="0"/>
      <p:bldP spid="55" grpId="0" bldLvl="0" animBg="1"/>
      <p:bldP spid="56" grpId="0"/>
      <p:bldP spid="58" grpId="0" bldLvl="0" animBg="1"/>
      <p:bldP spid="59" grpId="0"/>
      <p:bldP spid="69" grpId="0" bldLvl="0" animBg="1"/>
      <p:bldP spid="70" grpId="0"/>
      <p:bldP spid="6" grpId="0" bldLvl="0" animBg="1"/>
      <p:bldP spid="73" grpId="0"/>
      <p:bldP spid="74" grpId="0"/>
      <p:bldP spid="75" grpId="0"/>
      <p:bldP spid="76" grpId="0"/>
      <p:bldP spid="77" grpId="0"/>
      <p:bldP spid="79" grpId="0"/>
      <p:bldP spid="8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03799196" name="Рисунок 1" descr="Изображение выглядит как диаграмма, снимок экрана, линия, круг&#10;&#10;Автоматически созданное описание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775" y="335915"/>
            <a:ext cx="10145395" cy="6308090"/>
          </a:xfrm>
          <a:prstGeom prst="rect">
            <a:avLst/>
          </a:prstGeom>
        </p:spPr>
      </p:pic>
      <p:cxnSp>
        <p:nvCxnSpPr>
          <p:cNvPr id="4" name="Conector recto de flecha 3"/>
          <p:cNvCxnSpPr/>
          <p:nvPr/>
        </p:nvCxnSpPr>
        <p:spPr>
          <a:xfrm flipV="1">
            <a:off x="4884420" y="988060"/>
            <a:ext cx="624840" cy="695960"/>
          </a:xfrm>
          <a:prstGeom prst="straightConnector1">
            <a:avLst/>
          </a:prstGeom>
          <a:ln w="47625" cmpd="sng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4" name="Óvalo 23"/>
          <p:cNvSpPr/>
          <p:nvPr/>
        </p:nvSpPr>
        <p:spPr>
          <a:xfrm>
            <a:off x="5367020" y="208280"/>
            <a:ext cx="951865" cy="91122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s-ES" alt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n 4" descr="pngwing.co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7190" y="277495"/>
            <a:ext cx="772160" cy="772160"/>
          </a:xfrm>
          <a:prstGeom prst="rect">
            <a:avLst/>
          </a:prstGeom>
        </p:spPr>
      </p:pic>
      <p:sp>
        <p:nvSpPr>
          <p:cNvPr id="6" name="Cuadro de texto 5"/>
          <p:cNvSpPr txBox="1"/>
          <p:nvPr/>
        </p:nvSpPr>
        <p:spPr>
          <a:xfrm>
            <a:off x="6318885" y="335915"/>
            <a:ext cx="418528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" altLang="en-US" sz="2400" b="1">
                <a:latin typeface="Arial" panose="020B0604020202020204" pitchFamily="34" charset="0"/>
                <a:cs typeface="Arial" panose="020B0604020202020204" pitchFamily="34" charset="0"/>
              </a:rPr>
              <a:t>Módulo de detecci</a:t>
            </a:r>
            <a:r>
              <a:rPr lang="es-ES" altLang="en-US" sz="2400" b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ó</a:t>
            </a:r>
            <a:r>
              <a:rPr lang="es-ES" altLang="en-US" sz="2400" b="1">
                <a:latin typeface="Arial" panose="020B0604020202020204" pitchFamily="34" charset="0"/>
                <a:cs typeface="Arial" panose="020B0604020202020204" pitchFamily="34" charset="0"/>
              </a:rPr>
              <a:t>n de anomalías</a:t>
            </a:r>
            <a:endParaRPr lang="es-ES" altLang="en-US" sz="2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Multidocumento 6"/>
          <p:cNvSpPr/>
          <p:nvPr/>
        </p:nvSpPr>
        <p:spPr>
          <a:xfrm>
            <a:off x="1818640" y="1584325"/>
            <a:ext cx="586105" cy="435610"/>
          </a:xfrm>
          <a:prstGeom prst="flowChartMulti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" altLang="en-US" sz="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0101101010</a:t>
            </a:r>
            <a:endParaRPr lang="es-ES" altLang="en-US" sz="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Multidocumento 7"/>
          <p:cNvSpPr/>
          <p:nvPr/>
        </p:nvSpPr>
        <p:spPr>
          <a:xfrm>
            <a:off x="3987800" y="1584325"/>
            <a:ext cx="586105" cy="435610"/>
          </a:xfrm>
          <a:prstGeom prst="flowChartMulti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" altLang="en-US" sz="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0101101010</a:t>
            </a:r>
            <a:endParaRPr lang="es-ES" altLang="en-US" sz="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Multidocumento 19"/>
          <p:cNvSpPr/>
          <p:nvPr/>
        </p:nvSpPr>
        <p:spPr>
          <a:xfrm>
            <a:off x="2895600" y="3057525"/>
            <a:ext cx="586105" cy="435610"/>
          </a:xfrm>
          <a:prstGeom prst="flowChartMulti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" altLang="en-US" sz="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0101101010</a:t>
            </a:r>
            <a:endParaRPr lang="es-ES" altLang="en-US" sz="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Multidocumento 20"/>
          <p:cNvSpPr/>
          <p:nvPr/>
        </p:nvSpPr>
        <p:spPr>
          <a:xfrm>
            <a:off x="3241040" y="3128645"/>
            <a:ext cx="586105" cy="435610"/>
          </a:xfrm>
          <a:prstGeom prst="flowChartMulti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" altLang="en-US" sz="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0101101010</a:t>
            </a:r>
            <a:endParaRPr lang="es-ES" altLang="en-US" sz="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Multidocumento 21"/>
          <p:cNvSpPr/>
          <p:nvPr/>
        </p:nvSpPr>
        <p:spPr>
          <a:xfrm>
            <a:off x="3662680" y="3159125"/>
            <a:ext cx="586105" cy="435610"/>
          </a:xfrm>
          <a:prstGeom prst="flowChartMulti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" altLang="en-US" sz="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0101101010</a:t>
            </a:r>
            <a:endParaRPr lang="es-ES" altLang="en-US" sz="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Multidocumento 22"/>
          <p:cNvSpPr/>
          <p:nvPr/>
        </p:nvSpPr>
        <p:spPr>
          <a:xfrm>
            <a:off x="3769360" y="2869565"/>
            <a:ext cx="586105" cy="435610"/>
          </a:xfrm>
          <a:prstGeom prst="flowChartMulti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" altLang="en-US" sz="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0101101010</a:t>
            </a:r>
            <a:endParaRPr lang="es-ES" altLang="en-US" sz="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Multidocumento 24"/>
          <p:cNvSpPr/>
          <p:nvPr/>
        </p:nvSpPr>
        <p:spPr>
          <a:xfrm>
            <a:off x="3886200" y="3057525"/>
            <a:ext cx="586105" cy="435610"/>
          </a:xfrm>
          <a:prstGeom prst="flowChartMulti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" altLang="en-US" sz="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0101101010</a:t>
            </a:r>
            <a:endParaRPr lang="es-ES" altLang="en-US" sz="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Multidocumento 25"/>
          <p:cNvSpPr/>
          <p:nvPr/>
        </p:nvSpPr>
        <p:spPr>
          <a:xfrm>
            <a:off x="7645400" y="1421765"/>
            <a:ext cx="586105" cy="435610"/>
          </a:xfrm>
          <a:prstGeom prst="flowChartMulti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" altLang="en-US" sz="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0101101010</a:t>
            </a:r>
            <a:endParaRPr lang="es-ES" altLang="en-US" sz="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Multidocumento 26"/>
          <p:cNvSpPr/>
          <p:nvPr/>
        </p:nvSpPr>
        <p:spPr>
          <a:xfrm>
            <a:off x="7874000" y="4408805"/>
            <a:ext cx="586105" cy="435610"/>
          </a:xfrm>
          <a:prstGeom prst="flowChartMulti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" altLang="en-US" sz="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0101101010</a:t>
            </a:r>
            <a:endParaRPr lang="es-ES" altLang="en-US" sz="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Multidocumento 29"/>
          <p:cNvSpPr/>
          <p:nvPr/>
        </p:nvSpPr>
        <p:spPr>
          <a:xfrm>
            <a:off x="9918065" y="3057525"/>
            <a:ext cx="586105" cy="435610"/>
          </a:xfrm>
          <a:prstGeom prst="flowChartMulti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" altLang="en-US" sz="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0101101010</a:t>
            </a:r>
            <a:endParaRPr lang="es-ES" altLang="en-US" sz="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Multidocumento 31"/>
          <p:cNvSpPr/>
          <p:nvPr/>
        </p:nvSpPr>
        <p:spPr>
          <a:xfrm>
            <a:off x="9941560" y="2993390"/>
            <a:ext cx="586105" cy="435610"/>
          </a:xfrm>
          <a:prstGeom prst="flowChartMulti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" altLang="en-US" sz="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0101101010</a:t>
            </a:r>
            <a:endParaRPr lang="es-ES" altLang="en-US" sz="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Multidocumento 32"/>
          <p:cNvSpPr/>
          <p:nvPr/>
        </p:nvSpPr>
        <p:spPr>
          <a:xfrm>
            <a:off x="7645400" y="1385570"/>
            <a:ext cx="586105" cy="435610"/>
          </a:xfrm>
          <a:prstGeom prst="flowChartMulti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" altLang="en-US" sz="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0101101010</a:t>
            </a:r>
            <a:endParaRPr lang="es-ES" altLang="en-US" sz="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Multidocumento 33"/>
          <p:cNvSpPr/>
          <p:nvPr/>
        </p:nvSpPr>
        <p:spPr>
          <a:xfrm>
            <a:off x="7462520" y="4695190"/>
            <a:ext cx="586105" cy="435610"/>
          </a:xfrm>
          <a:prstGeom prst="flowChartMulti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" altLang="en-US" sz="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0101101010</a:t>
            </a:r>
            <a:endParaRPr lang="es-ES" altLang="en-US" sz="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Multidocumento 34"/>
          <p:cNvSpPr/>
          <p:nvPr/>
        </p:nvSpPr>
        <p:spPr>
          <a:xfrm>
            <a:off x="3034665" y="2767965"/>
            <a:ext cx="586105" cy="435610"/>
          </a:xfrm>
          <a:prstGeom prst="flowChartMulti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" altLang="en-US" sz="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0101101010</a:t>
            </a:r>
            <a:endParaRPr lang="es-ES" altLang="en-US" sz="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Multidocumento 35"/>
          <p:cNvSpPr/>
          <p:nvPr/>
        </p:nvSpPr>
        <p:spPr>
          <a:xfrm>
            <a:off x="4419600" y="1584325"/>
            <a:ext cx="586105" cy="435610"/>
          </a:xfrm>
          <a:prstGeom prst="flowChartMulti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" altLang="en-US" sz="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0101101010</a:t>
            </a:r>
            <a:endParaRPr lang="es-ES" altLang="en-US" sz="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Multidocumento 36"/>
          <p:cNvSpPr/>
          <p:nvPr/>
        </p:nvSpPr>
        <p:spPr>
          <a:xfrm>
            <a:off x="4884420" y="4453890"/>
            <a:ext cx="586105" cy="435610"/>
          </a:xfrm>
          <a:prstGeom prst="flowChartMulti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" altLang="en-US" sz="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0101101010</a:t>
            </a:r>
            <a:endParaRPr lang="es-ES" altLang="en-US" sz="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Multidocumento 37"/>
          <p:cNvSpPr/>
          <p:nvPr/>
        </p:nvSpPr>
        <p:spPr>
          <a:xfrm>
            <a:off x="3183255" y="4646930"/>
            <a:ext cx="586105" cy="435610"/>
          </a:xfrm>
          <a:prstGeom prst="flowChartMulti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" altLang="en-US" sz="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0101101010</a:t>
            </a:r>
            <a:endParaRPr lang="es-ES" altLang="en-US" sz="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Multidocumento 38"/>
          <p:cNvSpPr/>
          <p:nvPr/>
        </p:nvSpPr>
        <p:spPr>
          <a:xfrm>
            <a:off x="1482090" y="4596130"/>
            <a:ext cx="586105" cy="435610"/>
          </a:xfrm>
          <a:prstGeom prst="flowChartMulti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" altLang="en-US" sz="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0101101010</a:t>
            </a:r>
            <a:endParaRPr lang="es-ES" altLang="en-US" sz="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" name="Conector recto de flecha 1"/>
          <p:cNvCxnSpPr>
            <a:stCxn id="24" idx="2"/>
          </p:cNvCxnSpPr>
          <p:nvPr/>
        </p:nvCxnSpPr>
        <p:spPr>
          <a:xfrm flipH="1">
            <a:off x="2075180" y="664210"/>
            <a:ext cx="3291840" cy="737235"/>
          </a:xfrm>
          <a:prstGeom prst="straightConnector1">
            <a:avLst/>
          </a:prstGeom>
          <a:ln w="47625" cmpd="sng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" name="Multidocumento 2"/>
          <p:cNvSpPr/>
          <p:nvPr/>
        </p:nvSpPr>
        <p:spPr>
          <a:xfrm>
            <a:off x="5367020" y="335915"/>
            <a:ext cx="586105" cy="435610"/>
          </a:xfrm>
          <a:prstGeom prst="flowChartMulti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" altLang="en-US" sz="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0101101010</a:t>
            </a:r>
            <a:endParaRPr lang="es-ES" altLang="en-US" sz="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0" presetClass="path" presetSubtype="0" repeatCount="indefinite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90104 0.00018549 L 0.179323 -0.00203752 " pathEditMode="relative" rAng="0" ptsTypes="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4" y="-1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" presetClass="entr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745833 0.187407 " pathEditMode="relative" ptsTypes="">
                                      <p:cBhvr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" presetClass="entr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109635 0.229444 " pathEditMode="relative" rAng="0" ptsTypes="">
                                      <p:cBhvr>
                                        <p:cTn id="1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5" y="96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1" presetClass="entr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00885417 0.230185 " pathEditMode="relative" rAng="0" ptsTypes="">
                                      <p:cBhvr>
                                        <p:cTn id="2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" y="94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1" presetClass="entr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06615 0.196852 " pathEditMode="relative" rAng="0" ptsTypes="">
                                      <p:cBhvr>
                                        <p:cTn id="2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" y="94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1" presetClass="entr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305573 -0.203889 " pathEditMode="relative" rAng="0" ptsTypes="">
                                      <p:cBhvr>
                                        <p:cTn id="2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2" y="-109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1" presetClass="entr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96823 0.245 " pathEditMode="relative" rAng="0" ptsTypes="">
                                      <p:cBhvr>
                                        <p:cTn id="3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9" y="125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1" presetClass="entr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52604 -0.0431481 L 0.162448 0.193889 " pathEditMode="relative" rAng="0" ptsTypes="">
                                      <p:cBhvr>
                                        <p:cTn id="3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" y="118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1" presetClass="entr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59115 -0.190556 " pathEditMode="relative" rAng="0" ptsTypes="">
                                      <p:cBhvr>
                                        <p:cTn id="4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" y="94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1" presetClass="entr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181406 0.241296 " pathEditMode="relative" rAng="0" ptsTypes="">
                                      <p:cBhvr>
                                        <p:cTn id="4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3" y="217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1" presetClass="entr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07292 -0.00194444 L -0.190677 -0.241944 " pathEditMode="relative" rAng="0" ptsTypes="">
                                      <p:cBhvr>
                                        <p:cTn id="4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1" y="-140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1" presetClass="entr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510417 0.000925926 L -0.367865 0.214722 " pathEditMode="relative" rAng="0" ptsTypes="">
                                      <p:cBhvr>
                                        <p:cTn id="5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1" y="167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1" presetClass="entr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07292 -0.00194444 L -0.351094 -0.264167 " pathEditMode="relative" rAng="0" ptsTypes="">
                                      <p:cBhvr>
                                        <p:cTn id="5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6" y="-119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1" presetClass="entr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877083 -0.169074 " pathEditMode="relative" rAng="0" ptsTypes="">
                                      <p:cBhvr>
                                        <p:cTn id="6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" y="-77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1" presetClass="entr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795313 -0.146852 " pathEditMode="relative" rAng="0" ptsTypes="">
                                      <p:cBhvr>
                                        <p:cTn id="6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" y="-68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1" presetClass="entr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510417 0.000925926 L -0.118802 -0.218611 " pathEditMode="relative" rAng="0" ptsTypes="">
                                      <p:cBhvr>
                                        <p:cTn id="6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6" y="107"/>
                                    </p:animMotion>
                                  </p:childTnLst>
                                </p:cTn>
                              </p:par>
                              <p:par>
                                <p:cTn id="69" presetID="1" presetClass="entr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510417 0.000925926 L 0.00473958 -0.23787 " pathEditMode="relative" rAng="0" ptsTypes="">
                                      <p:cBhvr>
                                        <p:cTn id="72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6" y="107"/>
                                    </p:animMotion>
                                  </p:childTnLst>
                                </p:cTn>
                              </p:par>
                              <p:par>
                                <p:cTn id="73" presetID="1" presetClass="entr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510417 0.000925926 L 0.12099 -0.230463 " pathEditMode="relative" rAng="0" ptsTypes="">
                                      <p:cBhvr>
                                        <p:cTn id="7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6" y="107"/>
                                    </p:animMotion>
                                  </p:childTnLst>
                                </p:cTn>
                              </p:par>
                              <p:par>
                                <p:cTn id="7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07292 -0.00194444 L -0.298958 0.130741 " pathEditMode="relative" rAng="0" ptsTypes="">
                                      <p:cBhvr>
                                        <p:cTn id="9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6" y="-1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  <p:bldP spid="7" grpId="2" bldLvl="0" animBg="1"/>
      <p:bldP spid="8" grpId="1" bldLvl="0" animBg="1"/>
      <p:bldP spid="20" grpId="0" bldLvl="0" animBg="1"/>
      <p:bldP spid="20" grpId="1" bldLvl="0" animBg="1"/>
      <p:bldP spid="21" grpId="0" bldLvl="0" animBg="1"/>
      <p:bldP spid="21" grpId="1" bldLvl="0" animBg="1"/>
      <p:bldP spid="22" grpId="0" bldLvl="0" animBg="1"/>
      <p:bldP spid="22" grpId="1" bldLvl="0" animBg="1"/>
      <p:bldP spid="23" grpId="0" bldLvl="0" animBg="1"/>
      <p:bldP spid="23" grpId="1" bldLvl="0" animBg="1"/>
      <p:bldP spid="25" grpId="0" bldLvl="0" animBg="1"/>
      <p:bldP spid="25" grpId="1" bldLvl="0" animBg="1"/>
      <p:bldP spid="26" grpId="0" bldLvl="0" animBg="1"/>
      <p:bldP spid="26" grpId="1" bldLvl="0" animBg="1"/>
      <p:bldP spid="27" grpId="0" bldLvl="0" animBg="1"/>
      <p:bldP spid="27" grpId="1" bldLvl="0" animBg="1"/>
      <p:bldP spid="7" grpId="3" bldLvl="0" animBg="1"/>
      <p:bldP spid="30" grpId="0" bldLvl="0" animBg="1"/>
      <p:bldP spid="30" grpId="1" bldLvl="0" animBg="1"/>
      <p:bldP spid="32" grpId="0" bldLvl="0" animBg="1"/>
      <p:bldP spid="32" grpId="1" bldLvl="0" animBg="1"/>
      <p:bldP spid="33" grpId="0" bldLvl="0" animBg="1"/>
      <p:bldP spid="33" grpId="1" bldLvl="0" animBg="1"/>
      <p:bldP spid="34" grpId="0" bldLvl="0" animBg="1"/>
      <p:bldP spid="34" grpId="1" bldLvl="0" animBg="1"/>
      <p:bldP spid="35" grpId="0" bldLvl="0" animBg="1"/>
      <p:bldP spid="35" grpId="1" bldLvl="0" animBg="1"/>
      <p:bldP spid="36" grpId="0" bldLvl="0" animBg="1"/>
      <p:bldP spid="36" grpId="1" bldLvl="0" animBg="1"/>
      <p:bldP spid="37" grpId="0" bldLvl="0" animBg="1"/>
      <p:bldP spid="37" grpId="1" bldLvl="0" animBg="1"/>
      <p:bldP spid="38" grpId="0" bldLvl="0" animBg="1"/>
      <p:bldP spid="38" grpId="1" bldLvl="0" animBg="1"/>
      <p:bldP spid="39" grpId="0" bldLvl="0" animBg="1"/>
      <p:bldP spid="39" grpId="1" bldLvl="0" animBg="1"/>
      <p:bldP spid="24" grpId="0" bldLvl="0" animBg="1"/>
      <p:bldP spid="3" grpId="0" bldLvl="0" animBg="1"/>
      <p:bldP spid="3" grpId="1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/>
      <p:sp>
        <p:nvSpPr>
          <p:cNvPr id="2" name="Cuadro de texto 1"/>
          <p:cNvSpPr txBox="1"/>
          <p:nvPr/>
        </p:nvSpPr>
        <p:spPr>
          <a:xfrm>
            <a:off x="1518285" y="220345"/>
            <a:ext cx="924369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s-ES" sz="6000">
                <a:latin typeface="Arial" panose="020B0604020202020204" pitchFamily="34" charset="0"/>
                <a:cs typeface="Arial" panose="020B0604020202020204" pitchFamily="34" charset="0"/>
              </a:rPr>
              <a:t>Validaci</a:t>
            </a:r>
            <a:r>
              <a:rPr lang="es-ES" altLang="es-ES" sz="6000">
                <a:latin typeface="Arial" panose="020B0604020202020204" pitchFamily="34" charset="0"/>
                <a:cs typeface="Arial" panose="020B0604020202020204" pitchFamily="34" charset="0"/>
              </a:rPr>
              <a:t>ó</a:t>
            </a:r>
            <a:r>
              <a:rPr lang="en-US" altLang="es-ES" sz="6000">
                <a:latin typeface="Arial" panose="020B0604020202020204" pitchFamily="34" charset="0"/>
                <a:cs typeface="Arial" panose="020B0604020202020204" pitchFamily="34" charset="0"/>
              </a:rPr>
              <a:t>n de la Propuesta</a:t>
            </a:r>
            <a:endParaRPr lang="en-US" altLang="es-ES" sz="6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Cuadro de texto 17"/>
          <p:cNvSpPr txBox="1"/>
          <p:nvPr/>
        </p:nvSpPr>
        <p:spPr>
          <a:xfrm>
            <a:off x="324485" y="1274445"/>
            <a:ext cx="11717655" cy="92202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26670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sz="3600" b="1">
                <a:latin typeface="Arial" panose="020B0604020202020204"/>
                <a:ea typeface="SimSun" panose="02010600030101010101" pitchFamily="2" charset="-122"/>
              </a:rPr>
              <a:t>Isolation Forest (Knime) vs Isolation Forest (Python)</a:t>
            </a:r>
            <a:endParaRPr sz="3600" b="1">
              <a:latin typeface="Arial" panose="020B0604020202020204"/>
              <a:ea typeface="SimSun" panose="02010600030101010101" pitchFamily="2" charset="-122"/>
            </a:endParaRPr>
          </a:p>
        </p:txBody>
      </p:sp>
      <p:graphicFrame>
        <p:nvGraphicFramePr>
          <p:cNvPr id="19" name="Tabla 18"/>
          <p:cNvGraphicFramePr/>
          <p:nvPr>
            <p:custDataLst>
              <p:tags r:id="rId1"/>
            </p:custDataLst>
          </p:nvPr>
        </p:nvGraphicFramePr>
        <p:xfrm>
          <a:off x="191770" y="2459990"/>
          <a:ext cx="5904230" cy="4004310"/>
        </p:xfrm>
        <a:graphic>
          <a:graphicData uri="http://schemas.openxmlformats.org/drawingml/2006/table">
            <a:tbl>
              <a:tblPr/>
              <a:tblGrid>
                <a:gridCol w="697865"/>
                <a:gridCol w="1310005"/>
                <a:gridCol w="1310005"/>
                <a:gridCol w="1087755"/>
                <a:gridCol w="1498600"/>
              </a:tblGrid>
              <a:tr h="747395">
                <a:tc>
                  <a:txBody>
                    <a:bodyPr/>
                    <a:p>
                      <a:pPr marL="0" indent="0" algn="ctr" fontAlgn="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000" b="1" i="0">
                          <a:solidFill>
                            <a:srgbClr val="000000"/>
                          </a:solidFill>
                          <a:latin typeface="Arial" panose="020B0604020202020204"/>
                          <a:ea typeface="SimSun" panose="02010600030101010101" pitchFamily="2" charset="-122"/>
                        </a:rPr>
                        <a:t>i</a:t>
                      </a:r>
                      <a:endParaRPr sz="2000" b="1" i="0">
                        <a:solidFill>
                          <a:srgbClr val="000000"/>
                        </a:solidFill>
                        <a:latin typeface="Arial" panose="020B06040202020202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t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ctr" fontAlgn="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000" b="1" i="0">
                          <a:solidFill>
                            <a:srgbClr val="000000"/>
                          </a:solidFill>
                          <a:latin typeface="Arial" panose="020B0604020202020204"/>
                          <a:ea typeface="SimSun" panose="02010600030101010101" pitchFamily="2" charset="-122"/>
                        </a:rPr>
                        <a:t>Knime_Accuracy</a:t>
                      </a:r>
                      <a:endParaRPr sz="2000" b="1" i="0">
                        <a:solidFill>
                          <a:srgbClr val="000000"/>
                        </a:solidFill>
                        <a:latin typeface="Arial" panose="020B06040202020202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t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ctr" fontAlgn="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000" b="1" i="0">
                          <a:solidFill>
                            <a:srgbClr val="000000"/>
                          </a:solidFill>
                          <a:latin typeface="Arial" panose="020B0604020202020204"/>
                          <a:ea typeface="SimSun" panose="02010600030101010101" pitchFamily="2" charset="-122"/>
                        </a:rPr>
                        <a:t>Knime_Precision</a:t>
                      </a:r>
                      <a:endParaRPr sz="2000" b="1" i="0">
                        <a:solidFill>
                          <a:srgbClr val="000000"/>
                        </a:solidFill>
                        <a:latin typeface="Arial" panose="020B06040202020202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t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ctr" fontAlgn="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000" b="1" i="0">
                          <a:solidFill>
                            <a:srgbClr val="000000"/>
                          </a:solidFill>
                          <a:latin typeface="Arial" panose="020B0604020202020204"/>
                          <a:ea typeface="SimSun" panose="02010600030101010101" pitchFamily="2" charset="-122"/>
                        </a:rPr>
                        <a:t>Knime_Recall</a:t>
                      </a:r>
                      <a:endParaRPr sz="2000" b="1" i="0">
                        <a:solidFill>
                          <a:srgbClr val="000000"/>
                        </a:solidFill>
                        <a:latin typeface="Arial" panose="020B06040202020202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t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ctr" fontAlgn="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000" b="1" i="0">
                          <a:solidFill>
                            <a:srgbClr val="000000"/>
                          </a:solidFill>
                          <a:latin typeface="Arial" panose="020B0604020202020204"/>
                          <a:ea typeface="SimSun" panose="02010600030101010101" pitchFamily="2" charset="-122"/>
                        </a:rPr>
                        <a:t>Knime_F1</a:t>
                      </a:r>
                      <a:endParaRPr sz="2000" b="1" i="0">
                        <a:solidFill>
                          <a:srgbClr val="000000"/>
                        </a:solidFill>
                        <a:latin typeface="Arial" panose="020B06040202020202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t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407035">
                <a:tc>
                  <a:txBody>
                    <a:bodyPr/>
                    <a:p>
                      <a:pPr marL="0" indent="0" algn="ctr" fontAlgn="b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000" i="0">
                          <a:solidFill>
                            <a:srgbClr val="000000"/>
                          </a:solidFill>
                          <a:latin typeface="Arial" panose="020B0604020202020204"/>
                          <a:ea typeface="SimSun" panose="02010600030101010101" pitchFamily="2" charset="-122"/>
                        </a:rPr>
                        <a:t>1</a:t>
                      </a:r>
                      <a:endParaRPr sz="2000" i="0">
                        <a:solidFill>
                          <a:srgbClr val="000000"/>
                        </a:solidFill>
                        <a:latin typeface="Arial" panose="020B06040202020202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ctr" fontAlgn="b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000" i="0">
                          <a:solidFill>
                            <a:srgbClr val="FF0000"/>
                          </a:solidFill>
                          <a:latin typeface="Arial" panose="020B0604020202020204"/>
                          <a:ea typeface="SimSun" panose="02010600030101010101" pitchFamily="2" charset="-122"/>
                        </a:rPr>
                        <a:t>0,96121</a:t>
                      </a:r>
                      <a:endParaRPr sz="2000" i="0">
                        <a:solidFill>
                          <a:srgbClr val="FF0000"/>
                        </a:solidFill>
                        <a:latin typeface="Arial" panose="020B06040202020202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ctr" fontAlgn="b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000" i="0">
                          <a:solidFill>
                            <a:srgbClr val="FF0000"/>
                          </a:solidFill>
                          <a:latin typeface="Arial" panose="020B0604020202020204"/>
                          <a:ea typeface="SimSun" panose="02010600030101010101" pitchFamily="2" charset="-122"/>
                        </a:rPr>
                        <a:t>0,99706</a:t>
                      </a:r>
                      <a:endParaRPr sz="2000" i="0">
                        <a:solidFill>
                          <a:srgbClr val="FF0000"/>
                        </a:solidFill>
                        <a:latin typeface="Arial" panose="020B06040202020202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ctr" fontAlgn="b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000" i="0">
                          <a:solidFill>
                            <a:srgbClr val="FF0000"/>
                          </a:solidFill>
                          <a:latin typeface="Arial" panose="020B0604020202020204"/>
                          <a:ea typeface="SimSun" panose="02010600030101010101" pitchFamily="2" charset="-122"/>
                        </a:rPr>
                        <a:t>0,25009</a:t>
                      </a:r>
                      <a:endParaRPr sz="2000" i="0">
                        <a:solidFill>
                          <a:srgbClr val="FF0000"/>
                        </a:solidFill>
                        <a:latin typeface="Arial" panose="020B06040202020202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ctr" fontAlgn="b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000" i="0">
                          <a:solidFill>
                            <a:srgbClr val="FF0000"/>
                          </a:solidFill>
                          <a:latin typeface="Arial" panose="020B0604020202020204"/>
                          <a:ea typeface="SimSun" panose="02010600030101010101" pitchFamily="2" charset="-122"/>
                        </a:rPr>
                        <a:t>0,40696</a:t>
                      </a:r>
                      <a:endParaRPr sz="2000" i="0">
                        <a:solidFill>
                          <a:srgbClr val="FF0000"/>
                        </a:solidFill>
                        <a:latin typeface="Arial" panose="020B06040202020202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407035">
                <a:tc>
                  <a:txBody>
                    <a:bodyPr/>
                    <a:p>
                      <a:pPr marL="0" indent="0" algn="ctr" fontAlgn="b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000" i="0">
                          <a:solidFill>
                            <a:srgbClr val="000000"/>
                          </a:solidFill>
                          <a:latin typeface="Arial" panose="020B0604020202020204"/>
                          <a:ea typeface="SimSun" panose="02010600030101010101" pitchFamily="2" charset="-122"/>
                        </a:rPr>
                        <a:t>2</a:t>
                      </a:r>
                      <a:endParaRPr sz="2000" i="0">
                        <a:solidFill>
                          <a:srgbClr val="000000"/>
                        </a:solidFill>
                        <a:latin typeface="Arial" panose="020B06040202020202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ctr" fontAlgn="b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000" i="0">
                          <a:solidFill>
                            <a:srgbClr val="FF0000"/>
                          </a:solidFill>
                          <a:latin typeface="Arial" panose="020B0604020202020204"/>
                          <a:ea typeface="SimSun" panose="02010600030101010101" pitchFamily="2" charset="-122"/>
                        </a:rPr>
                        <a:t>0,96338</a:t>
                      </a:r>
                      <a:endParaRPr sz="2000" i="0">
                        <a:solidFill>
                          <a:srgbClr val="FF0000"/>
                        </a:solidFill>
                        <a:latin typeface="Arial" panose="020B06040202020202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ctr" fontAlgn="b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000" i="0">
                          <a:solidFill>
                            <a:srgbClr val="FF0000"/>
                          </a:solidFill>
                          <a:latin typeface="Arial" panose="020B0604020202020204"/>
                          <a:ea typeface="SimSun" panose="02010600030101010101" pitchFamily="2" charset="-122"/>
                        </a:rPr>
                        <a:t>0,99103</a:t>
                      </a:r>
                      <a:endParaRPr sz="2000" i="0">
                        <a:solidFill>
                          <a:srgbClr val="FF0000"/>
                        </a:solidFill>
                        <a:latin typeface="Arial" panose="020B06040202020202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ctr" fontAlgn="b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000" i="0">
                          <a:solidFill>
                            <a:srgbClr val="FF0000"/>
                          </a:solidFill>
                          <a:latin typeface="Arial" panose="020B0604020202020204"/>
                          <a:ea typeface="SimSun" panose="02010600030101010101" pitchFamily="2" charset="-122"/>
                        </a:rPr>
                        <a:t>0,25831</a:t>
                      </a:r>
                      <a:endParaRPr sz="2000" i="0">
                        <a:solidFill>
                          <a:srgbClr val="FF0000"/>
                        </a:solidFill>
                        <a:latin typeface="Arial" panose="020B06040202020202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ctr" fontAlgn="b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000" i="0">
                          <a:solidFill>
                            <a:srgbClr val="FF0000"/>
                          </a:solidFill>
                          <a:latin typeface="Arial" panose="020B0604020202020204"/>
                          <a:ea typeface="SimSun" panose="02010600030101010101" pitchFamily="2" charset="-122"/>
                        </a:rPr>
                        <a:t>0,3962</a:t>
                      </a:r>
                      <a:endParaRPr sz="2000" i="0">
                        <a:solidFill>
                          <a:srgbClr val="FF0000"/>
                        </a:solidFill>
                        <a:latin typeface="Arial" panose="020B06040202020202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407035">
                <a:tc>
                  <a:txBody>
                    <a:bodyPr/>
                    <a:p>
                      <a:pPr marL="0" indent="0" algn="ctr" fontAlgn="b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000" i="0">
                          <a:solidFill>
                            <a:srgbClr val="000000"/>
                          </a:solidFill>
                          <a:latin typeface="Arial" panose="020B0604020202020204"/>
                          <a:ea typeface="SimSun" panose="02010600030101010101" pitchFamily="2" charset="-122"/>
                        </a:rPr>
                        <a:t>3</a:t>
                      </a:r>
                      <a:endParaRPr sz="2000" i="0">
                        <a:solidFill>
                          <a:srgbClr val="000000"/>
                        </a:solidFill>
                        <a:latin typeface="Arial" panose="020B06040202020202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ctr" fontAlgn="b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000" i="0">
                          <a:solidFill>
                            <a:srgbClr val="FF0000"/>
                          </a:solidFill>
                          <a:latin typeface="Arial" panose="020B0604020202020204"/>
                          <a:ea typeface="SimSun" panose="02010600030101010101" pitchFamily="2" charset="-122"/>
                        </a:rPr>
                        <a:t>0,96823</a:t>
                      </a:r>
                      <a:endParaRPr sz="2000" i="0">
                        <a:solidFill>
                          <a:srgbClr val="FF0000"/>
                        </a:solidFill>
                        <a:latin typeface="Arial" panose="020B06040202020202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ctr" fontAlgn="b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000" i="0">
                          <a:solidFill>
                            <a:srgbClr val="FF0000"/>
                          </a:solidFill>
                          <a:latin typeface="Arial" panose="020B0604020202020204"/>
                          <a:ea typeface="SimSun" panose="02010600030101010101" pitchFamily="2" charset="-122"/>
                        </a:rPr>
                        <a:t>0,99585</a:t>
                      </a:r>
                      <a:endParaRPr sz="2000" i="0">
                        <a:solidFill>
                          <a:srgbClr val="FF0000"/>
                        </a:solidFill>
                        <a:latin typeface="Arial" panose="020B06040202020202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ctr" fontAlgn="b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000" i="0">
                          <a:solidFill>
                            <a:srgbClr val="FF0000"/>
                          </a:solidFill>
                          <a:latin typeface="Arial" panose="020B0604020202020204"/>
                          <a:ea typeface="SimSun" panose="02010600030101010101" pitchFamily="2" charset="-122"/>
                        </a:rPr>
                        <a:t>0,24594</a:t>
                      </a:r>
                      <a:endParaRPr sz="2000" i="0">
                        <a:solidFill>
                          <a:srgbClr val="FF0000"/>
                        </a:solidFill>
                        <a:latin typeface="Arial" panose="020B06040202020202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ctr" fontAlgn="b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000" i="0">
                          <a:solidFill>
                            <a:srgbClr val="FF0000"/>
                          </a:solidFill>
                          <a:latin typeface="Arial" panose="020B0604020202020204"/>
                          <a:ea typeface="SimSun" panose="02010600030101010101" pitchFamily="2" charset="-122"/>
                        </a:rPr>
                        <a:t>0,3999</a:t>
                      </a:r>
                      <a:endParaRPr sz="2000" i="0">
                        <a:solidFill>
                          <a:srgbClr val="FF0000"/>
                        </a:solidFill>
                        <a:latin typeface="Arial" panose="020B06040202020202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407035">
                <a:tc>
                  <a:txBody>
                    <a:bodyPr/>
                    <a:p>
                      <a:pPr marL="0" indent="0" algn="ctr" fontAlgn="b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000" i="0">
                          <a:solidFill>
                            <a:srgbClr val="000000"/>
                          </a:solidFill>
                          <a:latin typeface="Arial" panose="020B0604020202020204"/>
                          <a:ea typeface="SimSun" panose="02010600030101010101" pitchFamily="2" charset="-122"/>
                        </a:rPr>
                        <a:t>4</a:t>
                      </a:r>
                      <a:endParaRPr sz="2000" i="0">
                        <a:solidFill>
                          <a:srgbClr val="000000"/>
                        </a:solidFill>
                        <a:latin typeface="Arial" panose="020B06040202020202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ctr" fontAlgn="b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000" i="0">
                          <a:solidFill>
                            <a:srgbClr val="FF0000"/>
                          </a:solidFill>
                          <a:latin typeface="Arial" panose="020B0604020202020204"/>
                          <a:ea typeface="SimSun" panose="02010600030101010101" pitchFamily="2" charset="-122"/>
                        </a:rPr>
                        <a:t>0,96502</a:t>
                      </a:r>
                      <a:endParaRPr sz="2000" i="0">
                        <a:solidFill>
                          <a:srgbClr val="FF0000"/>
                        </a:solidFill>
                        <a:latin typeface="Arial" panose="020B06040202020202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ctr" fontAlgn="b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000" i="0">
                          <a:solidFill>
                            <a:srgbClr val="FF0000"/>
                          </a:solidFill>
                          <a:latin typeface="Arial" panose="020B0604020202020204"/>
                          <a:ea typeface="SimSun" panose="02010600030101010101" pitchFamily="2" charset="-122"/>
                        </a:rPr>
                        <a:t>0,99843</a:t>
                      </a:r>
                      <a:endParaRPr sz="2000" i="0">
                        <a:solidFill>
                          <a:srgbClr val="FF0000"/>
                        </a:solidFill>
                        <a:latin typeface="Arial" panose="020B06040202020202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ctr" fontAlgn="b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000" i="0">
                          <a:solidFill>
                            <a:srgbClr val="FF0000"/>
                          </a:solidFill>
                          <a:latin typeface="Arial" panose="020B0604020202020204"/>
                          <a:ea typeface="SimSun" panose="02010600030101010101" pitchFamily="2" charset="-122"/>
                        </a:rPr>
                        <a:t>0,2436</a:t>
                      </a:r>
                      <a:endParaRPr sz="2000" i="0">
                        <a:solidFill>
                          <a:srgbClr val="FF0000"/>
                        </a:solidFill>
                        <a:latin typeface="Arial" panose="020B06040202020202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ctr" fontAlgn="b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000" i="0">
                          <a:solidFill>
                            <a:srgbClr val="FF0000"/>
                          </a:solidFill>
                          <a:latin typeface="Arial" panose="020B0604020202020204"/>
                          <a:ea typeface="SimSun" panose="02010600030101010101" pitchFamily="2" charset="-122"/>
                        </a:rPr>
                        <a:t>0,40484</a:t>
                      </a:r>
                      <a:endParaRPr sz="2000" i="0">
                        <a:solidFill>
                          <a:srgbClr val="FF0000"/>
                        </a:solidFill>
                        <a:latin typeface="Arial" panose="020B06040202020202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407670">
                <a:tc>
                  <a:txBody>
                    <a:bodyPr/>
                    <a:p>
                      <a:pPr marL="0" indent="0" algn="ctr" fontAlgn="b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000" i="0">
                          <a:solidFill>
                            <a:srgbClr val="000000"/>
                          </a:solidFill>
                          <a:latin typeface="Arial" panose="020B0604020202020204"/>
                          <a:ea typeface="SimSun" panose="02010600030101010101" pitchFamily="2" charset="-122"/>
                        </a:rPr>
                        <a:t>5</a:t>
                      </a:r>
                      <a:endParaRPr sz="2000" i="0">
                        <a:solidFill>
                          <a:srgbClr val="000000"/>
                        </a:solidFill>
                        <a:latin typeface="Arial" panose="020B06040202020202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ctr" fontAlgn="b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000" i="0">
                          <a:solidFill>
                            <a:srgbClr val="FF0000"/>
                          </a:solidFill>
                          <a:latin typeface="Arial" panose="020B0604020202020204"/>
                          <a:ea typeface="SimSun" panose="02010600030101010101" pitchFamily="2" charset="-122"/>
                        </a:rPr>
                        <a:t>0,96677</a:t>
                      </a:r>
                      <a:endParaRPr sz="2000" i="0">
                        <a:solidFill>
                          <a:srgbClr val="FF0000"/>
                        </a:solidFill>
                        <a:latin typeface="Arial" panose="020B06040202020202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ctr" fontAlgn="b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000" i="0">
                          <a:solidFill>
                            <a:srgbClr val="FF0000"/>
                          </a:solidFill>
                          <a:latin typeface="Arial" panose="020B0604020202020204"/>
                          <a:ea typeface="SimSun" panose="02010600030101010101" pitchFamily="2" charset="-122"/>
                        </a:rPr>
                        <a:t>0,99909</a:t>
                      </a:r>
                      <a:endParaRPr sz="2000" i="0">
                        <a:solidFill>
                          <a:srgbClr val="FF0000"/>
                        </a:solidFill>
                        <a:latin typeface="Arial" panose="020B06040202020202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ctr" fontAlgn="b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000" i="0">
                          <a:solidFill>
                            <a:srgbClr val="FF0000"/>
                          </a:solidFill>
                          <a:latin typeface="Arial" panose="020B0604020202020204"/>
                          <a:ea typeface="SimSun" panose="02010600030101010101" pitchFamily="2" charset="-122"/>
                        </a:rPr>
                        <a:t>0,2618</a:t>
                      </a:r>
                      <a:endParaRPr sz="2000" i="0">
                        <a:solidFill>
                          <a:srgbClr val="FF0000"/>
                        </a:solidFill>
                        <a:latin typeface="Arial" panose="020B06040202020202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ctr" fontAlgn="b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000" i="0">
                          <a:solidFill>
                            <a:srgbClr val="FF0000"/>
                          </a:solidFill>
                          <a:latin typeface="Arial" panose="020B0604020202020204"/>
                          <a:ea typeface="SimSun" panose="02010600030101010101" pitchFamily="2" charset="-122"/>
                        </a:rPr>
                        <a:t>0,40248</a:t>
                      </a:r>
                      <a:endParaRPr sz="2000" i="0">
                        <a:solidFill>
                          <a:srgbClr val="FF0000"/>
                        </a:solidFill>
                        <a:latin typeface="Arial" panose="020B06040202020202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407035">
                <a:tc>
                  <a:txBody>
                    <a:bodyPr/>
                    <a:p>
                      <a:pPr marL="0" indent="0" algn="ctr" fontAlgn="b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000" i="0">
                          <a:solidFill>
                            <a:srgbClr val="000000"/>
                          </a:solidFill>
                          <a:latin typeface="Arial" panose="020B0604020202020204"/>
                          <a:ea typeface="SimSun" panose="02010600030101010101" pitchFamily="2" charset="-122"/>
                        </a:rPr>
                        <a:t>6</a:t>
                      </a:r>
                      <a:endParaRPr sz="2000" i="0">
                        <a:solidFill>
                          <a:srgbClr val="000000"/>
                        </a:solidFill>
                        <a:latin typeface="Arial" panose="020B06040202020202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ctr" fontAlgn="b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000" i="0">
                          <a:solidFill>
                            <a:srgbClr val="FF0000"/>
                          </a:solidFill>
                          <a:latin typeface="Arial" panose="020B0604020202020204"/>
                          <a:ea typeface="SimSun" panose="02010600030101010101" pitchFamily="2" charset="-122"/>
                        </a:rPr>
                        <a:t>0,95962</a:t>
                      </a:r>
                      <a:endParaRPr sz="2000" i="0">
                        <a:solidFill>
                          <a:srgbClr val="FF0000"/>
                        </a:solidFill>
                        <a:latin typeface="Arial" panose="020B06040202020202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ctr" fontAlgn="b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000" i="0">
                          <a:solidFill>
                            <a:srgbClr val="FF0000"/>
                          </a:solidFill>
                          <a:latin typeface="Arial" panose="020B0604020202020204"/>
                          <a:ea typeface="SimSun" panose="02010600030101010101" pitchFamily="2" charset="-122"/>
                        </a:rPr>
                        <a:t>0,99281</a:t>
                      </a:r>
                      <a:endParaRPr sz="2000" i="0">
                        <a:solidFill>
                          <a:srgbClr val="FF0000"/>
                        </a:solidFill>
                        <a:latin typeface="Arial" panose="020B06040202020202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ctr" fontAlgn="b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000" i="0">
                          <a:solidFill>
                            <a:srgbClr val="FF0000"/>
                          </a:solidFill>
                          <a:latin typeface="Arial" panose="020B0604020202020204"/>
                          <a:ea typeface="SimSun" panose="02010600030101010101" pitchFamily="2" charset="-122"/>
                        </a:rPr>
                        <a:t>0,25232</a:t>
                      </a:r>
                      <a:endParaRPr sz="2000" i="0">
                        <a:solidFill>
                          <a:srgbClr val="FF0000"/>
                        </a:solidFill>
                        <a:latin typeface="Arial" panose="020B06040202020202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ctr" fontAlgn="b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000" i="0">
                          <a:solidFill>
                            <a:srgbClr val="FF0000"/>
                          </a:solidFill>
                          <a:latin typeface="Arial" panose="020B0604020202020204"/>
                          <a:ea typeface="SimSun" panose="02010600030101010101" pitchFamily="2" charset="-122"/>
                        </a:rPr>
                        <a:t>0,41005</a:t>
                      </a:r>
                      <a:endParaRPr sz="2000" i="0">
                        <a:solidFill>
                          <a:srgbClr val="FF0000"/>
                        </a:solidFill>
                        <a:latin typeface="Arial" panose="020B06040202020202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407035">
                <a:tc>
                  <a:txBody>
                    <a:bodyPr/>
                    <a:p>
                      <a:pPr marL="0" indent="0" algn="ctr" fontAlgn="b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000" i="0">
                          <a:solidFill>
                            <a:srgbClr val="000000"/>
                          </a:solidFill>
                          <a:latin typeface="Arial" panose="020B0604020202020204"/>
                          <a:ea typeface="SimSun" panose="02010600030101010101" pitchFamily="2" charset="-122"/>
                        </a:rPr>
                        <a:t>7</a:t>
                      </a:r>
                      <a:endParaRPr sz="2000" i="0">
                        <a:solidFill>
                          <a:srgbClr val="000000"/>
                        </a:solidFill>
                        <a:latin typeface="Arial" panose="020B06040202020202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ctr" fontAlgn="b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000" i="0">
                          <a:solidFill>
                            <a:srgbClr val="FF0000"/>
                          </a:solidFill>
                          <a:latin typeface="Arial" panose="020B0604020202020204"/>
                          <a:ea typeface="SimSun" panose="02010600030101010101" pitchFamily="2" charset="-122"/>
                        </a:rPr>
                        <a:t>0,9623</a:t>
                      </a:r>
                      <a:endParaRPr sz="2000" i="0">
                        <a:solidFill>
                          <a:srgbClr val="FF0000"/>
                        </a:solidFill>
                        <a:latin typeface="Arial" panose="020B06040202020202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ctr" fontAlgn="b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000" i="0">
                          <a:solidFill>
                            <a:srgbClr val="FF0000"/>
                          </a:solidFill>
                          <a:latin typeface="Arial" panose="020B0604020202020204"/>
                          <a:ea typeface="SimSun" panose="02010600030101010101" pitchFamily="2" charset="-122"/>
                        </a:rPr>
                        <a:t>0,99208</a:t>
                      </a:r>
                      <a:endParaRPr sz="2000" i="0">
                        <a:solidFill>
                          <a:srgbClr val="FF0000"/>
                        </a:solidFill>
                        <a:latin typeface="Arial" panose="020B06040202020202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ctr" fontAlgn="b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000" i="0">
                          <a:solidFill>
                            <a:srgbClr val="FF0000"/>
                          </a:solidFill>
                          <a:latin typeface="Arial" panose="020B0604020202020204"/>
                          <a:ea typeface="SimSun" panose="02010600030101010101" pitchFamily="2" charset="-122"/>
                        </a:rPr>
                        <a:t>0,24755</a:t>
                      </a:r>
                      <a:endParaRPr sz="2000" i="0">
                        <a:solidFill>
                          <a:srgbClr val="FF0000"/>
                        </a:solidFill>
                        <a:latin typeface="Arial" panose="020B06040202020202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ctr" fontAlgn="b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000" i="0">
                          <a:solidFill>
                            <a:srgbClr val="FF0000"/>
                          </a:solidFill>
                          <a:latin typeface="Arial" panose="020B0604020202020204"/>
                          <a:ea typeface="SimSun" panose="02010600030101010101" pitchFamily="2" charset="-122"/>
                        </a:rPr>
                        <a:t>0,39477</a:t>
                      </a:r>
                      <a:endParaRPr sz="2000" i="0">
                        <a:solidFill>
                          <a:srgbClr val="FF0000"/>
                        </a:solidFill>
                        <a:latin typeface="Arial" panose="020B06040202020202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407035">
                <a:tc>
                  <a:txBody>
                    <a:bodyPr/>
                    <a:p>
                      <a:pPr marL="0" indent="0" algn="ctr" fontAlgn="b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000" i="0">
                          <a:solidFill>
                            <a:srgbClr val="000000"/>
                          </a:solidFill>
                          <a:latin typeface="Arial" panose="020B0604020202020204"/>
                          <a:ea typeface="SimSun" panose="02010600030101010101" pitchFamily="2" charset="-122"/>
                        </a:rPr>
                        <a:t>8</a:t>
                      </a:r>
                      <a:endParaRPr sz="2000" i="0">
                        <a:solidFill>
                          <a:srgbClr val="000000"/>
                        </a:solidFill>
                        <a:latin typeface="Arial" panose="020B06040202020202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ctr" fontAlgn="b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000" i="0">
                          <a:solidFill>
                            <a:srgbClr val="FF0000"/>
                          </a:solidFill>
                          <a:latin typeface="Arial" panose="020B0604020202020204"/>
                          <a:ea typeface="SimSun" panose="02010600030101010101" pitchFamily="2" charset="-122"/>
                        </a:rPr>
                        <a:t>0,95427</a:t>
                      </a:r>
                      <a:endParaRPr sz="2000" i="0">
                        <a:solidFill>
                          <a:srgbClr val="FF0000"/>
                        </a:solidFill>
                        <a:latin typeface="Arial" panose="020B06040202020202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ctr" fontAlgn="b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000" i="0">
                          <a:solidFill>
                            <a:srgbClr val="FF0000"/>
                          </a:solidFill>
                          <a:latin typeface="Arial" panose="020B0604020202020204"/>
                          <a:ea typeface="SimSun" panose="02010600030101010101" pitchFamily="2" charset="-122"/>
                        </a:rPr>
                        <a:t>0,99478</a:t>
                      </a:r>
                      <a:endParaRPr sz="2000" i="0">
                        <a:solidFill>
                          <a:srgbClr val="FF0000"/>
                        </a:solidFill>
                        <a:latin typeface="Arial" panose="020B06040202020202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ctr" fontAlgn="b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000" i="0">
                          <a:solidFill>
                            <a:srgbClr val="FF0000"/>
                          </a:solidFill>
                          <a:latin typeface="Arial" panose="020B0604020202020204"/>
                          <a:ea typeface="SimSun" panose="02010600030101010101" pitchFamily="2" charset="-122"/>
                        </a:rPr>
                        <a:t>0,25914</a:t>
                      </a:r>
                      <a:endParaRPr sz="2000" i="0">
                        <a:solidFill>
                          <a:srgbClr val="FF0000"/>
                        </a:solidFill>
                        <a:latin typeface="Arial" panose="020B06040202020202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ctr" fontAlgn="b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000" i="0">
                          <a:solidFill>
                            <a:srgbClr val="FF0000"/>
                          </a:solidFill>
                          <a:latin typeface="Arial" panose="020B0604020202020204"/>
                          <a:ea typeface="SimSun" panose="02010600030101010101" pitchFamily="2" charset="-122"/>
                        </a:rPr>
                        <a:t>0,41014</a:t>
                      </a:r>
                      <a:endParaRPr sz="2000" i="0">
                        <a:solidFill>
                          <a:srgbClr val="FF0000"/>
                        </a:solidFill>
                        <a:latin typeface="Arial" panose="020B06040202020202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0" name="Tabla 19"/>
          <p:cNvGraphicFramePr/>
          <p:nvPr>
            <p:custDataLst>
              <p:tags r:id="rId2"/>
            </p:custDataLst>
          </p:nvPr>
        </p:nvGraphicFramePr>
        <p:xfrm>
          <a:off x="6095365" y="2382520"/>
          <a:ext cx="5877560" cy="4081145"/>
        </p:xfrm>
        <a:graphic>
          <a:graphicData uri="http://schemas.openxmlformats.org/drawingml/2006/table">
            <a:tbl>
              <a:tblPr/>
              <a:tblGrid>
                <a:gridCol w="252095"/>
                <a:gridCol w="1452245"/>
                <a:gridCol w="1379220"/>
                <a:gridCol w="1179830"/>
                <a:gridCol w="1614170"/>
              </a:tblGrid>
              <a:tr h="745490">
                <a:tc>
                  <a:txBody>
                    <a:bodyPr/>
                    <a:p>
                      <a:pPr marL="0" indent="0" algn="ctr" fontAlgn="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000" b="1" i="0">
                          <a:solidFill>
                            <a:srgbClr val="000000"/>
                          </a:solidFill>
                          <a:latin typeface="Arial" panose="020B0604020202020204"/>
                          <a:ea typeface="SimSun" panose="02010600030101010101" pitchFamily="2" charset="-122"/>
                        </a:rPr>
                        <a:t>i</a:t>
                      </a:r>
                      <a:endParaRPr sz="2000" b="1" i="0">
                        <a:solidFill>
                          <a:srgbClr val="000000"/>
                        </a:solidFill>
                        <a:latin typeface="Arial" panose="020B06040202020202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t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ctr" fontAlgn="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000" b="1" i="0">
                          <a:solidFill>
                            <a:srgbClr val="000000"/>
                          </a:solidFill>
                          <a:latin typeface="Arial" panose="020B0604020202020204"/>
                          <a:ea typeface="SimSun" panose="02010600030101010101" pitchFamily="2" charset="-122"/>
                        </a:rPr>
                        <a:t>Python_Accuracy</a:t>
                      </a:r>
                      <a:endParaRPr sz="2000" b="1" i="0">
                        <a:solidFill>
                          <a:srgbClr val="000000"/>
                        </a:solidFill>
                        <a:latin typeface="Arial" panose="020B06040202020202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t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ctr" fontAlgn="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000" b="1" i="0">
                          <a:solidFill>
                            <a:srgbClr val="000000"/>
                          </a:solidFill>
                          <a:latin typeface="Arial" panose="020B0604020202020204"/>
                          <a:ea typeface="SimSun" panose="02010600030101010101" pitchFamily="2" charset="-122"/>
                        </a:rPr>
                        <a:t>Python_Precision</a:t>
                      </a:r>
                      <a:endParaRPr sz="2000" b="1" i="0">
                        <a:solidFill>
                          <a:srgbClr val="000000"/>
                        </a:solidFill>
                        <a:latin typeface="Arial" panose="020B06040202020202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t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ctr" fontAlgn="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000" b="1" i="0">
                          <a:solidFill>
                            <a:srgbClr val="000000"/>
                          </a:solidFill>
                          <a:latin typeface="Arial" panose="020B0604020202020204"/>
                          <a:ea typeface="SimSun" panose="02010600030101010101" pitchFamily="2" charset="-122"/>
                        </a:rPr>
                        <a:t>Python_Recall</a:t>
                      </a:r>
                      <a:endParaRPr sz="2000" b="1" i="0">
                        <a:solidFill>
                          <a:srgbClr val="000000"/>
                        </a:solidFill>
                        <a:latin typeface="Arial" panose="020B06040202020202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t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ctr" fontAlgn="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000" b="1" i="0">
                          <a:solidFill>
                            <a:srgbClr val="000000"/>
                          </a:solidFill>
                          <a:latin typeface="Arial" panose="020B0604020202020204"/>
                          <a:ea typeface="SimSun" panose="02010600030101010101" pitchFamily="2" charset="-122"/>
                        </a:rPr>
                        <a:t>Python_F1</a:t>
                      </a:r>
                      <a:endParaRPr sz="2000" b="1" i="0">
                        <a:solidFill>
                          <a:srgbClr val="000000"/>
                        </a:solidFill>
                        <a:latin typeface="Arial" panose="020B06040202020202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t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417195">
                <a:tc>
                  <a:txBody>
                    <a:bodyPr/>
                    <a:p>
                      <a:pPr marL="0" indent="0" algn="ctr" fontAlgn="b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000" i="0">
                          <a:solidFill>
                            <a:srgbClr val="000000"/>
                          </a:solidFill>
                          <a:latin typeface="Arial" panose="020B0604020202020204"/>
                          <a:ea typeface="SimSun" panose="02010600030101010101" pitchFamily="2" charset="-122"/>
                        </a:rPr>
                        <a:t>1</a:t>
                      </a:r>
                      <a:endParaRPr sz="2000" i="0">
                        <a:solidFill>
                          <a:srgbClr val="000000"/>
                        </a:solidFill>
                        <a:latin typeface="Arial" panose="020B06040202020202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ctr" fontAlgn="b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000" b="0" i="0">
                          <a:solidFill>
                            <a:srgbClr val="00B050"/>
                          </a:solidFill>
                          <a:latin typeface="Arial" panose="020B0604020202020204"/>
                          <a:ea typeface="SimSun" panose="02010600030101010101" pitchFamily="2" charset="-122"/>
                        </a:rPr>
                        <a:t>0,99466</a:t>
                      </a:r>
                      <a:endParaRPr sz="2000" b="0" i="0">
                        <a:solidFill>
                          <a:srgbClr val="00B050"/>
                        </a:solidFill>
                        <a:latin typeface="Arial" panose="020B06040202020202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ctr" fontAlgn="b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000" b="1" i="0">
                          <a:solidFill>
                            <a:srgbClr val="00B050"/>
                          </a:solidFill>
                          <a:latin typeface="Arial" panose="020B0604020202020204"/>
                          <a:ea typeface="SimSun" panose="02010600030101010101" pitchFamily="2" charset="-122"/>
                        </a:rPr>
                        <a:t>1</a:t>
                      </a:r>
                      <a:endParaRPr sz="2000" b="1" i="0">
                        <a:solidFill>
                          <a:srgbClr val="00B050"/>
                        </a:solidFill>
                        <a:latin typeface="Arial" panose="020B06040202020202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ctr" fontAlgn="b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000" b="0" i="0">
                          <a:solidFill>
                            <a:srgbClr val="00B050"/>
                          </a:solidFill>
                          <a:latin typeface="Arial" panose="020B0604020202020204"/>
                          <a:ea typeface="SimSun" panose="02010600030101010101" pitchFamily="2" charset="-122"/>
                        </a:rPr>
                        <a:t>0,98874</a:t>
                      </a:r>
                      <a:endParaRPr sz="2000" b="0" i="0">
                        <a:solidFill>
                          <a:srgbClr val="00B050"/>
                        </a:solidFill>
                        <a:latin typeface="Arial" panose="020B06040202020202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ctr" fontAlgn="b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000" b="0" i="0">
                          <a:solidFill>
                            <a:srgbClr val="00B050"/>
                          </a:solidFill>
                          <a:latin typeface="Arial" panose="020B0604020202020204"/>
                          <a:ea typeface="SimSun" panose="02010600030101010101" pitchFamily="2" charset="-122"/>
                        </a:rPr>
                        <a:t>0,99186</a:t>
                      </a:r>
                      <a:endParaRPr sz="2000" b="0" i="0">
                        <a:solidFill>
                          <a:srgbClr val="00B050"/>
                        </a:solidFill>
                        <a:latin typeface="Arial" panose="020B06040202020202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416560">
                <a:tc>
                  <a:txBody>
                    <a:bodyPr/>
                    <a:p>
                      <a:pPr marL="0" indent="0" algn="ctr" fontAlgn="b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000" i="0">
                          <a:solidFill>
                            <a:srgbClr val="000000"/>
                          </a:solidFill>
                          <a:latin typeface="Arial" panose="020B0604020202020204"/>
                          <a:ea typeface="SimSun" panose="02010600030101010101" pitchFamily="2" charset="-122"/>
                        </a:rPr>
                        <a:t>2</a:t>
                      </a:r>
                      <a:endParaRPr sz="2000" i="0">
                        <a:solidFill>
                          <a:srgbClr val="000000"/>
                        </a:solidFill>
                        <a:latin typeface="Arial" panose="020B06040202020202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ctr" fontAlgn="b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000" i="0">
                          <a:solidFill>
                            <a:srgbClr val="00B050"/>
                          </a:solidFill>
                          <a:latin typeface="Arial" panose="020B0604020202020204"/>
                          <a:ea typeface="SimSun" panose="02010600030101010101" pitchFamily="2" charset="-122"/>
                        </a:rPr>
                        <a:t>0,9968</a:t>
                      </a:r>
                      <a:endParaRPr sz="2000" i="0">
                        <a:solidFill>
                          <a:srgbClr val="00B050"/>
                        </a:solidFill>
                        <a:latin typeface="Arial" panose="020B06040202020202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ctr" fontAlgn="b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000" i="0">
                          <a:solidFill>
                            <a:srgbClr val="00B050"/>
                          </a:solidFill>
                          <a:latin typeface="Arial" panose="020B0604020202020204"/>
                          <a:ea typeface="SimSun" panose="02010600030101010101" pitchFamily="2" charset="-122"/>
                        </a:rPr>
                        <a:t>0,99482</a:t>
                      </a:r>
                      <a:endParaRPr sz="2000" i="0">
                        <a:solidFill>
                          <a:srgbClr val="00B050"/>
                        </a:solidFill>
                        <a:latin typeface="Arial" panose="020B06040202020202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ctr" fontAlgn="b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000" i="0">
                          <a:solidFill>
                            <a:srgbClr val="00B050"/>
                          </a:solidFill>
                          <a:latin typeface="Arial" panose="020B0604020202020204"/>
                          <a:ea typeface="SimSun" panose="02010600030101010101" pitchFamily="2" charset="-122"/>
                        </a:rPr>
                        <a:t>0,97682</a:t>
                      </a:r>
                      <a:endParaRPr sz="2000" i="0">
                        <a:solidFill>
                          <a:srgbClr val="00B050"/>
                        </a:solidFill>
                        <a:latin typeface="Arial" panose="020B06040202020202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ctr" fontAlgn="b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000" i="0">
                          <a:solidFill>
                            <a:srgbClr val="00B050"/>
                          </a:solidFill>
                          <a:latin typeface="Arial" panose="020B0604020202020204"/>
                          <a:ea typeface="SimSun" panose="02010600030101010101" pitchFamily="2" charset="-122"/>
                        </a:rPr>
                        <a:t>0,98755</a:t>
                      </a:r>
                      <a:endParaRPr sz="2000" i="0">
                        <a:solidFill>
                          <a:srgbClr val="00B050"/>
                        </a:solidFill>
                        <a:latin typeface="Arial" panose="020B06040202020202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417195">
                <a:tc>
                  <a:txBody>
                    <a:bodyPr/>
                    <a:p>
                      <a:pPr marL="0" indent="0" algn="ctr" fontAlgn="b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000" i="0">
                          <a:solidFill>
                            <a:srgbClr val="000000"/>
                          </a:solidFill>
                          <a:latin typeface="Arial" panose="020B0604020202020204"/>
                          <a:ea typeface="SimSun" panose="02010600030101010101" pitchFamily="2" charset="-122"/>
                        </a:rPr>
                        <a:t>3</a:t>
                      </a:r>
                      <a:endParaRPr sz="2000" i="0">
                        <a:solidFill>
                          <a:srgbClr val="000000"/>
                        </a:solidFill>
                        <a:latin typeface="Arial" panose="020B06040202020202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ctr" fontAlgn="b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000" i="0">
                          <a:solidFill>
                            <a:srgbClr val="00B050"/>
                          </a:solidFill>
                          <a:latin typeface="Arial" panose="020B0604020202020204"/>
                          <a:ea typeface="SimSun" panose="02010600030101010101" pitchFamily="2" charset="-122"/>
                        </a:rPr>
                        <a:t>0,99246</a:t>
                      </a:r>
                      <a:endParaRPr sz="2000" i="0">
                        <a:solidFill>
                          <a:srgbClr val="00B050"/>
                        </a:solidFill>
                        <a:latin typeface="Arial" panose="020B06040202020202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ctr" fontAlgn="b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000" b="1" i="0">
                          <a:solidFill>
                            <a:srgbClr val="00B050"/>
                          </a:solidFill>
                          <a:latin typeface="Arial" panose="020B0604020202020204"/>
                          <a:ea typeface="SimSun" panose="02010600030101010101" pitchFamily="2" charset="-122"/>
                        </a:rPr>
                        <a:t>1</a:t>
                      </a:r>
                      <a:endParaRPr sz="2000" b="1" i="0">
                        <a:solidFill>
                          <a:srgbClr val="00B050"/>
                        </a:solidFill>
                        <a:latin typeface="Arial" panose="020B06040202020202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ctr" fontAlgn="b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000" i="0">
                          <a:solidFill>
                            <a:srgbClr val="00B050"/>
                          </a:solidFill>
                          <a:latin typeface="Arial" panose="020B0604020202020204"/>
                          <a:ea typeface="SimSun" panose="02010600030101010101" pitchFamily="2" charset="-122"/>
                        </a:rPr>
                        <a:t>0,99507</a:t>
                      </a:r>
                      <a:endParaRPr sz="2000" i="0">
                        <a:solidFill>
                          <a:srgbClr val="00B050"/>
                        </a:solidFill>
                        <a:latin typeface="Arial" panose="020B06040202020202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ctr" fontAlgn="b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000" i="0">
                          <a:solidFill>
                            <a:srgbClr val="00B050"/>
                          </a:solidFill>
                          <a:latin typeface="Arial" panose="020B0604020202020204"/>
                          <a:ea typeface="SimSun" panose="02010600030101010101" pitchFamily="2" charset="-122"/>
                        </a:rPr>
                        <a:t>0,98522</a:t>
                      </a:r>
                      <a:endParaRPr sz="2000" i="0">
                        <a:solidFill>
                          <a:srgbClr val="00B050"/>
                        </a:solidFill>
                        <a:latin typeface="Arial" panose="020B06040202020202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416560">
                <a:tc>
                  <a:txBody>
                    <a:bodyPr/>
                    <a:p>
                      <a:pPr marL="0" indent="0" algn="ctr" fontAlgn="b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000" i="0">
                          <a:solidFill>
                            <a:srgbClr val="000000"/>
                          </a:solidFill>
                          <a:latin typeface="Arial" panose="020B0604020202020204"/>
                          <a:ea typeface="SimSun" panose="02010600030101010101" pitchFamily="2" charset="-122"/>
                        </a:rPr>
                        <a:t>4</a:t>
                      </a:r>
                      <a:endParaRPr sz="2000" i="0">
                        <a:solidFill>
                          <a:srgbClr val="000000"/>
                        </a:solidFill>
                        <a:latin typeface="Arial" panose="020B06040202020202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ctr" fontAlgn="b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000" i="0">
                          <a:solidFill>
                            <a:srgbClr val="00B050"/>
                          </a:solidFill>
                          <a:latin typeface="Arial" panose="020B0604020202020204"/>
                          <a:ea typeface="SimSun" panose="02010600030101010101" pitchFamily="2" charset="-122"/>
                        </a:rPr>
                        <a:t>0,99952</a:t>
                      </a:r>
                      <a:endParaRPr sz="2000" i="0">
                        <a:solidFill>
                          <a:srgbClr val="00B050"/>
                        </a:solidFill>
                        <a:latin typeface="Arial" panose="020B06040202020202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ctr" fontAlgn="b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000" b="1" i="0">
                          <a:solidFill>
                            <a:srgbClr val="00B050"/>
                          </a:solidFill>
                          <a:latin typeface="Arial" panose="020B0604020202020204"/>
                          <a:ea typeface="SimSun" panose="02010600030101010101" pitchFamily="2" charset="-122"/>
                        </a:rPr>
                        <a:t>1</a:t>
                      </a:r>
                      <a:endParaRPr sz="2000" b="1" i="0">
                        <a:solidFill>
                          <a:srgbClr val="00B050"/>
                        </a:solidFill>
                        <a:latin typeface="Arial" panose="020B06040202020202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ctr" fontAlgn="b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000" i="0">
                          <a:solidFill>
                            <a:srgbClr val="00B050"/>
                          </a:solidFill>
                          <a:latin typeface="Arial" panose="020B0604020202020204"/>
                          <a:ea typeface="SimSun" panose="02010600030101010101" pitchFamily="2" charset="-122"/>
                        </a:rPr>
                        <a:t>0,96096</a:t>
                      </a:r>
                      <a:endParaRPr sz="2000" i="0">
                        <a:solidFill>
                          <a:srgbClr val="00B050"/>
                        </a:solidFill>
                        <a:latin typeface="Arial" panose="020B06040202020202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ctr" fontAlgn="b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000" i="0">
                          <a:solidFill>
                            <a:srgbClr val="00B050"/>
                          </a:solidFill>
                          <a:latin typeface="Arial" panose="020B0604020202020204"/>
                          <a:ea typeface="SimSun" panose="02010600030101010101" pitchFamily="2" charset="-122"/>
                        </a:rPr>
                        <a:t>0,9923</a:t>
                      </a:r>
                      <a:endParaRPr sz="2000" i="0">
                        <a:solidFill>
                          <a:srgbClr val="00B050"/>
                        </a:solidFill>
                        <a:latin typeface="Arial" panose="020B06040202020202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417195">
                <a:tc>
                  <a:txBody>
                    <a:bodyPr/>
                    <a:p>
                      <a:pPr marL="0" indent="0" algn="ctr" fontAlgn="b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000" i="0">
                          <a:solidFill>
                            <a:srgbClr val="000000"/>
                          </a:solidFill>
                          <a:latin typeface="Arial" panose="020B0604020202020204"/>
                          <a:ea typeface="SimSun" panose="02010600030101010101" pitchFamily="2" charset="-122"/>
                        </a:rPr>
                        <a:t>5</a:t>
                      </a:r>
                      <a:endParaRPr sz="2000" i="0">
                        <a:solidFill>
                          <a:srgbClr val="000000"/>
                        </a:solidFill>
                        <a:latin typeface="Arial" panose="020B06040202020202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ctr" fontAlgn="b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000" i="0">
                          <a:solidFill>
                            <a:srgbClr val="00B050"/>
                          </a:solidFill>
                          <a:latin typeface="Arial" panose="020B0604020202020204"/>
                          <a:ea typeface="SimSun" panose="02010600030101010101" pitchFamily="2" charset="-122"/>
                        </a:rPr>
                        <a:t>0,99605</a:t>
                      </a:r>
                      <a:endParaRPr sz="2000" i="0">
                        <a:solidFill>
                          <a:srgbClr val="00B050"/>
                        </a:solidFill>
                        <a:latin typeface="Arial" panose="020B06040202020202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ctr" fontAlgn="b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000" b="1" i="0">
                          <a:solidFill>
                            <a:srgbClr val="00B050"/>
                          </a:solidFill>
                          <a:latin typeface="Arial" panose="020B0604020202020204"/>
                          <a:ea typeface="SimSun" panose="02010600030101010101" pitchFamily="2" charset="-122"/>
                        </a:rPr>
                        <a:t>1</a:t>
                      </a:r>
                      <a:endParaRPr sz="2000" b="1" i="0">
                        <a:solidFill>
                          <a:srgbClr val="00B050"/>
                        </a:solidFill>
                        <a:latin typeface="Arial" panose="020B06040202020202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ctr" fontAlgn="b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000" i="0">
                          <a:solidFill>
                            <a:srgbClr val="00B050"/>
                          </a:solidFill>
                          <a:latin typeface="Arial" panose="020B0604020202020204"/>
                          <a:ea typeface="SimSun" panose="02010600030101010101" pitchFamily="2" charset="-122"/>
                        </a:rPr>
                        <a:t>0,98613</a:t>
                      </a:r>
                      <a:endParaRPr sz="2000" i="0">
                        <a:solidFill>
                          <a:srgbClr val="00B050"/>
                        </a:solidFill>
                        <a:latin typeface="Arial" panose="020B06040202020202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ctr" fontAlgn="b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000" i="0">
                          <a:solidFill>
                            <a:srgbClr val="00B050"/>
                          </a:solidFill>
                          <a:latin typeface="Arial" panose="020B0604020202020204"/>
                          <a:ea typeface="SimSun" panose="02010600030101010101" pitchFamily="2" charset="-122"/>
                        </a:rPr>
                        <a:t>0,97806</a:t>
                      </a:r>
                      <a:endParaRPr sz="2000" i="0">
                        <a:solidFill>
                          <a:srgbClr val="00B050"/>
                        </a:solidFill>
                        <a:latin typeface="Arial" panose="020B06040202020202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417195">
                <a:tc>
                  <a:txBody>
                    <a:bodyPr/>
                    <a:p>
                      <a:pPr marL="0" indent="0" algn="ctr" fontAlgn="b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000" i="0">
                          <a:solidFill>
                            <a:srgbClr val="000000"/>
                          </a:solidFill>
                          <a:latin typeface="Arial" panose="020B0604020202020204"/>
                          <a:ea typeface="SimSun" panose="02010600030101010101" pitchFamily="2" charset="-122"/>
                        </a:rPr>
                        <a:t>6</a:t>
                      </a:r>
                      <a:endParaRPr sz="2000" i="0">
                        <a:solidFill>
                          <a:srgbClr val="000000"/>
                        </a:solidFill>
                        <a:latin typeface="Arial" panose="020B06040202020202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ctr" fontAlgn="b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000" i="0">
                          <a:solidFill>
                            <a:srgbClr val="00B050"/>
                          </a:solidFill>
                          <a:latin typeface="Arial" panose="020B0604020202020204"/>
                          <a:ea typeface="SimSun" panose="02010600030101010101" pitchFamily="2" charset="-122"/>
                        </a:rPr>
                        <a:t>0,99543</a:t>
                      </a:r>
                      <a:endParaRPr sz="2000" i="0">
                        <a:solidFill>
                          <a:srgbClr val="00B050"/>
                        </a:solidFill>
                        <a:latin typeface="Arial" panose="020B06040202020202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ctr" fontAlgn="b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000" i="0">
                          <a:solidFill>
                            <a:srgbClr val="00B050"/>
                          </a:solidFill>
                          <a:latin typeface="Arial" panose="020B0604020202020204"/>
                          <a:ea typeface="SimSun" panose="02010600030101010101" pitchFamily="2" charset="-122"/>
                        </a:rPr>
                        <a:t>0,99798</a:t>
                      </a:r>
                      <a:endParaRPr sz="2000" i="0">
                        <a:solidFill>
                          <a:srgbClr val="00B050"/>
                        </a:solidFill>
                        <a:latin typeface="Arial" panose="020B06040202020202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ctr" fontAlgn="b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000" b="1" i="0">
                          <a:solidFill>
                            <a:srgbClr val="00B050"/>
                          </a:solidFill>
                          <a:latin typeface="Arial" panose="020B0604020202020204"/>
                          <a:ea typeface="SimSun" panose="02010600030101010101" pitchFamily="2" charset="-122"/>
                        </a:rPr>
                        <a:t>0,9992</a:t>
                      </a:r>
                      <a:endParaRPr sz="2000" b="1" i="0">
                        <a:solidFill>
                          <a:srgbClr val="00B050"/>
                        </a:solidFill>
                        <a:latin typeface="Arial" panose="020B06040202020202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ctr" fontAlgn="b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000" i="0">
                          <a:solidFill>
                            <a:srgbClr val="00B050"/>
                          </a:solidFill>
                          <a:latin typeface="Arial" panose="020B0604020202020204"/>
                          <a:ea typeface="SimSun" panose="02010600030101010101" pitchFamily="2" charset="-122"/>
                        </a:rPr>
                        <a:t>0,99773</a:t>
                      </a:r>
                      <a:endParaRPr sz="2000" i="0">
                        <a:solidFill>
                          <a:srgbClr val="00B050"/>
                        </a:solidFill>
                        <a:latin typeface="Arial" panose="020B06040202020202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416560">
                <a:tc>
                  <a:txBody>
                    <a:bodyPr/>
                    <a:p>
                      <a:pPr marL="0" indent="0" algn="ctr" fontAlgn="b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000" i="0">
                          <a:solidFill>
                            <a:srgbClr val="000000"/>
                          </a:solidFill>
                          <a:latin typeface="Arial" panose="020B0604020202020204"/>
                          <a:ea typeface="SimSun" panose="02010600030101010101" pitchFamily="2" charset="-122"/>
                        </a:rPr>
                        <a:t>7</a:t>
                      </a:r>
                      <a:endParaRPr sz="2000" i="0">
                        <a:solidFill>
                          <a:srgbClr val="000000"/>
                        </a:solidFill>
                        <a:latin typeface="Arial" panose="020B06040202020202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ctr" fontAlgn="b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000" i="0">
                          <a:solidFill>
                            <a:srgbClr val="00B050"/>
                          </a:solidFill>
                          <a:latin typeface="Arial" panose="020B0604020202020204"/>
                          <a:ea typeface="SimSun" panose="02010600030101010101" pitchFamily="2" charset="-122"/>
                        </a:rPr>
                        <a:t>0,99846</a:t>
                      </a:r>
                      <a:endParaRPr sz="2000" i="0">
                        <a:solidFill>
                          <a:srgbClr val="00B050"/>
                        </a:solidFill>
                        <a:latin typeface="Arial" panose="020B06040202020202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ctr" fontAlgn="b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000" i="0">
                          <a:solidFill>
                            <a:srgbClr val="00B050"/>
                          </a:solidFill>
                          <a:latin typeface="Arial" panose="020B0604020202020204"/>
                          <a:ea typeface="SimSun" panose="02010600030101010101" pitchFamily="2" charset="-122"/>
                        </a:rPr>
                        <a:t>0,99973</a:t>
                      </a:r>
                      <a:endParaRPr sz="2000" i="0">
                        <a:solidFill>
                          <a:srgbClr val="00B050"/>
                        </a:solidFill>
                        <a:latin typeface="Arial" panose="020B06040202020202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ctr" fontAlgn="b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000" i="0">
                          <a:solidFill>
                            <a:srgbClr val="00B050"/>
                          </a:solidFill>
                          <a:latin typeface="Arial" panose="020B0604020202020204"/>
                          <a:ea typeface="SimSun" panose="02010600030101010101" pitchFamily="2" charset="-122"/>
                        </a:rPr>
                        <a:t>0,9738</a:t>
                      </a:r>
                      <a:endParaRPr sz="2000" i="0">
                        <a:solidFill>
                          <a:srgbClr val="00B050"/>
                        </a:solidFill>
                        <a:latin typeface="Arial" panose="020B06040202020202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ctr" fontAlgn="b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000" i="0">
                          <a:solidFill>
                            <a:srgbClr val="00B050"/>
                          </a:solidFill>
                          <a:latin typeface="Arial" panose="020B0604020202020204"/>
                          <a:ea typeface="SimSun" panose="02010600030101010101" pitchFamily="2" charset="-122"/>
                        </a:rPr>
                        <a:t>0,99398</a:t>
                      </a:r>
                      <a:endParaRPr sz="2000" i="0">
                        <a:solidFill>
                          <a:srgbClr val="00B050"/>
                        </a:solidFill>
                        <a:latin typeface="Arial" panose="020B06040202020202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417195">
                <a:tc>
                  <a:txBody>
                    <a:bodyPr/>
                    <a:p>
                      <a:pPr marL="0" indent="0" algn="ctr" fontAlgn="b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000" i="0">
                          <a:solidFill>
                            <a:srgbClr val="000000"/>
                          </a:solidFill>
                          <a:latin typeface="Arial" panose="020B0604020202020204"/>
                          <a:ea typeface="SimSun" panose="02010600030101010101" pitchFamily="2" charset="-122"/>
                        </a:rPr>
                        <a:t>8</a:t>
                      </a:r>
                      <a:endParaRPr sz="2000" i="0">
                        <a:solidFill>
                          <a:srgbClr val="000000"/>
                        </a:solidFill>
                        <a:latin typeface="Arial" panose="020B06040202020202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ctr" fontAlgn="b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000" b="1" i="0">
                          <a:solidFill>
                            <a:srgbClr val="00B050"/>
                          </a:solidFill>
                          <a:latin typeface="Arial" panose="020B0604020202020204"/>
                          <a:ea typeface="SimSun" panose="02010600030101010101" pitchFamily="2" charset="-122"/>
                        </a:rPr>
                        <a:t>0,99965</a:t>
                      </a:r>
                      <a:endParaRPr sz="2000" b="1" i="0">
                        <a:solidFill>
                          <a:srgbClr val="00B050"/>
                        </a:solidFill>
                        <a:latin typeface="Arial" panose="020B06040202020202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ctr" fontAlgn="b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000" i="0">
                          <a:solidFill>
                            <a:srgbClr val="00B050"/>
                          </a:solidFill>
                          <a:latin typeface="Arial" panose="020B0604020202020204"/>
                          <a:ea typeface="SimSun" panose="02010600030101010101" pitchFamily="2" charset="-122"/>
                        </a:rPr>
                        <a:t>0,9974</a:t>
                      </a:r>
                      <a:endParaRPr sz="2000" i="0">
                        <a:solidFill>
                          <a:srgbClr val="00B050"/>
                        </a:solidFill>
                        <a:latin typeface="Arial" panose="020B06040202020202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ctr" fontAlgn="b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000" i="0">
                          <a:solidFill>
                            <a:srgbClr val="00B050"/>
                          </a:solidFill>
                          <a:latin typeface="Arial" panose="020B0604020202020204"/>
                          <a:ea typeface="SimSun" panose="02010600030101010101" pitchFamily="2" charset="-122"/>
                        </a:rPr>
                        <a:t>0,97789</a:t>
                      </a:r>
                      <a:endParaRPr sz="2000" i="0">
                        <a:solidFill>
                          <a:srgbClr val="00B050"/>
                        </a:solidFill>
                        <a:latin typeface="Arial" panose="020B06040202020202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ctr" fontAlgn="b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000" b="1" i="0">
                          <a:solidFill>
                            <a:srgbClr val="00B050"/>
                          </a:solidFill>
                          <a:latin typeface="Arial" panose="020B0604020202020204"/>
                          <a:ea typeface="SimSun" panose="02010600030101010101" pitchFamily="2" charset="-122"/>
                        </a:rPr>
                        <a:t>0,99955</a:t>
                      </a:r>
                      <a:endParaRPr sz="2000" b="1" i="0">
                        <a:solidFill>
                          <a:srgbClr val="00B050"/>
                        </a:solidFill>
                        <a:latin typeface="Arial" panose="020B06040202020202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Cuadro de texto 1"/>
          <p:cNvSpPr txBox="1"/>
          <p:nvPr/>
        </p:nvSpPr>
        <p:spPr>
          <a:xfrm>
            <a:off x="1518285" y="220345"/>
            <a:ext cx="924369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s-ES" sz="6000">
                <a:latin typeface="Arial" panose="020B0604020202020204" pitchFamily="34" charset="0"/>
                <a:cs typeface="Arial" panose="020B0604020202020204" pitchFamily="34" charset="0"/>
              </a:rPr>
              <a:t>Validaci</a:t>
            </a:r>
            <a:r>
              <a:rPr lang="es-ES" altLang="es-ES" sz="6000">
                <a:latin typeface="Arial" panose="020B0604020202020204" pitchFamily="34" charset="0"/>
                <a:cs typeface="Arial" panose="020B0604020202020204" pitchFamily="34" charset="0"/>
              </a:rPr>
              <a:t>ó</a:t>
            </a:r>
            <a:r>
              <a:rPr lang="en-US" altLang="es-ES" sz="6000">
                <a:latin typeface="Arial" panose="020B0604020202020204" pitchFamily="34" charset="0"/>
                <a:cs typeface="Arial" panose="020B0604020202020204" pitchFamily="34" charset="0"/>
              </a:rPr>
              <a:t>n de la Propuesta</a:t>
            </a:r>
            <a:endParaRPr lang="en-US" altLang="es-ES" sz="6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Gráfico 2"/>
          <p:cNvGraphicFramePr/>
          <p:nvPr/>
        </p:nvGraphicFramePr>
        <p:xfrm>
          <a:off x="0" y="1280795"/>
          <a:ext cx="12192000" cy="55778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Cuadro de texto 1"/>
          <p:cNvSpPr txBox="1"/>
          <p:nvPr/>
        </p:nvSpPr>
        <p:spPr>
          <a:xfrm>
            <a:off x="1518285" y="220345"/>
            <a:ext cx="924369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s-ES" sz="6000">
                <a:latin typeface="Arial" panose="020B0604020202020204" pitchFamily="34" charset="0"/>
                <a:cs typeface="Arial" panose="020B0604020202020204" pitchFamily="34" charset="0"/>
              </a:rPr>
              <a:t>Validaci</a:t>
            </a:r>
            <a:r>
              <a:rPr lang="es-ES" altLang="es-ES" sz="6000">
                <a:latin typeface="Arial" panose="020B0604020202020204" pitchFamily="34" charset="0"/>
                <a:cs typeface="Arial" panose="020B0604020202020204" pitchFamily="34" charset="0"/>
              </a:rPr>
              <a:t>ó</a:t>
            </a:r>
            <a:r>
              <a:rPr lang="en-US" altLang="es-ES" sz="6000">
                <a:latin typeface="Arial" panose="020B0604020202020204" pitchFamily="34" charset="0"/>
                <a:cs typeface="Arial" panose="020B0604020202020204" pitchFamily="34" charset="0"/>
              </a:rPr>
              <a:t>n de la Propuesta</a:t>
            </a:r>
            <a:endParaRPr lang="en-US" altLang="es-ES" sz="6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Gráfico 5"/>
          <p:cNvGraphicFramePr/>
          <p:nvPr/>
        </p:nvGraphicFramePr>
        <p:xfrm>
          <a:off x="0" y="2007870"/>
          <a:ext cx="12192000" cy="48501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8" name="Cuadro de texto 7"/>
          <p:cNvSpPr txBox="1"/>
          <p:nvPr/>
        </p:nvSpPr>
        <p:spPr>
          <a:xfrm>
            <a:off x="379095" y="1187450"/>
            <a:ext cx="11614150" cy="6838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indent="0" algn="ctr" defTabSz="26670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sz="3600" b="1">
                <a:latin typeface="Arial" panose="020B0604020202020204"/>
                <a:ea typeface="SimSun" panose="02010600030101010101" pitchFamily="2" charset="-122"/>
                <a:sym typeface="+mn-ea"/>
              </a:rPr>
              <a:t>Isolation Forest (Knime) vs </a:t>
            </a:r>
            <a:r>
              <a:rPr lang="en-US" sz="3600" b="1">
                <a:latin typeface="Arial" panose="020B0604020202020204"/>
                <a:ea typeface="SimSun" panose="02010600030101010101" pitchFamily="2" charset="-122"/>
                <a:sym typeface="+mn-ea"/>
              </a:rPr>
              <a:t>Autoencoders</a:t>
            </a:r>
            <a:r>
              <a:rPr sz="3600" b="1">
                <a:latin typeface="Arial" panose="020B0604020202020204"/>
                <a:ea typeface="SimSun" panose="02010600030101010101" pitchFamily="2" charset="-122"/>
                <a:sym typeface="+mn-ea"/>
              </a:rPr>
              <a:t> (Python)</a:t>
            </a:r>
            <a:endParaRPr lang="es-ES" altLang="en-US" sz="3600"/>
          </a:p>
        </p:txBody>
      </p:sp>
      <p:sp>
        <p:nvSpPr>
          <p:cNvPr id="3" name="Cuadro de texto 2"/>
          <p:cNvSpPr txBox="1"/>
          <p:nvPr/>
        </p:nvSpPr>
        <p:spPr>
          <a:xfrm>
            <a:off x="6507480" y="2032635"/>
            <a:ext cx="3542665" cy="72199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p>
            <a:r>
              <a:rPr lang="en-US" altLang="es-ES" sz="3600">
                <a:latin typeface="Arial" panose="020B0604020202020204" pitchFamily="34" charset="0"/>
                <a:cs typeface="Arial" panose="020B0604020202020204" pitchFamily="34" charset="0"/>
              </a:rPr>
              <a:t>Python Accuracy</a:t>
            </a:r>
            <a:endParaRPr lang="en-US" altLang="es-ES" sz="3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uadro de texto 3"/>
          <p:cNvSpPr txBox="1"/>
          <p:nvPr/>
        </p:nvSpPr>
        <p:spPr>
          <a:xfrm>
            <a:off x="2521585" y="2032635"/>
            <a:ext cx="3429635" cy="72199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p>
            <a:r>
              <a:rPr lang="en-US" altLang="es-ES" sz="3600">
                <a:latin typeface="Arial" panose="020B0604020202020204" pitchFamily="34" charset="0"/>
                <a:cs typeface="Arial" panose="020B0604020202020204" pitchFamily="34" charset="0"/>
              </a:rPr>
              <a:t>Knime Accuracy</a:t>
            </a:r>
            <a:endParaRPr lang="en-US" altLang="es-ES" sz="3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Cuadro de texto 1"/>
          <p:cNvSpPr txBox="1"/>
          <p:nvPr/>
        </p:nvSpPr>
        <p:spPr>
          <a:xfrm>
            <a:off x="1518285" y="220345"/>
            <a:ext cx="924369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s-ES" sz="6000">
                <a:latin typeface="Arial" panose="020B0604020202020204" pitchFamily="34" charset="0"/>
                <a:cs typeface="Arial" panose="020B0604020202020204" pitchFamily="34" charset="0"/>
              </a:rPr>
              <a:t>Validaci</a:t>
            </a:r>
            <a:r>
              <a:rPr lang="es-ES" altLang="es-ES" sz="6000">
                <a:latin typeface="Arial" panose="020B0604020202020204" pitchFamily="34" charset="0"/>
                <a:cs typeface="Arial" panose="020B0604020202020204" pitchFamily="34" charset="0"/>
              </a:rPr>
              <a:t>ó</a:t>
            </a:r>
            <a:r>
              <a:rPr lang="en-US" altLang="es-ES" sz="6000">
                <a:latin typeface="Arial" panose="020B0604020202020204" pitchFamily="34" charset="0"/>
                <a:cs typeface="Arial" panose="020B0604020202020204" pitchFamily="34" charset="0"/>
              </a:rPr>
              <a:t>n de la Propuesta</a:t>
            </a:r>
            <a:endParaRPr lang="en-US" altLang="es-ES" sz="6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Gráfico 3"/>
          <p:cNvGraphicFramePr/>
          <p:nvPr/>
        </p:nvGraphicFramePr>
        <p:xfrm>
          <a:off x="1270" y="2032635"/>
          <a:ext cx="12190730" cy="48247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8" name="Cuadro de texto 7"/>
          <p:cNvSpPr txBox="1"/>
          <p:nvPr/>
        </p:nvSpPr>
        <p:spPr>
          <a:xfrm>
            <a:off x="379095" y="1187450"/>
            <a:ext cx="11614150" cy="6838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indent="0" algn="ctr" defTabSz="26670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sz="3600" b="1">
                <a:latin typeface="Arial" panose="020B0604020202020204"/>
                <a:ea typeface="SimSun" panose="02010600030101010101" pitchFamily="2" charset="-122"/>
                <a:sym typeface="+mn-ea"/>
              </a:rPr>
              <a:t>Isolation Forest (Knime) vs </a:t>
            </a:r>
            <a:r>
              <a:rPr lang="en-US" sz="3600" b="1">
                <a:latin typeface="Arial" panose="020B0604020202020204"/>
                <a:ea typeface="SimSun" panose="02010600030101010101" pitchFamily="2" charset="-122"/>
                <a:sym typeface="+mn-ea"/>
              </a:rPr>
              <a:t>Z-Score</a:t>
            </a:r>
            <a:r>
              <a:rPr sz="3600" b="1">
                <a:latin typeface="Arial" panose="020B0604020202020204"/>
                <a:ea typeface="SimSun" panose="02010600030101010101" pitchFamily="2" charset="-122"/>
                <a:sym typeface="+mn-ea"/>
              </a:rPr>
              <a:t> (Python)</a:t>
            </a:r>
            <a:endParaRPr lang="es-ES" altLang="en-US" sz="3600"/>
          </a:p>
        </p:txBody>
      </p:sp>
      <p:sp>
        <p:nvSpPr>
          <p:cNvPr id="5" name="Cuadro de texto 4"/>
          <p:cNvSpPr txBox="1"/>
          <p:nvPr/>
        </p:nvSpPr>
        <p:spPr>
          <a:xfrm>
            <a:off x="3062605" y="2032635"/>
            <a:ext cx="2888615" cy="72199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p>
            <a:r>
              <a:rPr lang="en-US" altLang="es-ES" sz="3600">
                <a:latin typeface="Arial" panose="020B0604020202020204" pitchFamily="34" charset="0"/>
                <a:cs typeface="Arial" panose="020B0604020202020204" pitchFamily="34" charset="0"/>
              </a:rPr>
              <a:t>Knime Accuracy</a:t>
            </a:r>
            <a:endParaRPr lang="en-US" altLang="es-ES" sz="3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uadro de texto 5"/>
          <p:cNvSpPr txBox="1"/>
          <p:nvPr/>
        </p:nvSpPr>
        <p:spPr>
          <a:xfrm>
            <a:off x="6507480" y="2032635"/>
            <a:ext cx="3108960" cy="72199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p>
            <a:r>
              <a:rPr lang="en-US" altLang="es-ES" sz="3600">
                <a:latin typeface="Arial" panose="020B0604020202020204" pitchFamily="34" charset="0"/>
                <a:cs typeface="Arial" panose="020B0604020202020204" pitchFamily="34" charset="0"/>
              </a:rPr>
              <a:t>Python Accuracy</a:t>
            </a:r>
            <a:endParaRPr lang="en-US" altLang="es-ES" sz="3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Cuadro de texto 1"/>
          <p:cNvSpPr txBox="1"/>
          <p:nvPr/>
        </p:nvSpPr>
        <p:spPr>
          <a:xfrm>
            <a:off x="1518285" y="220345"/>
            <a:ext cx="924369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s-ES" sz="6000">
                <a:latin typeface="Arial" panose="020B0604020202020204" pitchFamily="34" charset="0"/>
                <a:cs typeface="Arial" panose="020B0604020202020204" pitchFamily="34" charset="0"/>
              </a:rPr>
              <a:t>Validaci</a:t>
            </a:r>
            <a:r>
              <a:rPr lang="es-ES" altLang="es-ES" sz="6000">
                <a:latin typeface="Arial" panose="020B0604020202020204" pitchFamily="34" charset="0"/>
                <a:cs typeface="Arial" panose="020B0604020202020204" pitchFamily="34" charset="0"/>
              </a:rPr>
              <a:t>ó</a:t>
            </a:r>
            <a:r>
              <a:rPr lang="en-US" altLang="es-ES" sz="6000">
                <a:latin typeface="Arial" panose="020B0604020202020204" pitchFamily="34" charset="0"/>
                <a:cs typeface="Arial" panose="020B0604020202020204" pitchFamily="34" charset="0"/>
              </a:rPr>
              <a:t>n de la Propuesta</a:t>
            </a:r>
            <a:endParaRPr lang="en-US" altLang="es-ES" sz="6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Gráfico 2"/>
          <p:cNvGraphicFramePr/>
          <p:nvPr/>
        </p:nvGraphicFramePr>
        <p:xfrm>
          <a:off x="0" y="2062480"/>
          <a:ext cx="12192000" cy="47955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8" name="Cuadro de texto 7"/>
          <p:cNvSpPr txBox="1"/>
          <p:nvPr/>
        </p:nvSpPr>
        <p:spPr>
          <a:xfrm>
            <a:off x="379095" y="1187450"/>
            <a:ext cx="11614150" cy="6838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indent="0" algn="ctr" defTabSz="26670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sz="3600" b="1">
                <a:latin typeface="Arial" panose="020B0604020202020204"/>
                <a:ea typeface="SimSun" panose="02010600030101010101" pitchFamily="2" charset="-122"/>
                <a:sym typeface="+mn-ea"/>
              </a:rPr>
              <a:t>Isolation Forest (Knime) vs </a:t>
            </a:r>
            <a:r>
              <a:rPr lang="en-US" sz="3600" b="1">
                <a:latin typeface="Arial" panose="020B0604020202020204"/>
                <a:ea typeface="SimSun" panose="02010600030101010101" pitchFamily="2" charset="-122"/>
                <a:sym typeface="+mn-ea"/>
              </a:rPr>
              <a:t>DBSCAN</a:t>
            </a:r>
            <a:r>
              <a:rPr sz="3600" b="1">
                <a:latin typeface="Arial" panose="020B0604020202020204"/>
                <a:ea typeface="SimSun" panose="02010600030101010101" pitchFamily="2" charset="-122"/>
                <a:sym typeface="+mn-ea"/>
              </a:rPr>
              <a:t> (Python)</a:t>
            </a:r>
            <a:endParaRPr lang="es-ES" altLang="en-US" sz="3600"/>
          </a:p>
        </p:txBody>
      </p:sp>
      <p:sp>
        <p:nvSpPr>
          <p:cNvPr id="5" name="Cuadro de texto 4"/>
          <p:cNvSpPr txBox="1"/>
          <p:nvPr/>
        </p:nvSpPr>
        <p:spPr>
          <a:xfrm>
            <a:off x="3801745" y="2032635"/>
            <a:ext cx="2149475" cy="72199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p>
            <a:r>
              <a:rPr lang="en-US" altLang="es-ES" sz="3600">
                <a:latin typeface="Arial" panose="020B0604020202020204" pitchFamily="34" charset="0"/>
                <a:cs typeface="Arial" panose="020B0604020202020204" pitchFamily="34" charset="0"/>
              </a:rPr>
              <a:t>Knime Precision</a:t>
            </a:r>
            <a:endParaRPr lang="en-US" altLang="es-ES" sz="3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uadro de texto 8"/>
          <p:cNvSpPr txBox="1"/>
          <p:nvPr/>
        </p:nvSpPr>
        <p:spPr>
          <a:xfrm>
            <a:off x="6507480" y="2032635"/>
            <a:ext cx="3108960" cy="72199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p>
            <a:r>
              <a:rPr lang="en-US" altLang="es-ES" sz="3600">
                <a:latin typeface="Arial" panose="020B0604020202020204" pitchFamily="34" charset="0"/>
                <a:cs typeface="Arial" panose="020B0604020202020204" pitchFamily="34" charset="0"/>
              </a:rPr>
              <a:t>Python Accuracy</a:t>
            </a:r>
            <a:endParaRPr lang="en-US" altLang="es-ES" sz="3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/>
      <p:sp>
        <p:nvSpPr>
          <p:cNvPr id="2" name="Cuadro de texto 1"/>
          <p:cNvSpPr txBox="1"/>
          <p:nvPr/>
        </p:nvSpPr>
        <p:spPr>
          <a:xfrm>
            <a:off x="1518285" y="220345"/>
            <a:ext cx="924369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s-ES" sz="6000">
                <a:latin typeface="Arial" panose="020B0604020202020204" pitchFamily="34" charset="0"/>
                <a:cs typeface="Arial" panose="020B0604020202020204" pitchFamily="34" charset="0"/>
              </a:rPr>
              <a:t>Validaci</a:t>
            </a:r>
            <a:r>
              <a:rPr lang="es-ES" altLang="es-ES" sz="6000">
                <a:latin typeface="Arial" panose="020B0604020202020204" pitchFamily="34" charset="0"/>
                <a:cs typeface="Arial" panose="020B0604020202020204" pitchFamily="34" charset="0"/>
              </a:rPr>
              <a:t>ó</a:t>
            </a:r>
            <a:r>
              <a:rPr lang="en-US" altLang="es-ES" sz="6000">
                <a:latin typeface="Arial" panose="020B0604020202020204" pitchFamily="34" charset="0"/>
                <a:cs typeface="Arial" panose="020B0604020202020204" pitchFamily="34" charset="0"/>
              </a:rPr>
              <a:t>n de la Propuesta</a:t>
            </a:r>
            <a:endParaRPr lang="en-US" altLang="es-ES" sz="6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Cuadro de texto 17"/>
          <p:cNvSpPr txBox="1"/>
          <p:nvPr/>
        </p:nvSpPr>
        <p:spPr>
          <a:xfrm>
            <a:off x="324485" y="1412240"/>
            <a:ext cx="11717655" cy="1095375"/>
          </a:xfrm>
          <a:prstGeom prst="rect">
            <a:avLst/>
          </a:prstGeom>
        </p:spPr>
        <p:txBody>
          <a:bodyPr wrap="square">
            <a:noAutofit/>
          </a:bodyPr>
          <a:p>
            <a:pPr marL="0" indent="0" algn="ctr" defTabSz="26670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s-ES" sz="3600" b="1">
                <a:latin typeface="Arial" panose="020B0604020202020204"/>
                <a:ea typeface="SimSun" panose="02010600030101010101" pitchFamily="2" charset="-122"/>
              </a:rPr>
              <a:t>Isolation Forest (Knime) vs ZScore (Python)</a:t>
            </a:r>
            <a:endParaRPr lang="en-US" altLang="es-ES" sz="3600" b="1">
              <a:latin typeface="Arial" panose="020B0604020202020204"/>
              <a:ea typeface="SimSun" panose="02010600030101010101" pitchFamily="2" charset="-122"/>
            </a:endParaRPr>
          </a:p>
        </p:txBody>
      </p:sp>
      <p:graphicFrame>
        <p:nvGraphicFramePr>
          <p:cNvPr id="19" name="Tabla 18"/>
          <p:cNvGraphicFramePr/>
          <p:nvPr>
            <p:custDataLst>
              <p:tags r:id="rId1"/>
            </p:custDataLst>
          </p:nvPr>
        </p:nvGraphicFramePr>
        <p:xfrm>
          <a:off x="191770" y="2459990"/>
          <a:ext cx="5904230" cy="4004310"/>
        </p:xfrm>
        <a:graphic>
          <a:graphicData uri="http://schemas.openxmlformats.org/drawingml/2006/table">
            <a:tbl>
              <a:tblPr/>
              <a:tblGrid>
                <a:gridCol w="697865"/>
                <a:gridCol w="1310005"/>
                <a:gridCol w="1310005"/>
                <a:gridCol w="1087755"/>
                <a:gridCol w="1498600"/>
              </a:tblGrid>
              <a:tr h="747395">
                <a:tc>
                  <a:txBody>
                    <a:bodyPr/>
                    <a:p>
                      <a:pPr marL="0" indent="0" algn="ctr" fontAlgn="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000" b="1" i="0">
                          <a:solidFill>
                            <a:srgbClr val="000000"/>
                          </a:solidFill>
                          <a:latin typeface="Arial" panose="020B0604020202020204"/>
                          <a:ea typeface="SimSun" panose="02010600030101010101" pitchFamily="2" charset="-122"/>
                        </a:rPr>
                        <a:t>i</a:t>
                      </a:r>
                      <a:endParaRPr sz="2000" b="1" i="0">
                        <a:solidFill>
                          <a:srgbClr val="000000"/>
                        </a:solidFill>
                        <a:latin typeface="Arial" panose="020B06040202020202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t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ctr" fontAlgn="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000" b="1" i="0">
                          <a:solidFill>
                            <a:srgbClr val="000000"/>
                          </a:solidFill>
                          <a:latin typeface="Arial" panose="020B0604020202020204"/>
                          <a:ea typeface="SimSun" panose="02010600030101010101" pitchFamily="2" charset="-122"/>
                        </a:rPr>
                        <a:t>Knime_Accuracy</a:t>
                      </a:r>
                      <a:endParaRPr sz="2000" b="1" i="0">
                        <a:solidFill>
                          <a:srgbClr val="000000"/>
                        </a:solidFill>
                        <a:latin typeface="Arial" panose="020B06040202020202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t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ctr" fontAlgn="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000" b="1" i="0">
                          <a:solidFill>
                            <a:srgbClr val="000000"/>
                          </a:solidFill>
                          <a:latin typeface="Arial" panose="020B0604020202020204"/>
                          <a:ea typeface="SimSun" panose="02010600030101010101" pitchFamily="2" charset="-122"/>
                        </a:rPr>
                        <a:t>Knime_Precision</a:t>
                      </a:r>
                      <a:endParaRPr sz="2000" b="1" i="0">
                        <a:solidFill>
                          <a:srgbClr val="000000"/>
                        </a:solidFill>
                        <a:latin typeface="Arial" panose="020B06040202020202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t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ctr" fontAlgn="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000" b="1" i="0">
                          <a:solidFill>
                            <a:srgbClr val="000000"/>
                          </a:solidFill>
                          <a:latin typeface="Arial" panose="020B0604020202020204"/>
                          <a:ea typeface="SimSun" panose="02010600030101010101" pitchFamily="2" charset="-122"/>
                        </a:rPr>
                        <a:t>Knime_Recall</a:t>
                      </a:r>
                      <a:endParaRPr sz="2000" b="1" i="0">
                        <a:solidFill>
                          <a:srgbClr val="000000"/>
                        </a:solidFill>
                        <a:latin typeface="Arial" panose="020B06040202020202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t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ctr" fontAlgn="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000" b="1" i="0">
                          <a:solidFill>
                            <a:srgbClr val="000000"/>
                          </a:solidFill>
                          <a:latin typeface="Arial" panose="020B0604020202020204"/>
                          <a:ea typeface="SimSun" panose="02010600030101010101" pitchFamily="2" charset="-122"/>
                        </a:rPr>
                        <a:t>Knime_F1</a:t>
                      </a:r>
                      <a:endParaRPr sz="2000" b="1" i="0">
                        <a:solidFill>
                          <a:srgbClr val="000000"/>
                        </a:solidFill>
                        <a:latin typeface="Arial" panose="020B06040202020202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t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407035">
                <a:tc>
                  <a:txBody>
                    <a:bodyPr/>
                    <a:p>
                      <a:pPr marL="0" indent="0" algn="ctr" fontAlgn="b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000" i="0">
                          <a:solidFill>
                            <a:srgbClr val="000000"/>
                          </a:solidFill>
                          <a:latin typeface="Arial" panose="020B0604020202020204"/>
                          <a:ea typeface="SimSun" panose="02010600030101010101" pitchFamily="2" charset="-122"/>
                        </a:rPr>
                        <a:t>1</a:t>
                      </a:r>
                      <a:endParaRPr sz="2000" i="0">
                        <a:solidFill>
                          <a:srgbClr val="000000"/>
                        </a:solidFill>
                        <a:latin typeface="Arial" panose="020B06040202020202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ctr" fontAlgn="b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000" i="0">
                          <a:solidFill>
                            <a:srgbClr val="FF0000"/>
                          </a:solidFill>
                          <a:latin typeface="Arial" panose="020B0604020202020204"/>
                          <a:ea typeface="SimSun" panose="02010600030101010101" pitchFamily="2" charset="-122"/>
                        </a:rPr>
                        <a:t>0,93096</a:t>
                      </a:r>
                      <a:endParaRPr sz="2000" i="0">
                        <a:solidFill>
                          <a:srgbClr val="FF0000"/>
                        </a:solidFill>
                        <a:latin typeface="Arial" panose="020B06040202020202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ctr" fontAlgn="b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000" i="0">
                          <a:solidFill>
                            <a:srgbClr val="FF0000"/>
                          </a:solidFill>
                          <a:latin typeface="Arial" panose="020B0604020202020204"/>
                          <a:ea typeface="SimSun" panose="02010600030101010101" pitchFamily="2" charset="-122"/>
                        </a:rPr>
                        <a:t>0,01519</a:t>
                      </a:r>
                      <a:endParaRPr sz="2000" i="0">
                        <a:solidFill>
                          <a:srgbClr val="FF0000"/>
                        </a:solidFill>
                        <a:latin typeface="Arial" panose="020B06040202020202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ctr" fontAlgn="b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000" i="0">
                          <a:solidFill>
                            <a:srgbClr val="FF0000"/>
                          </a:solidFill>
                          <a:latin typeface="Arial" panose="020B0604020202020204"/>
                          <a:ea typeface="SimSun" panose="02010600030101010101" pitchFamily="2" charset="-122"/>
                        </a:rPr>
                        <a:t>0,00184</a:t>
                      </a:r>
                      <a:endParaRPr sz="2000" i="0">
                        <a:solidFill>
                          <a:srgbClr val="FF0000"/>
                        </a:solidFill>
                        <a:latin typeface="Arial" panose="020B06040202020202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ctr" fontAlgn="b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000" i="0">
                          <a:solidFill>
                            <a:srgbClr val="FF0000"/>
                          </a:solidFill>
                          <a:latin typeface="Arial" panose="020B0604020202020204"/>
                          <a:ea typeface="SimSun" panose="02010600030101010101" pitchFamily="2" charset="-122"/>
                        </a:rPr>
                        <a:t>0,00184</a:t>
                      </a:r>
                      <a:endParaRPr sz="2000" i="0">
                        <a:solidFill>
                          <a:srgbClr val="FF0000"/>
                        </a:solidFill>
                        <a:latin typeface="Arial" panose="020B06040202020202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407035">
                <a:tc>
                  <a:txBody>
                    <a:bodyPr/>
                    <a:p>
                      <a:pPr marL="0" indent="0" algn="ctr" fontAlgn="b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000" i="0">
                          <a:solidFill>
                            <a:srgbClr val="000000"/>
                          </a:solidFill>
                          <a:latin typeface="Arial" panose="020B0604020202020204"/>
                          <a:ea typeface="SimSun" panose="02010600030101010101" pitchFamily="2" charset="-122"/>
                        </a:rPr>
                        <a:t>2</a:t>
                      </a:r>
                      <a:endParaRPr sz="2000" i="0">
                        <a:solidFill>
                          <a:srgbClr val="000000"/>
                        </a:solidFill>
                        <a:latin typeface="Arial" panose="020B06040202020202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ctr" fontAlgn="b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000" i="0">
                          <a:solidFill>
                            <a:srgbClr val="FF0000"/>
                          </a:solidFill>
                          <a:latin typeface="Arial" panose="020B0604020202020204"/>
                          <a:ea typeface="SimSun" panose="02010600030101010101" pitchFamily="2" charset="-122"/>
                        </a:rPr>
                        <a:t>0,94192</a:t>
                      </a:r>
                      <a:endParaRPr sz="2000" i="0">
                        <a:solidFill>
                          <a:srgbClr val="FF0000"/>
                        </a:solidFill>
                        <a:latin typeface="Arial" panose="020B06040202020202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ctr" fontAlgn="b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000" i="0">
                          <a:solidFill>
                            <a:srgbClr val="FF0000"/>
                          </a:solidFill>
                          <a:latin typeface="Arial" panose="020B0604020202020204"/>
                          <a:ea typeface="SimSun" panose="02010600030101010101" pitchFamily="2" charset="-122"/>
                        </a:rPr>
                        <a:t>0,01523</a:t>
                      </a:r>
                      <a:endParaRPr sz="2000" i="0">
                        <a:solidFill>
                          <a:srgbClr val="FF0000"/>
                        </a:solidFill>
                        <a:latin typeface="Arial" panose="020B06040202020202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ctr" fontAlgn="b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000" i="0">
                          <a:solidFill>
                            <a:srgbClr val="FF0000"/>
                          </a:solidFill>
                          <a:latin typeface="Arial" panose="020B0604020202020204"/>
                          <a:ea typeface="SimSun" panose="02010600030101010101" pitchFamily="2" charset="-122"/>
                        </a:rPr>
                        <a:t>0,00118</a:t>
                      </a:r>
                      <a:endParaRPr sz="2000" i="0">
                        <a:solidFill>
                          <a:srgbClr val="FF0000"/>
                        </a:solidFill>
                        <a:latin typeface="Arial" panose="020B06040202020202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ctr" fontAlgn="b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000" i="0">
                          <a:solidFill>
                            <a:srgbClr val="FF0000"/>
                          </a:solidFill>
                          <a:latin typeface="Arial" panose="020B0604020202020204"/>
                          <a:ea typeface="SimSun" panose="02010600030101010101" pitchFamily="2" charset="-122"/>
                        </a:rPr>
                        <a:t>0,00149</a:t>
                      </a:r>
                      <a:endParaRPr sz="2000" i="0">
                        <a:solidFill>
                          <a:srgbClr val="FF0000"/>
                        </a:solidFill>
                        <a:latin typeface="Arial" panose="020B06040202020202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407035">
                <a:tc>
                  <a:txBody>
                    <a:bodyPr/>
                    <a:p>
                      <a:pPr marL="0" indent="0" algn="ctr" fontAlgn="b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000" i="0">
                          <a:solidFill>
                            <a:srgbClr val="000000"/>
                          </a:solidFill>
                          <a:latin typeface="Arial" panose="020B0604020202020204"/>
                          <a:ea typeface="SimSun" panose="02010600030101010101" pitchFamily="2" charset="-122"/>
                        </a:rPr>
                        <a:t>3</a:t>
                      </a:r>
                      <a:endParaRPr sz="2000" i="0">
                        <a:solidFill>
                          <a:srgbClr val="000000"/>
                        </a:solidFill>
                        <a:latin typeface="Arial" panose="020B06040202020202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ctr" fontAlgn="b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000" i="0">
                          <a:solidFill>
                            <a:srgbClr val="FF0000"/>
                          </a:solidFill>
                          <a:latin typeface="Arial" panose="020B0604020202020204"/>
                          <a:ea typeface="SimSun" panose="02010600030101010101" pitchFamily="2" charset="-122"/>
                        </a:rPr>
                        <a:t>0,93184</a:t>
                      </a:r>
                      <a:endParaRPr sz="2000" i="0">
                        <a:solidFill>
                          <a:srgbClr val="FF0000"/>
                        </a:solidFill>
                        <a:latin typeface="Arial" panose="020B06040202020202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ctr" fontAlgn="b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000" i="0">
                          <a:solidFill>
                            <a:srgbClr val="FF0000"/>
                          </a:solidFill>
                          <a:latin typeface="Arial" panose="020B0604020202020204"/>
                          <a:ea typeface="SimSun" panose="02010600030101010101" pitchFamily="2" charset="-122"/>
                        </a:rPr>
                        <a:t>0,02064</a:t>
                      </a:r>
                      <a:endParaRPr sz="2000" i="0">
                        <a:solidFill>
                          <a:srgbClr val="FF0000"/>
                        </a:solidFill>
                        <a:latin typeface="Arial" panose="020B06040202020202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ctr" fontAlgn="b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000" i="0">
                          <a:solidFill>
                            <a:srgbClr val="FF0000"/>
                          </a:solidFill>
                          <a:latin typeface="Arial" panose="020B0604020202020204"/>
                          <a:ea typeface="SimSun" panose="02010600030101010101" pitchFamily="2" charset="-122"/>
                        </a:rPr>
                        <a:t>0,00127</a:t>
                      </a:r>
                      <a:endParaRPr sz="2000" i="0">
                        <a:solidFill>
                          <a:srgbClr val="FF0000"/>
                        </a:solidFill>
                        <a:latin typeface="Arial" panose="020B06040202020202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ctr" fontAlgn="b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000" i="0">
                          <a:solidFill>
                            <a:srgbClr val="FF0000"/>
                          </a:solidFill>
                          <a:latin typeface="Arial" panose="020B0604020202020204"/>
                          <a:ea typeface="SimSun" panose="02010600030101010101" pitchFamily="2" charset="-122"/>
                        </a:rPr>
                        <a:t>0,00198</a:t>
                      </a:r>
                      <a:endParaRPr sz="2000" i="0">
                        <a:solidFill>
                          <a:srgbClr val="FF0000"/>
                        </a:solidFill>
                        <a:latin typeface="Arial" panose="020B06040202020202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407035">
                <a:tc>
                  <a:txBody>
                    <a:bodyPr/>
                    <a:p>
                      <a:pPr marL="0" indent="0" algn="ctr" fontAlgn="b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000" i="0">
                          <a:solidFill>
                            <a:srgbClr val="000000"/>
                          </a:solidFill>
                          <a:latin typeface="Arial" panose="020B0604020202020204"/>
                          <a:ea typeface="SimSun" panose="02010600030101010101" pitchFamily="2" charset="-122"/>
                        </a:rPr>
                        <a:t>4</a:t>
                      </a:r>
                      <a:endParaRPr sz="2000" i="0">
                        <a:solidFill>
                          <a:srgbClr val="000000"/>
                        </a:solidFill>
                        <a:latin typeface="Arial" panose="020B06040202020202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ctr" fontAlgn="b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000" i="0">
                          <a:solidFill>
                            <a:srgbClr val="FF0000"/>
                          </a:solidFill>
                          <a:latin typeface="Arial" panose="020B0604020202020204"/>
                          <a:ea typeface="SimSun" panose="02010600030101010101" pitchFamily="2" charset="-122"/>
                        </a:rPr>
                        <a:t>0,94177</a:t>
                      </a:r>
                      <a:endParaRPr sz="2000" i="0">
                        <a:solidFill>
                          <a:srgbClr val="FF0000"/>
                        </a:solidFill>
                        <a:latin typeface="Arial" panose="020B06040202020202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ctr" fontAlgn="b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000" i="0">
                          <a:solidFill>
                            <a:srgbClr val="FF0000"/>
                          </a:solidFill>
                          <a:latin typeface="Arial" panose="020B0604020202020204"/>
                          <a:ea typeface="SimSun" panose="02010600030101010101" pitchFamily="2" charset="-122"/>
                        </a:rPr>
                        <a:t>0,01559</a:t>
                      </a:r>
                      <a:endParaRPr sz="2000" i="0">
                        <a:solidFill>
                          <a:srgbClr val="FF0000"/>
                        </a:solidFill>
                        <a:latin typeface="Arial" panose="020B06040202020202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ctr" fontAlgn="b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000" i="0">
                          <a:solidFill>
                            <a:srgbClr val="FF0000"/>
                          </a:solidFill>
                          <a:latin typeface="Arial" panose="020B0604020202020204"/>
                          <a:ea typeface="SimSun" panose="02010600030101010101" pitchFamily="2" charset="-122"/>
                        </a:rPr>
                        <a:t>0</a:t>
                      </a:r>
                      <a:endParaRPr sz="2000" i="0">
                        <a:solidFill>
                          <a:srgbClr val="FF0000"/>
                        </a:solidFill>
                        <a:latin typeface="Arial" panose="020B06040202020202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ctr" fontAlgn="b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000" i="0">
                          <a:solidFill>
                            <a:srgbClr val="FF0000"/>
                          </a:solidFill>
                          <a:latin typeface="Arial" panose="020B0604020202020204"/>
                          <a:ea typeface="SimSun" panose="02010600030101010101" pitchFamily="2" charset="-122"/>
                        </a:rPr>
                        <a:t>0,00154</a:t>
                      </a:r>
                      <a:endParaRPr sz="2000" i="0">
                        <a:solidFill>
                          <a:srgbClr val="FF0000"/>
                        </a:solidFill>
                        <a:latin typeface="Arial" panose="020B06040202020202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407670">
                <a:tc>
                  <a:txBody>
                    <a:bodyPr/>
                    <a:p>
                      <a:pPr marL="0" indent="0" algn="ctr" fontAlgn="b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000" i="0">
                          <a:solidFill>
                            <a:srgbClr val="000000"/>
                          </a:solidFill>
                          <a:latin typeface="Arial" panose="020B0604020202020204"/>
                          <a:ea typeface="SimSun" panose="02010600030101010101" pitchFamily="2" charset="-122"/>
                        </a:rPr>
                        <a:t>5</a:t>
                      </a:r>
                      <a:endParaRPr sz="2000" i="0">
                        <a:solidFill>
                          <a:srgbClr val="000000"/>
                        </a:solidFill>
                        <a:latin typeface="Arial" panose="020B06040202020202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ctr" fontAlgn="b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000" i="0">
                          <a:solidFill>
                            <a:srgbClr val="FF0000"/>
                          </a:solidFill>
                          <a:latin typeface="Arial" panose="020B0604020202020204"/>
                          <a:ea typeface="SimSun" panose="02010600030101010101" pitchFamily="2" charset="-122"/>
                        </a:rPr>
                        <a:t>0,94055</a:t>
                      </a:r>
                      <a:endParaRPr sz="2000" i="0">
                        <a:solidFill>
                          <a:srgbClr val="FF0000"/>
                        </a:solidFill>
                        <a:latin typeface="Arial" panose="020B06040202020202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ctr" fontAlgn="b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000" i="0">
                          <a:solidFill>
                            <a:srgbClr val="FF0000"/>
                          </a:solidFill>
                          <a:latin typeface="Arial" panose="020B0604020202020204"/>
                          <a:ea typeface="SimSun" panose="02010600030101010101" pitchFamily="2" charset="-122"/>
                        </a:rPr>
                        <a:t>0,01715</a:t>
                      </a:r>
                      <a:endParaRPr sz="2000" i="0">
                        <a:solidFill>
                          <a:srgbClr val="FF0000"/>
                        </a:solidFill>
                        <a:latin typeface="Arial" panose="020B06040202020202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ctr" fontAlgn="b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000" i="0">
                          <a:solidFill>
                            <a:srgbClr val="FF0000"/>
                          </a:solidFill>
                          <a:latin typeface="Arial" panose="020B0604020202020204"/>
                          <a:ea typeface="SimSun" panose="02010600030101010101" pitchFamily="2" charset="-122"/>
                        </a:rPr>
                        <a:t>0,00156</a:t>
                      </a:r>
                      <a:endParaRPr sz="2000" i="0">
                        <a:solidFill>
                          <a:srgbClr val="FF0000"/>
                        </a:solidFill>
                        <a:latin typeface="Arial" panose="020B06040202020202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ctr" fontAlgn="b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000" i="0">
                          <a:solidFill>
                            <a:srgbClr val="FF0000"/>
                          </a:solidFill>
                          <a:latin typeface="Arial" panose="020B0604020202020204"/>
                          <a:ea typeface="SimSun" panose="02010600030101010101" pitchFamily="2" charset="-122"/>
                        </a:rPr>
                        <a:t>0</a:t>
                      </a:r>
                      <a:endParaRPr sz="2000" i="0">
                        <a:solidFill>
                          <a:srgbClr val="FF0000"/>
                        </a:solidFill>
                        <a:latin typeface="Arial" panose="020B06040202020202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407035">
                <a:tc>
                  <a:txBody>
                    <a:bodyPr/>
                    <a:p>
                      <a:pPr marL="0" indent="0" algn="ctr" fontAlgn="b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000" i="0">
                          <a:solidFill>
                            <a:srgbClr val="000000"/>
                          </a:solidFill>
                          <a:latin typeface="Arial" panose="020B0604020202020204"/>
                          <a:ea typeface="SimSun" panose="02010600030101010101" pitchFamily="2" charset="-122"/>
                        </a:rPr>
                        <a:t>6</a:t>
                      </a:r>
                      <a:endParaRPr sz="2000" i="0">
                        <a:solidFill>
                          <a:srgbClr val="000000"/>
                        </a:solidFill>
                        <a:latin typeface="Arial" panose="020B06040202020202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ctr" fontAlgn="b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000" i="0">
                          <a:solidFill>
                            <a:srgbClr val="FF0000"/>
                          </a:solidFill>
                          <a:latin typeface="Arial" panose="020B0604020202020204"/>
                          <a:ea typeface="SimSun" panose="02010600030101010101" pitchFamily="2" charset="-122"/>
                        </a:rPr>
                        <a:t>0,927</a:t>
                      </a:r>
                      <a:endParaRPr sz="2000" i="0">
                        <a:solidFill>
                          <a:srgbClr val="FF0000"/>
                        </a:solidFill>
                        <a:latin typeface="Arial" panose="020B06040202020202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ctr" fontAlgn="b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000" i="0">
                          <a:solidFill>
                            <a:srgbClr val="FF0000"/>
                          </a:solidFill>
                          <a:latin typeface="Arial" panose="020B0604020202020204"/>
                          <a:ea typeface="SimSun" panose="02010600030101010101" pitchFamily="2" charset="-122"/>
                        </a:rPr>
                        <a:t>0,02243</a:t>
                      </a:r>
                      <a:endParaRPr sz="2000" i="0">
                        <a:solidFill>
                          <a:srgbClr val="FF0000"/>
                        </a:solidFill>
                        <a:latin typeface="Arial" panose="020B06040202020202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ctr" fontAlgn="b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000" i="0">
                          <a:solidFill>
                            <a:srgbClr val="FF0000"/>
                          </a:solidFill>
                          <a:latin typeface="Arial" panose="020B0604020202020204"/>
                          <a:ea typeface="SimSun" panose="02010600030101010101" pitchFamily="2" charset="-122"/>
                        </a:rPr>
                        <a:t>0,0018</a:t>
                      </a:r>
                      <a:endParaRPr sz="2000" i="0">
                        <a:solidFill>
                          <a:srgbClr val="FF0000"/>
                        </a:solidFill>
                        <a:latin typeface="Arial" panose="020B06040202020202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ctr" fontAlgn="b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000" i="0">
                          <a:solidFill>
                            <a:srgbClr val="FF0000"/>
                          </a:solidFill>
                          <a:latin typeface="Arial" panose="020B0604020202020204"/>
                          <a:ea typeface="SimSun" panose="02010600030101010101" pitchFamily="2" charset="-122"/>
                        </a:rPr>
                        <a:t>0,0005</a:t>
                      </a:r>
                      <a:endParaRPr sz="2000" i="0">
                        <a:solidFill>
                          <a:srgbClr val="FF0000"/>
                        </a:solidFill>
                        <a:latin typeface="Arial" panose="020B06040202020202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407035">
                <a:tc>
                  <a:txBody>
                    <a:bodyPr/>
                    <a:p>
                      <a:pPr marL="0" indent="0" algn="ctr" fontAlgn="b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000" i="0">
                          <a:solidFill>
                            <a:srgbClr val="000000"/>
                          </a:solidFill>
                          <a:latin typeface="Arial" panose="020B0604020202020204"/>
                          <a:ea typeface="SimSun" panose="02010600030101010101" pitchFamily="2" charset="-122"/>
                        </a:rPr>
                        <a:t>7</a:t>
                      </a:r>
                      <a:endParaRPr sz="2000" i="0">
                        <a:solidFill>
                          <a:srgbClr val="000000"/>
                        </a:solidFill>
                        <a:latin typeface="Arial" panose="020B06040202020202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ctr" fontAlgn="b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000" i="0">
                          <a:solidFill>
                            <a:srgbClr val="FF0000"/>
                          </a:solidFill>
                          <a:latin typeface="Arial" panose="020B0604020202020204"/>
                          <a:ea typeface="SimSun" panose="02010600030101010101" pitchFamily="2" charset="-122"/>
                        </a:rPr>
                        <a:t>0,94022</a:t>
                      </a:r>
                      <a:endParaRPr sz="2000" i="0">
                        <a:solidFill>
                          <a:srgbClr val="FF0000"/>
                        </a:solidFill>
                        <a:latin typeface="Arial" panose="020B06040202020202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ctr" fontAlgn="b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000" i="0">
                          <a:solidFill>
                            <a:srgbClr val="FF0000"/>
                          </a:solidFill>
                          <a:latin typeface="Arial" panose="020B0604020202020204"/>
                          <a:ea typeface="SimSun" panose="02010600030101010101" pitchFamily="2" charset="-122"/>
                        </a:rPr>
                        <a:t>0,01607</a:t>
                      </a:r>
                      <a:endParaRPr sz="2000" i="0">
                        <a:solidFill>
                          <a:srgbClr val="FF0000"/>
                        </a:solidFill>
                        <a:latin typeface="Arial" panose="020B06040202020202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ctr" fontAlgn="b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000" i="0">
                          <a:solidFill>
                            <a:srgbClr val="FF0000"/>
                          </a:solidFill>
                          <a:latin typeface="Arial" panose="020B0604020202020204"/>
                          <a:ea typeface="SimSun" panose="02010600030101010101" pitchFamily="2" charset="-122"/>
                        </a:rPr>
                        <a:t>0</a:t>
                      </a:r>
                      <a:endParaRPr sz="2000" i="0">
                        <a:solidFill>
                          <a:srgbClr val="FF0000"/>
                        </a:solidFill>
                        <a:latin typeface="Arial" panose="020B06040202020202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ctr" fontAlgn="b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000" i="0">
                          <a:solidFill>
                            <a:srgbClr val="FF0000"/>
                          </a:solidFill>
                          <a:latin typeface="Arial" panose="020B0604020202020204"/>
                          <a:ea typeface="SimSun" panose="02010600030101010101" pitchFamily="2" charset="-122"/>
                        </a:rPr>
                        <a:t>0,00142</a:t>
                      </a:r>
                      <a:endParaRPr sz="2000" i="0">
                        <a:solidFill>
                          <a:srgbClr val="FF0000"/>
                        </a:solidFill>
                        <a:latin typeface="Arial" panose="020B06040202020202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407035">
                <a:tc>
                  <a:txBody>
                    <a:bodyPr/>
                    <a:p>
                      <a:pPr marL="0" indent="0" algn="ctr" fontAlgn="b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000" i="0">
                          <a:solidFill>
                            <a:srgbClr val="000000"/>
                          </a:solidFill>
                          <a:latin typeface="Arial" panose="020B0604020202020204"/>
                          <a:ea typeface="SimSun" panose="02010600030101010101" pitchFamily="2" charset="-122"/>
                        </a:rPr>
                        <a:t>8</a:t>
                      </a:r>
                      <a:endParaRPr sz="2000" i="0">
                        <a:solidFill>
                          <a:srgbClr val="000000"/>
                        </a:solidFill>
                        <a:latin typeface="Arial" panose="020B06040202020202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ctr" fontAlgn="b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000" i="0">
                          <a:solidFill>
                            <a:srgbClr val="FF0000"/>
                          </a:solidFill>
                          <a:latin typeface="Arial" panose="020B0604020202020204"/>
                          <a:ea typeface="SimSun" panose="02010600030101010101" pitchFamily="2" charset="-122"/>
                        </a:rPr>
                        <a:t>0,92872</a:t>
                      </a:r>
                      <a:endParaRPr sz="2000" i="0">
                        <a:solidFill>
                          <a:srgbClr val="FF0000"/>
                        </a:solidFill>
                        <a:latin typeface="Arial" panose="020B06040202020202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ctr" fontAlgn="b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000" i="0">
                          <a:solidFill>
                            <a:srgbClr val="FF0000"/>
                          </a:solidFill>
                          <a:latin typeface="Arial" panose="020B0604020202020204"/>
                          <a:ea typeface="SimSun" panose="02010600030101010101" pitchFamily="2" charset="-122"/>
                        </a:rPr>
                        <a:t>0,02176</a:t>
                      </a:r>
                      <a:endParaRPr sz="2000" i="0">
                        <a:solidFill>
                          <a:srgbClr val="FF0000"/>
                        </a:solidFill>
                        <a:latin typeface="Arial" panose="020B06040202020202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ctr" fontAlgn="b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000" i="0">
                          <a:solidFill>
                            <a:srgbClr val="FF0000"/>
                          </a:solidFill>
                          <a:latin typeface="Arial" panose="020B0604020202020204"/>
                          <a:ea typeface="SimSun" panose="02010600030101010101" pitchFamily="2" charset="-122"/>
                        </a:rPr>
                        <a:t>0</a:t>
                      </a:r>
                      <a:endParaRPr sz="2000" i="0">
                        <a:solidFill>
                          <a:srgbClr val="FF0000"/>
                        </a:solidFill>
                        <a:latin typeface="Arial" panose="020B06040202020202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ctr" fontAlgn="b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000" i="0">
                          <a:solidFill>
                            <a:srgbClr val="FF0000"/>
                          </a:solidFill>
                          <a:latin typeface="Arial" panose="020B0604020202020204"/>
                          <a:ea typeface="SimSun" panose="02010600030101010101" pitchFamily="2" charset="-122"/>
                        </a:rPr>
                        <a:t>0</a:t>
                      </a:r>
                      <a:endParaRPr sz="2000" i="0">
                        <a:solidFill>
                          <a:srgbClr val="FF0000"/>
                        </a:solidFill>
                        <a:latin typeface="Arial" panose="020B06040202020202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0" name="Tabla 19"/>
          <p:cNvGraphicFramePr/>
          <p:nvPr>
            <p:custDataLst>
              <p:tags r:id="rId2"/>
            </p:custDataLst>
          </p:nvPr>
        </p:nvGraphicFramePr>
        <p:xfrm>
          <a:off x="6095365" y="2382520"/>
          <a:ext cx="5877560" cy="4081145"/>
        </p:xfrm>
        <a:graphic>
          <a:graphicData uri="http://schemas.openxmlformats.org/drawingml/2006/table">
            <a:tbl>
              <a:tblPr/>
              <a:tblGrid>
                <a:gridCol w="252095"/>
                <a:gridCol w="1452245"/>
                <a:gridCol w="1379220"/>
                <a:gridCol w="1179830"/>
                <a:gridCol w="1614170"/>
              </a:tblGrid>
              <a:tr h="745490">
                <a:tc>
                  <a:txBody>
                    <a:bodyPr/>
                    <a:p>
                      <a:pPr marL="0" indent="0" algn="ctr" fontAlgn="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000" b="1" i="0">
                          <a:solidFill>
                            <a:srgbClr val="000000"/>
                          </a:solidFill>
                          <a:latin typeface="Arial" panose="020B0604020202020204"/>
                          <a:ea typeface="SimSun" panose="02010600030101010101" pitchFamily="2" charset="-122"/>
                        </a:rPr>
                        <a:t>i</a:t>
                      </a:r>
                      <a:endParaRPr sz="2000" b="1" i="0">
                        <a:solidFill>
                          <a:srgbClr val="000000"/>
                        </a:solidFill>
                        <a:latin typeface="Arial" panose="020B06040202020202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t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ctr" fontAlgn="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000" b="1" i="0">
                          <a:solidFill>
                            <a:srgbClr val="000000"/>
                          </a:solidFill>
                          <a:latin typeface="Arial" panose="020B0604020202020204"/>
                          <a:ea typeface="SimSun" panose="02010600030101010101" pitchFamily="2" charset="-122"/>
                        </a:rPr>
                        <a:t>Python_Accuracy</a:t>
                      </a:r>
                      <a:endParaRPr sz="2000" b="1" i="0">
                        <a:solidFill>
                          <a:srgbClr val="000000"/>
                        </a:solidFill>
                        <a:latin typeface="Arial" panose="020B06040202020202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t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ctr" fontAlgn="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000" b="1" i="0">
                          <a:solidFill>
                            <a:srgbClr val="000000"/>
                          </a:solidFill>
                          <a:latin typeface="Arial" panose="020B0604020202020204"/>
                          <a:ea typeface="SimSun" panose="02010600030101010101" pitchFamily="2" charset="-122"/>
                        </a:rPr>
                        <a:t>Python_Precision</a:t>
                      </a:r>
                      <a:endParaRPr sz="2000" b="1" i="0">
                        <a:solidFill>
                          <a:srgbClr val="000000"/>
                        </a:solidFill>
                        <a:latin typeface="Arial" panose="020B06040202020202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t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ctr" fontAlgn="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000" b="1" i="0">
                          <a:solidFill>
                            <a:srgbClr val="000000"/>
                          </a:solidFill>
                          <a:latin typeface="Arial" panose="020B0604020202020204"/>
                          <a:ea typeface="SimSun" panose="02010600030101010101" pitchFamily="2" charset="-122"/>
                        </a:rPr>
                        <a:t>Python_Recall</a:t>
                      </a:r>
                      <a:endParaRPr sz="2000" b="1" i="0">
                        <a:solidFill>
                          <a:srgbClr val="000000"/>
                        </a:solidFill>
                        <a:latin typeface="Arial" panose="020B06040202020202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t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ctr" fontAlgn="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000" b="1" i="0">
                          <a:solidFill>
                            <a:srgbClr val="000000"/>
                          </a:solidFill>
                          <a:latin typeface="Arial" panose="020B0604020202020204"/>
                          <a:ea typeface="SimSun" panose="02010600030101010101" pitchFamily="2" charset="-122"/>
                        </a:rPr>
                        <a:t>Python_F1</a:t>
                      </a:r>
                      <a:endParaRPr sz="2000" b="1" i="0">
                        <a:solidFill>
                          <a:srgbClr val="000000"/>
                        </a:solidFill>
                        <a:latin typeface="Arial" panose="020B06040202020202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t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417195">
                <a:tc>
                  <a:txBody>
                    <a:bodyPr/>
                    <a:p>
                      <a:pPr marL="0" indent="0" algn="ctr" fontAlgn="b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000" i="0">
                          <a:solidFill>
                            <a:srgbClr val="000000"/>
                          </a:solidFill>
                          <a:latin typeface="Arial" panose="020B0604020202020204"/>
                          <a:ea typeface="SimSun" panose="02010600030101010101" pitchFamily="2" charset="-122"/>
                        </a:rPr>
                        <a:t>1</a:t>
                      </a:r>
                      <a:endParaRPr sz="2000" i="0">
                        <a:solidFill>
                          <a:srgbClr val="000000"/>
                        </a:solidFill>
                        <a:latin typeface="Arial" panose="020B06040202020202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ctr" fontAlgn="b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000" i="0">
                          <a:solidFill>
                            <a:srgbClr val="00B050"/>
                          </a:solidFill>
                          <a:latin typeface="Arial" panose="020B0604020202020204"/>
                          <a:ea typeface="SimSun" panose="02010600030101010101" pitchFamily="2" charset="-122"/>
                        </a:rPr>
                        <a:t>0.96774</a:t>
                      </a:r>
                      <a:endParaRPr sz="2000" i="0">
                        <a:solidFill>
                          <a:srgbClr val="00B050"/>
                        </a:solidFill>
                        <a:latin typeface="Arial" panose="020B06040202020202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ctr" fontAlgn="b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000" i="0">
                          <a:solidFill>
                            <a:srgbClr val="00B050"/>
                          </a:solidFill>
                          <a:latin typeface="Arial" panose="020B0604020202020204"/>
                          <a:ea typeface="SimSun" panose="02010600030101010101" pitchFamily="2" charset="-122"/>
                        </a:rPr>
                        <a:t>0.0814</a:t>
                      </a:r>
                      <a:endParaRPr sz="2000" i="0">
                        <a:solidFill>
                          <a:srgbClr val="00B050"/>
                        </a:solidFill>
                        <a:latin typeface="Arial" panose="020B06040202020202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ctr" fontAlgn="b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000" i="0">
                          <a:solidFill>
                            <a:srgbClr val="00B050"/>
                          </a:solidFill>
                          <a:latin typeface="Arial" panose="020B0604020202020204"/>
                          <a:ea typeface="SimSun" panose="02010600030101010101" pitchFamily="2" charset="-122"/>
                        </a:rPr>
                        <a:t>0.0044</a:t>
                      </a:r>
                      <a:endParaRPr sz="2000" i="0">
                        <a:solidFill>
                          <a:srgbClr val="00B050"/>
                        </a:solidFill>
                        <a:latin typeface="Arial" panose="020B06040202020202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ctr" fontAlgn="b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000" i="0">
                          <a:solidFill>
                            <a:srgbClr val="00B050"/>
                          </a:solidFill>
                          <a:latin typeface="Arial" panose="020B0604020202020204"/>
                          <a:ea typeface="SimSun" panose="02010600030101010101" pitchFamily="2" charset="-122"/>
                        </a:rPr>
                        <a:t>0.00834</a:t>
                      </a:r>
                      <a:endParaRPr sz="2000" i="0">
                        <a:solidFill>
                          <a:srgbClr val="00B050"/>
                        </a:solidFill>
                        <a:latin typeface="Arial" panose="020B06040202020202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416560">
                <a:tc>
                  <a:txBody>
                    <a:bodyPr/>
                    <a:p>
                      <a:pPr marL="0" indent="0" algn="ctr" fontAlgn="b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000" i="0">
                          <a:solidFill>
                            <a:srgbClr val="000000"/>
                          </a:solidFill>
                          <a:latin typeface="Arial" panose="020B0604020202020204"/>
                          <a:ea typeface="SimSun" panose="02010600030101010101" pitchFamily="2" charset="-122"/>
                        </a:rPr>
                        <a:t>2</a:t>
                      </a:r>
                      <a:endParaRPr sz="2000" i="0">
                        <a:solidFill>
                          <a:srgbClr val="000000"/>
                        </a:solidFill>
                        <a:latin typeface="Arial" panose="020B06040202020202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ctr" fontAlgn="b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000" i="0">
                          <a:solidFill>
                            <a:srgbClr val="00B050"/>
                          </a:solidFill>
                          <a:latin typeface="Arial" panose="020B0604020202020204"/>
                          <a:ea typeface="SimSun" panose="02010600030101010101" pitchFamily="2" charset="-122"/>
                        </a:rPr>
                        <a:t>0.96774</a:t>
                      </a:r>
                      <a:endParaRPr sz="2000" i="0">
                        <a:solidFill>
                          <a:srgbClr val="00B050"/>
                        </a:solidFill>
                        <a:latin typeface="Arial" panose="020B06040202020202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ctr" fontAlgn="b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000" i="0">
                          <a:solidFill>
                            <a:srgbClr val="00B050"/>
                          </a:solidFill>
                          <a:latin typeface="Arial" panose="020B0604020202020204"/>
                          <a:ea typeface="SimSun" panose="02010600030101010101" pitchFamily="2" charset="-122"/>
                        </a:rPr>
                        <a:t>0.0814</a:t>
                      </a:r>
                      <a:endParaRPr sz="2000" i="0">
                        <a:solidFill>
                          <a:srgbClr val="00B050"/>
                        </a:solidFill>
                        <a:latin typeface="Arial" panose="020B06040202020202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ctr" fontAlgn="b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000" i="0">
                          <a:solidFill>
                            <a:srgbClr val="00B050"/>
                          </a:solidFill>
                          <a:latin typeface="Arial" panose="020B0604020202020204"/>
                          <a:ea typeface="SimSun" panose="02010600030101010101" pitchFamily="2" charset="-122"/>
                        </a:rPr>
                        <a:t>0.0044</a:t>
                      </a:r>
                      <a:endParaRPr sz="2000" i="0">
                        <a:solidFill>
                          <a:srgbClr val="00B050"/>
                        </a:solidFill>
                        <a:latin typeface="Arial" panose="020B06040202020202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ctr" fontAlgn="b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000" i="0">
                          <a:solidFill>
                            <a:srgbClr val="00B050"/>
                          </a:solidFill>
                          <a:latin typeface="Arial" panose="020B0604020202020204"/>
                          <a:ea typeface="SimSun" panose="02010600030101010101" pitchFamily="2" charset="-122"/>
                        </a:rPr>
                        <a:t>0.00834</a:t>
                      </a:r>
                      <a:endParaRPr sz="2000" i="0">
                        <a:solidFill>
                          <a:srgbClr val="00B050"/>
                        </a:solidFill>
                        <a:latin typeface="Arial" panose="020B06040202020202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417195">
                <a:tc>
                  <a:txBody>
                    <a:bodyPr/>
                    <a:p>
                      <a:pPr marL="0" indent="0" algn="ctr" fontAlgn="b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000" i="0">
                          <a:solidFill>
                            <a:srgbClr val="000000"/>
                          </a:solidFill>
                          <a:latin typeface="Arial" panose="020B0604020202020204"/>
                          <a:ea typeface="SimSun" panose="02010600030101010101" pitchFamily="2" charset="-122"/>
                        </a:rPr>
                        <a:t>3</a:t>
                      </a:r>
                      <a:endParaRPr sz="2000" i="0">
                        <a:solidFill>
                          <a:srgbClr val="000000"/>
                        </a:solidFill>
                        <a:latin typeface="Arial" panose="020B06040202020202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ctr" fontAlgn="b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000" i="0">
                          <a:solidFill>
                            <a:srgbClr val="00B050"/>
                          </a:solidFill>
                          <a:latin typeface="Arial" panose="020B0604020202020204"/>
                          <a:ea typeface="SimSun" panose="02010600030101010101" pitchFamily="2" charset="-122"/>
                        </a:rPr>
                        <a:t>0.96774</a:t>
                      </a:r>
                      <a:endParaRPr sz="2000" i="0">
                        <a:solidFill>
                          <a:srgbClr val="00B050"/>
                        </a:solidFill>
                        <a:latin typeface="Arial" panose="020B06040202020202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ctr" fontAlgn="b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000" i="0">
                          <a:solidFill>
                            <a:srgbClr val="00B050"/>
                          </a:solidFill>
                          <a:latin typeface="Arial" panose="020B0604020202020204"/>
                          <a:ea typeface="SimSun" panose="02010600030101010101" pitchFamily="2" charset="-122"/>
                        </a:rPr>
                        <a:t>0.0814</a:t>
                      </a:r>
                      <a:endParaRPr sz="2000" i="0">
                        <a:solidFill>
                          <a:srgbClr val="00B050"/>
                        </a:solidFill>
                        <a:latin typeface="Arial" panose="020B06040202020202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ctr" fontAlgn="b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000" i="0">
                          <a:solidFill>
                            <a:srgbClr val="00B050"/>
                          </a:solidFill>
                          <a:latin typeface="Arial" panose="020B0604020202020204"/>
                          <a:ea typeface="SimSun" panose="02010600030101010101" pitchFamily="2" charset="-122"/>
                        </a:rPr>
                        <a:t>0.0044</a:t>
                      </a:r>
                      <a:endParaRPr sz="2000" i="0">
                        <a:solidFill>
                          <a:srgbClr val="00B050"/>
                        </a:solidFill>
                        <a:latin typeface="Arial" panose="020B06040202020202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ctr" fontAlgn="b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000" i="0">
                          <a:solidFill>
                            <a:srgbClr val="00B050"/>
                          </a:solidFill>
                          <a:latin typeface="Arial" panose="020B0604020202020204"/>
                          <a:ea typeface="SimSun" panose="02010600030101010101" pitchFamily="2" charset="-122"/>
                        </a:rPr>
                        <a:t>0.00834</a:t>
                      </a:r>
                      <a:endParaRPr sz="2000" i="0">
                        <a:solidFill>
                          <a:srgbClr val="00B050"/>
                        </a:solidFill>
                        <a:latin typeface="Arial" panose="020B06040202020202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416560">
                <a:tc>
                  <a:txBody>
                    <a:bodyPr/>
                    <a:p>
                      <a:pPr marL="0" indent="0" algn="ctr" fontAlgn="b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000" i="0">
                          <a:solidFill>
                            <a:srgbClr val="000000"/>
                          </a:solidFill>
                          <a:latin typeface="Arial" panose="020B0604020202020204"/>
                          <a:ea typeface="SimSun" panose="02010600030101010101" pitchFamily="2" charset="-122"/>
                        </a:rPr>
                        <a:t>4</a:t>
                      </a:r>
                      <a:endParaRPr sz="2000" i="0">
                        <a:solidFill>
                          <a:srgbClr val="000000"/>
                        </a:solidFill>
                        <a:latin typeface="Arial" panose="020B06040202020202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ctr" fontAlgn="b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000" i="0">
                          <a:solidFill>
                            <a:srgbClr val="00B050"/>
                          </a:solidFill>
                          <a:latin typeface="Arial" panose="020B0604020202020204"/>
                          <a:ea typeface="SimSun" panose="02010600030101010101" pitchFamily="2" charset="-122"/>
                        </a:rPr>
                        <a:t>0.96774</a:t>
                      </a:r>
                      <a:endParaRPr sz="2000" i="0">
                        <a:solidFill>
                          <a:srgbClr val="00B050"/>
                        </a:solidFill>
                        <a:latin typeface="Arial" panose="020B06040202020202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ctr" fontAlgn="b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000" i="0">
                          <a:solidFill>
                            <a:srgbClr val="00B050"/>
                          </a:solidFill>
                          <a:latin typeface="Arial" panose="020B0604020202020204"/>
                          <a:ea typeface="SimSun" panose="02010600030101010101" pitchFamily="2" charset="-122"/>
                        </a:rPr>
                        <a:t>0.0814</a:t>
                      </a:r>
                      <a:endParaRPr sz="2000" i="0">
                        <a:solidFill>
                          <a:srgbClr val="00B050"/>
                        </a:solidFill>
                        <a:latin typeface="Arial" panose="020B06040202020202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ctr" fontAlgn="b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000" i="0">
                          <a:solidFill>
                            <a:srgbClr val="00B050"/>
                          </a:solidFill>
                          <a:latin typeface="Arial" panose="020B0604020202020204"/>
                          <a:ea typeface="SimSun" panose="02010600030101010101" pitchFamily="2" charset="-122"/>
                        </a:rPr>
                        <a:t>0.0044</a:t>
                      </a:r>
                      <a:endParaRPr sz="2000" i="0">
                        <a:solidFill>
                          <a:srgbClr val="00B050"/>
                        </a:solidFill>
                        <a:latin typeface="Arial" panose="020B06040202020202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ctr" fontAlgn="b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000" i="0">
                          <a:solidFill>
                            <a:srgbClr val="00B050"/>
                          </a:solidFill>
                          <a:latin typeface="Arial" panose="020B0604020202020204"/>
                          <a:ea typeface="SimSun" panose="02010600030101010101" pitchFamily="2" charset="-122"/>
                        </a:rPr>
                        <a:t>0.00834</a:t>
                      </a:r>
                      <a:endParaRPr sz="2000" i="0">
                        <a:solidFill>
                          <a:srgbClr val="00B050"/>
                        </a:solidFill>
                        <a:latin typeface="Arial" panose="020B06040202020202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417195">
                <a:tc>
                  <a:txBody>
                    <a:bodyPr/>
                    <a:p>
                      <a:pPr marL="0" indent="0" algn="ctr" fontAlgn="b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000" i="0">
                          <a:solidFill>
                            <a:srgbClr val="000000"/>
                          </a:solidFill>
                          <a:latin typeface="Arial" panose="020B0604020202020204"/>
                          <a:ea typeface="SimSun" panose="02010600030101010101" pitchFamily="2" charset="-122"/>
                        </a:rPr>
                        <a:t>5</a:t>
                      </a:r>
                      <a:endParaRPr sz="2000" i="0">
                        <a:solidFill>
                          <a:srgbClr val="000000"/>
                        </a:solidFill>
                        <a:latin typeface="Arial" panose="020B06040202020202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ctr" fontAlgn="b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000" i="0">
                          <a:solidFill>
                            <a:srgbClr val="00B050"/>
                          </a:solidFill>
                          <a:latin typeface="Arial" panose="020B0604020202020204"/>
                          <a:ea typeface="SimSun" panose="02010600030101010101" pitchFamily="2" charset="-122"/>
                        </a:rPr>
                        <a:t>0.96774</a:t>
                      </a:r>
                      <a:endParaRPr sz="2000" i="0">
                        <a:solidFill>
                          <a:srgbClr val="00B050"/>
                        </a:solidFill>
                        <a:latin typeface="Arial" panose="020B06040202020202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ctr" fontAlgn="b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000" i="0">
                          <a:solidFill>
                            <a:srgbClr val="00B050"/>
                          </a:solidFill>
                          <a:latin typeface="Arial" panose="020B0604020202020204"/>
                          <a:ea typeface="SimSun" panose="02010600030101010101" pitchFamily="2" charset="-122"/>
                        </a:rPr>
                        <a:t>0.0814</a:t>
                      </a:r>
                      <a:endParaRPr sz="2000" i="0">
                        <a:solidFill>
                          <a:srgbClr val="00B050"/>
                        </a:solidFill>
                        <a:latin typeface="Arial" panose="020B06040202020202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ctr" fontAlgn="b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000" i="0">
                          <a:solidFill>
                            <a:srgbClr val="00B050"/>
                          </a:solidFill>
                          <a:latin typeface="Arial" panose="020B0604020202020204"/>
                          <a:ea typeface="SimSun" panose="02010600030101010101" pitchFamily="2" charset="-122"/>
                        </a:rPr>
                        <a:t>0.0044</a:t>
                      </a:r>
                      <a:endParaRPr sz="2000" i="0">
                        <a:solidFill>
                          <a:srgbClr val="00B050"/>
                        </a:solidFill>
                        <a:latin typeface="Arial" panose="020B06040202020202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ctr" fontAlgn="b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000" i="0">
                          <a:solidFill>
                            <a:srgbClr val="00B050"/>
                          </a:solidFill>
                          <a:latin typeface="Arial" panose="020B0604020202020204"/>
                          <a:ea typeface="SimSun" panose="02010600030101010101" pitchFamily="2" charset="-122"/>
                        </a:rPr>
                        <a:t>0.00834</a:t>
                      </a:r>
                      <a:endParaRPr sz="2000" i="0">
                        <a:solidFill>
                          <a:srgbClr val="00B050"/>
                        </a:solidFill>
                        <a:latin typeface="Arial" panose="020B06040202020202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417195">
                <a:tc>
                  <a:txBody>
                    <a:bodyPr/>
                    <a:p>
                      <a:pPr marL="0" indent="0" algn="ctr" fontAlgn="b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000" i="0">
                          <a:solidFill>
                            <a:srgbClr val="000000"/>
                          </a:solidFill>
                          <a:latin typeface="Arial" panose="020B0604020202020204"/>
                          <a:ea typeface="SimSun" panose="02010600030101010101" pitchFamily="2" charset="-122"/>
                        </a:rPr>
                        <a:t>6</a:t>
                      </a:r>
                      <a:endParaRPr sz="2000" i="0">
                        <a:solidFill>
                          <a:srgbClr val="000000"/>
                        </a:solidFill>
                        <a:latin typeface="Arial" panose="020B06040202020202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ctr" fontAlgn="b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000" i="0">
                          <a:solidFill>
                            <a:srgbClr val="00B050"/>
                          </a:solidFill>
                          <a:latin typeface="Arial" panose="020B0604020202020204"/>
                          <a:ea typeface="SimSun" panose="02010600030101010101" pitchFamily="2" charset="-122"/>
                        </a:rPr>
                        <a:t>0.96774</a:t>
                      </a:r>
                      <a:endParaRPr sz="2000" i="0">
                        <a:solidFill>
                          <a:srgbClr val="00B050"/>
                        </a:solidFill>
                        <a:latin typeface="Arial" panose="020B06040202020202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ctr" fontAlgn="b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000" i="0">
                          <a:solidFill>
                            <a:srgbClr val="00B050"/>
                          </a:solidFill>
                          <a:latin typeface="Arial" panose="020B0604020202020204"/>
                          <a:ea typeface="SimSun" panose="02010600030101010101" pitchFamily="2" charset="-122"/>
                        </a:rPr>
                        <a:t>0.0814</a:t>
                      </a:r>
                      <a:endParaRPr sz="2000" i="0">
                        <a:solidFill>
                          <a:srgbClr val="00B050"/>
                        </a:solidFill>
                        <a:latin typeface="Arial" panose="020B06040202020202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ctr" fontAlgn="b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000" i="0">
                          <a:solidFill>
                            <a:srgbClr val="00B050"/>
                          </a:solidFill>
                          <a:latin typeface="Arial" panose="020B0604020202020204"/>
                          <a:ea typeface="SimSun" panose="02010600030101010101" pitchFamily="2" charset="-122"/>
                        </a:rPr>
                        <a:t>0.0044</a:t>
                      </a:r>
                      <a:endParaRPr sz="2000" i="0">
                        <a:solidFill>
                          <a:srgbClr val="00B050"/>
                        </a:solidFill>
                        <a:latin typeface="Arial" panose="020B06040202020202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ctr" fontAlgn="b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000" i="0">
                          <a:solidFill>
                            <a:srgbClr val="00B050"/>
                          </a:solidFill>
                          <a:latin typeface="Arial" panose="020B0604020202020204"/>
                          <a:ea typeface="SimSun" panose="02010600030101010101" pitchFamily="2" charset="-122"/>
                        </a:rPr>
                        <a:t>0.00834</a:t>
                      </a:r>
                      <a:endParaRPr sz="2000" i="0">
                        <a:solidFill>
                          <a:srgbClr val="00B050"/>
                        </a:solidFill>
                        <a:latin typeface="Arial" panose="020B06040202020202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416560">
                <a:tc>
                  <a:txBody>
                    <a:bodyPr/>
                    <a:p>
                      <a:pPr marL="0" indent="0" algn="ctr" fontAlgn="b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000" i="0">
                          <a:solidFill>
                            <a:srgbClr val="000000"/>
                          </a:solidFill>
                          <a:latin typeface="Arial" panose="020B0604020202020204"/>
                          <a:ea typeface="SimSun" panose="02010600030101010101" pitchFamily="2" charset="-122"/>
                        </a:rPr>
                        <a:t>7</a:t>
                      </a:r>
                      <a:endParaRPr sz="2000" i="0">
                        <a:solidFill>
                          <a:srgbClr val="000000"/>
                        </a:solidFill>
                        <a:latin typeface="Arial" panose="020B06040202020202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ctr" fontAlgn="b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000" i="0">
                          <a:solidFill>
                            <a:srgbClr val="00B050"/>
                          </a:solidFill>
                          <a:latin typeface="Arial" panose="020B0604020202020204"/>
                          <a:ea typeface="SimSun" panose="02010600030101010101" pitchFamily="2" charset="-122"/>
                        </a:rPr>
                        <a:t>0.96774</a:t>
                      </a:r>
                      <a:endParaRPr sz="2000" i="0">
                        <a:solidFill>
                          <a:srgbClr val="00B050"/>
                        </a:solidFill>
                        <a:latin typeface="Arial" panose="020B06040202020202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ctr" fontAlgn="b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000" i="0">
                          <a:solidFill>
                            <a:srgbClr val="00B050"/>
                          </a:solidFill>
                          <a:latin typeface="Arial" panose="020B0604020202020204"/>
                          <a:ea typeface="SimSun" panose="02010600030101010101" pitchFamily="2" charset="-122"/>
                        </a:rPr>
                        <a:t>0.0814</a:t>
                      </a:r>
                      <a:endParaRPr sz="2000" i="0">
                        <a:solidFill>
                          <a:srgbClr val="00B050"/>
                        </a:solidFill>
                        <a:latin typeface="Arial" panose="020B06040202020202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ctr" fontAlgn="b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000" i="0">
                          <a:solidFill>
                            <a:srgbClr val="00B050"/>
                          </a:solidFill>
                          <a:latin typeface="Arial" panose="020B0604020202020204"/>
                          <a:ea typeface="SimSun" panose="02010600030101010101" pitchFamily="2" charset="-122"/>
                        </a:rPr>
                        <a:t>0.0044</a:t>
                      </a:r>
                      <a:endParaRPr sz="2000" i="0">
                        <a:solidFill>
                          <a:srgbClr val="00B050"/>
                        </a:solidFill>
                        <a:latin typeface="Arial" panose="020B06040202020202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ctr" fontAlgn="b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000" i="0">
                          <a:solidFill>
                            <a:srgbClr val="00B050"/>
                          </a:solidFill>
                          <a:latin typeface="Arial" panose="020B0604020202020204"/>
                          <a:ea typeface="SimSun" panose="02010600030101010101" pitchFamily="2" charset="-122"/>
                        </a:rPr>
                        <a:t>0.00834</a:t>
                      </a:r>
                      <a:endParaRPr sz="2000" i="0">
                        <a:solidFill>
                          <a:srgbClr val="00B050"/>
                        </a:solidFill>
                        <a:latin typeface="Arial" panose="020B06040202020202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417195">
                <a:tc>
                  <a:txBody>
                    <a:bodyPr/>
                    <a:p>
                      <a:pPr marL="0" indent="0" algn="ctr" fontAlgn="b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000" i="0">
                          <a:solidFill>
                            <a:srgbClr val="000000"/>
                          </a:solidFill>
                          <a:latin typeface="Arial" panose="020B0604020202020204"/>
                          <a:ea typeface="SimSun" panose="02010600030101010101" pitchFamily="2" charset="-122"/>
                        </a:rPr>
                        <a:t>8</a:t>
                      </a:r>
                      <a:endParaRPr sz="2000" i="0">
                        <a:solidFill>
                          <a:srgbClr val="000000"/>
                        </a:solidFill>
                        <a:latin typeface="Arial" panose="020B06040202020202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ctr" fontAlgn="b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000" i="0">
                          <a:solidFill>
                            <a:srgbClr val="00B050"/>
                          </a:solidFill>
                          <a:latin typeface="Arial" panose="020B0604020202020204"/>
                          <a:ea typeface="SimSun" panose="02010600030101010101" pitchFamily="2" charset="-122"/>
                        </a:rPr>
                        <a:t>0.96774</a:t>
                      </a:r>
                      <a:endParaRPr sz="2000" i="0">
                        <a:solidFill>
                          <a:srgbClr val="00B050"/>
                        </a:solidFill>
                        <a:latin typeface="Arial" panose="020B06040202020202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ctr" fontAlgn="b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000" i="0">
                          <a:solidFill>
                            <a:srgbClr val="00B050"/>
                          </a:solidFill>
                          <a:latin typeface="Arial" panose="020B0604020202020204"/>
                          <a:ea typeface="SimSun" panose="02010600030101010101" pitchFamily="2" charset="-122"/>
                        </a:rPr>
                        <a:t>0.0814</a:t>
                      </a:r>
                      <a:endParaRPr sz="2000" i="0">
                        <a:solidFill>
                          <a:srgbClr val="00B050"/>
                        </a:solidFill>
                        <a:latin typeface="Arial" panose="020B06040202020202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ctr" fontAlgn="b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000" i="0">
                          <a:solidFill>
                            <a:srgbClr val="00B050"/>
                          </a:solidFill>
                          <a:latin typeface="Arial" panose="020B0604020202020204"/>
                          <a:ea typeface="SimSun" panose="02010600030101010101" pitchFamily="2" charset="-122"/>
                        </a:rPr>
                        <a:t>0.0044</a:t>
                      </a:r>
                      <a:endParaRPr sz="2000" i="0">
                        <a:solidFill>
                          <a:srgbClr val="00B050"/>
                        </a:solidFill>
                        <a:latin typeface="Arial" panose="020B06040202020202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ctr" fontAlgn="b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000" i="0">
                          <a:solidFill>
                            <a:srgbClr val="00B050"/>
                          </a:solidFill>
                          <a:latin typeface="Arial" panose="020B0604020202020204"/>
                          <a:ea typeface="SimSun" panose="02010600030101010101" pitchFamily="2" charset="-122"/>
                        </a:rPr>
                        <a:t>0.00834</a:t>
                      </a:r>
                      <a:endParaRPr sz="2000" i="0">
                        <a:solidFill>
                          <a:srgbClr val="00B050"/>
                        </a:solidFill>
                        <a:latin typeface="Arial" panose="020B06040202020202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1" name="Cuadro de texto 20"/>
          <p:cNvSpPr txBox="1"/>
          <p:nvPr/>
        </p:nvSpPr>
        <p:spPr>
          <a:xfrm>
            <a:off x="3642995" y="5651500"/>
            <a:ext cx="5080000" cy="1229995"/>
          </a:xfrm>
          <a:prstGeom prst="rect">
            <a:avLst/>
          </a:prstGeom>
        </p:spPr>
        <p:txBody>
          <a:bodyPr>
            <a:spAutoFit/>
          </a:bodyPr>
          <a:p>
            <a:endParaRPr sz="2600"/>
          </a:p>
          <a:p>
            <a:pPr marL="0" indent="0" algn="ctr" defTabSz="266700">
              <a:spcBef>
                <a:spcPct val="0"/>
              </a:spcBef>
              <a:spcAft>
                <a:spcPct val="0"/>
              </a:spcAft>
            </a:pPr>
            <a:r>
              <a:rPr sz="1600">
                <a:latin typeface="Arial" panose="020B0604020202020204"/>
                <a:ea typeface="SimSun" panose="02010600030101010101" pitchFamily="2" charset="-122"/>
              </a:rPr>
              <a:t> </a:t>
            </a:r>
            <a:endParaRPr sz="1600">
              <a:latin typeface="Arial" panose="020B0604020202020204"/>
              <a:ea typeface="SimSun" panose="02010600030101010101" pitchFamily="2" charset="-122"/>
            </a:endParaRPr>
          </a:p>
          <a:p>
            <a:pPr marL="0" indent="0" defTabSz="266700">
              <a:spcBef>
                <a:spcPct val="0"/>
              </a:spcBef>
              <a:spcAft>
                <a:spcPct val="0"/>
              </a:spcAft>
            </a:pPr>
            <a:r>
              <a:rPr sz="1600">
                <a:latin typeface="Arial" panose="020B0604020202020204"/>
                <a:ea typeface="SimSun" panose="02010600030101010101" pitchFamily="2" charset="-122"/>
              </a:rPr>
              <a:t> </a:t>
            </a:r>
            <a:endParaRPr sz="1600">
              <a:latin typeface="Arial" panose="020B0604020202020204"/>
              <a:ea typeface="SimSun" panose="02010600030101010101" pitchFamily="2" charset="-122"/>
            </a:endParaRPr>
          </a:p>
          <a:p>
            <a:pPr marL="0" indent="0" defTabSz="266700">
              <a:spcBef>
                <a:spcPct val="0"/>
              </a:spcBef>
              <a:spcAft>
                <a:spcPct val="0"/>
              </a:spcAft>
            </a:pPr>
            <a:r>
              <a:rPr sz="1600">
                <a:latin typeface="Arial" panose="020B0604020202020204"/>
                <a:ea typeface="SimSun" panose="02010600030101010101" pitchFamily="2" charset="-122"/>
              </a:rPr>
              <a:t> </a:t>
            </a:r>
            <a:endParaRPr sz="1600">
              <a:latin typeface="Arial" panose="020B0604020202020204"/>
              <a:ea typeface="SimSun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/>
      <p:sp>
        <p:nvSpPr>
          <p:cNvPr id="2" name="Cuadro de texto 1"/>
          <p:cNvSpPr txBox="1"/>
          <p:nvPr/>
        </p:nvSpPr>
        <p:spPr>
          <a:xfrm>
            <a:off x="1518285" y="220345"/>
            <a:ext cx="924369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s-ES" sz="6000">
                <a:latin typeface="Arial" panose="020B0604020202020204" pitchFamily="34" charset="0"/>
                <a:cs typeface="Arial" panose="020B0604020202020204" pitchFamily="34" charset="0"/>
              </a:rPr>
              <a:t>Validaci</a:t>
            </a:r>
            <a:r>
              <a:rPr lang="es-ES" altLang="es-ES" sz="6000">
                <a:latin typeface="Arial" panose="020B0604020202020204" pitchFamily="34" charset="0"/>
                <a:cs typeface="Arial" panose="020B0604020202020204" pitchFamily="34" charset="0"/>
              </a:rPr>
              <a:t>ó</a:t>
            </a:r>
            <a:r>
              <a:rPr lang="en-US" altLang="es-ES" sz="6000">
                <a:latin typeface="Arial" panose="020B0604020202020204" pitchFamily="34" charset="0"/>
                <a:cs typeface="Arial" panose="020B0604020202020204" pitchFamily="34" charset="0"/>
              </a:rPr>
              <a:t>n de la Propuesta</a:t>
            </a:r>
            <a:endParaRPr lang="en-US" altLang="es-ES" sz="6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Cuadro de texto 17"/>
          <p:cNvSpPr txBox="1"/>
          <p:nvPr/>
        </p:nvSpPr>
        <p:spPr>
          <a:xfrm>
            <a:off x="324485" y="1389380"/>
            <a:ext cx="11717655" cy="92202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26670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s-ES" sz="3600" b="1">
                <a:latin typeface="Arial" panose="020B0604020202020204"/>
                <a:ea typeface="SimSun" panose="02010600030101010101" pitchFamily="2" charset="-122"/>
              </a:rPr>
              <a:t>Isolation Forest (Knime) vs DBSCAN (Python)</a:t>
            </a:r>
            <a:endParaRPr lang="en-US" altLang="es-ES" sz="3600" b="1">
              <a:latin typeface="Arial" panose="020B0604020202020204"/>
              <a:ea typeface="SimSun" panose="02010600030101010101" pitchFamily="2" charset="-122"/>
            </a:endParaRPr>
          </a:p>
        </p:txBody>
      </p:sp>
      <p:graphicFrame>
        <p:nvGraphicFramePr>
          <p:cNvPr id="19" name="Tabla 18"/>
          <p:cNvGraphicFramePr/>
          <p:nvPr>
            <p:custDataLst>
              <p:tags r:id="rId1"/>
            </p:custDataLst>
          </p:nvPr>
        </p:nvGraphicFramePr>
        <p:xfrm>
          <a:off x="191770" y="2459990"/>
          <a:ext cx="5904230" cy="4004310"/>
        </p:xfrm>
        <a:graphic>
          <a:graphicData uri="http://schemas.openxmlformats.org/drawingml/2006/table">
            <a:tbl>
              <a:tblPr/>
              <a:tblGrid>
                <a:gridCol w="697865"/>
                <a:gridCol w="1310005"/>
                <a:gridCol w="1310005"/>
                <a:gridCol w="1087755"/>
                <a:gridCol w="1498600"/>
              </a:tblGrid>
              <a:tr h="747395">
                <a:tc>
                  <a:txBody>
                    <a:bodyPr/>
                    <a:p>
                      <a:pPr marL="0" indent="0" algn="ctr" fontAlgn="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000" b="1" i="0">
                          <a:solidFill>
                            <a:srgbClr val="000000"/>
                          </a:solidFill>
                          <a:latin typeface="Arial" panose="020B0604020202020204"/>
                          <a:ea typeface="SimSun" panose="02010600030101010101" pitchFamily="2" charset="-122"/>
                        </a:rPr>
                        <a:t>i</a:t>
                      </a:r>
                      <a:endParaRPr sz="2000" b="1" i="0">
                        <a:solidFill>
                          <a:srgbClr val="000000"/>
                        </a:solidFill>
                        <a:latin typeface="Arial" panose="020B06040202020202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t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ctr" fontAlgn="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000" b="1" i="0">
                          <a:solidFill>
                            <a:srgbClr val="000000"/>
                          </a:solidFill>
                          <a:latin typeface="Arial" panose="020B0604020202020204"/>
                          <a:ea typeface="SimSun" panose="02010600030101010101" pitchFamily="2" charset="-122"/>
                        </a:rPr>
                        <a:t>Knime_Accuracy</a:t>
                      </a:r>
                      <a:endParaRPr sz="2000" b="1" i="0">
                        <a:solidFill>
                          <a:srgbClr val="000000"/>
                        </a:solidFill>
                        <a:latin typeface="Arial" panose="020B06040202020202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t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ctr" fontAlgn="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000" b="1" i="0">
                          <a:solidFill>
                            <a:srgbClr val="000000"/>
                          </a:solidFill>
                          <a:latin typeface="Arial" panose="020B0604020202020204"/>
                          <a:ea typeface="SimSun" panose="02010600030101010101" pitchFamily="2" charset="-122"/>
                        </a:rPr>
                        <a:t>Knime_Precision</a:t>
                      </a:r>
                      <a:endParaRPr sz="2000" b="1" i="0">
                        <a:solidFill>
                          <a:srgbClr val="000000"/>
                        </a:solidFill>
                        <a:latin typeface="Arial" panose="020B06040202020202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t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ctr" fontAlgn="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000" b="1" i="0">
                          <a:solidFill>
                            <a:srgbClr val="000000"/>
                          </a:solidFill>
                          <a:latin typeface="Arial" panose="020B0604020202020204"/>
                          <a:ea typeface="SimSun" panose="02010600030101010101" pitchFamily="2" charset="-122"/>
                        </a:rPr>
                        <a:t>Knime_Recall</a:t>
                      </a:r>
                      <a:endParaRPr sz="2000" b="1" i="0">
                        <a:solidFill>
                          <a:srgbClr val="000000"/>
                        </a:solidFill>
                        <a:latin typeface="Arial" panose="020B06040202020202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t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ctr" fontAlgn="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000" b="1" i="0">
                          <a:solidFill>
                            <a:srgbClr val="000000"/>
                          </a:solidFill>
                          <a:latin typeface="Arial" panose="020B0604020202020204"/>
                          <a:ea typeface="SimSun" panose="02010600030101010101" pitchFamily="2" charset="-122"/>
                        </a:rPr>
                        <a:t>Knime_F1</a:t>
                      </a:r>
                      <a:endParaRPr sz="2000" b="1" i="0">
                        <a:solidFill>
                          <a:srgbClr val="000000"/>
                        </a:solidFill>
                        <a:latin typeface="Arial" panose="020B06040202020202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t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407035">
                <a:tc>
                  <a:txBody>
                    <a:bodyPr/>
                    <a:p>
                      <a:pPr marL="0" indent="0" algn="ctr" fontAlgn="b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000" i="0">
                          <a:solidFill>
                            <a:srgbClr val="000000"/>
                          </a:solidFill>
                          <a:latin typeface="Arial" panose="020B0604020202020204"/>
                          <a:ea typeface="SimSun" panose="02010600030101010101" pitchFamily="2" charset="-122"/>
                        </a:rPr>
                        <a:t>1</a:t>
                      </a:r>
                      <a:endParaRPr sz="2000" i="0">
                        <a:solidFill>
                          <a:srgbClr val="000000"/>
                        </a:solidFill>
                        <a:latin typeface="Arial" panose="020B06040202020202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ctr" fontAlgn="b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000" i="0">
                          <a:solidFill>
                            <a:srgbClr val="FF0000"/>
                          </a:solidFill>
                          <a:latin typeface="Arial" panose="020B0604020202020204"/>
                          <a:ea typeface="SimSun" panose="02010600030101010101" pitchFamily="2" charset="-122"/>
                        </a:rPr>
                        <a:t>0.9363</a:t>
                      </a:r>
                      <a:endParaRPr sz="2000" i="0">
                        <a:solidFill>
                          <a:srgbClr val="FF0000"/>
                        </a:solidFill>
                        <a:latin typeface="Arial" panose="020B06040202020202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ctr" fontAlgn="b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000" i="0">
                          <a:solidFill>
                            <a:srgbClr val="FF0000"/>
                          </a:solidFill>
                          <a:latin typeface="Arial" panose="020B0604020202020204"/>
                          <a:ea typeface="SimSun" panose="02010600030101010101" pitchFamily="2" charset="-122"/>
                        </a:rPr>
                        <a:t>0.03174</a:t>
                      </a:r>
                      <a:endParaRPr sz="2000" i="0">
                        <a:solidFill>
                          <a:srgbClr val="FF0000"/>
                        </a:solidFill>
                        <a:latin typeface="Arial" panose="020B06040202020202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ctr" fontAlgn="b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000" i="0">
                          <a:solidFill>
                            <a:srgbClr val="FF0000"/>
                          </a:solidFill>
                          <a:latin typeface="Arial" panose="020B0604020202020204"/>
                          <a:ea typeface="SimSun" panose="02010600030101010101" pitchFamily="2" charset="-122"/>
                        </a:rPr>
                        <a:t>0.00770</a:t>
                      </a:r>
                      <a:endParaRPr sz="2000" i="0">
                        <a:solidFill>
                          <a:srgbClr val="FF0000"/>
                        </a:solidFill>
                        <a:latin typeface="Arial" panose="020B06040202020202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ctr" fontAlgn="b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000" i="0">
                          <a:solidFill>
                            <a:srgbClr val="FF0000"/>
                          </a:solidFill>
                          <a:latin typeface="Arial" panose="020B0604020202020204"/>
                          <a:ea typeface="SimSun" panose="02010600030101010101" pitchFamily="2" charset="-122"/>
                        </a:rPr>
                        <a:t>0.0124</a:t>
                      </a:r>
                      <a:endParaRPr sz="2000" i="0">
                        <a:solidFill>
                          <a:srgbClr val="FF0000"/>
                        </a:solidFill>
                        <a:latin typeface="Arial" panose="020B06040202020202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407035">
                <a:tc>
                  <a:txBody>
                    <a:bodyPr/>
                    <a:p>
                      <a:pPr marL="0" indent="0" algn="ctr" fontAlgn="b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000" i="0">
                          <a:solidFill>
                            <a:srgbClr val="000000"/>
                          </a:solidFill>
                          <a:latin typeface="Arial" panose="020B0604020202020204"/>
                          <a:ea typeface="SimSun" panose="02010600030101010101" pitchFamily="2" charset="-122"/>
                        </a:rPr>
                        <a:t>2</a:t>
                      </a:r>
                      <a:endParaRPr sz="2000" i="0">
                        <a:solidFill>
                          <a:srgbClr val="000000"/>
                        </a:solidFill>
                        <a:latin typeface="Arial" panose="020B06040202020202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ctr" fontAlgn="b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000">
                          <a:solidFill>
                            <a:srgbClr val="FF0000"/>
                          </a:solidFill>
                          <a:latin typeface="Arial" panose="020B0604020202020204"/>
                          <a:ea typeface="SimSun" panose="02010600030101010101" pitchFamily="2" charset="-122"/>
                        </a:rPr>
                        <a:t>0.9365</a:t>
                      </a:r>
                      <a:endParaRPr sz="2000" i="0">
                        <a:solidFill>
                          <a:srgbClr val="FF0000"/>
                        </a:solidFill>
                        <a:latin typeface="Arial" panose="020B06040202020202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ctr" fontAlgn="b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000">
                          <a:solidFill>
                            <a:srgbClr val="FF0000"/>
                          </a:solidFill>
                          <a:latin typeface="Arial" panose="020B0604020202020204"/>
                          <a:ea typeface="SimSun" panose="02010600030101010101" pitchFamily="2" charset="-122"/>
                        </a:rPr>
                        <a:t>0.0318</a:t>
                      </a:r>
                      <a:endParaRPr sz="2000" i="0">
                        <a:solidFill>
                          <a:srgbClr val="FF0000"/>
                        </a:solidFill>
                        <a:latin typeface="Arial" panose="020B06040202020202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ctr" fontAlgn="b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000">
                          <a:solidFill>
                            <a:srgbClr val="FF0000"/>
                          </a:solidFill>
                          <a:latin typeface="Arial" panose="020B0604020202020204"/>
                          <a:ea typeface="SimSun" panose="02010600030101010101" pitchFamily="2" charset="-122"/>
                        </a:rPr>
                        <a:t>0.0079</a:t>
                      </a:r>
                      <a:endParaRPr sz="2000" i="0">
                        <a:solidFill>
                          <a:srgbClr val="FF0000"/>
                        </a:solidFill>
                        <a:latin typeface="Arial" panose="020B06040202020202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ctr" fontAlgn="b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000">
                          <a:solidFill>
                            <a:srgbClr val="FF0000"/>
                          </a:solidFill>
                          <a:latin typeface="Arial" panose="020B0604020202020204"/>
                          <a:ea typeface="SimSun" panose="02010600030101010101" pitchFamily="2" charset="-122"/>
                        </a:rPr>
                        <a:t>0.0125</a:t>
                      </a:r>
                      <a:endParaRPr sz="2000" i="0">
                        <a:solidFill>
                          <a:srgbClr val="FF0000"/>
                        </a:solidFill>
                        <a:latin typeface="Arial" panose="020B06040202020202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407035">
                <a:tc>
                  <a:txBody>
                    <a:bodyPr/>
                    <a:p>
                      <a:pPr marL="0" indent="0" algn="ctr" fontAlgn="b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000" i="0">
                          <a:solidFill>
                            <a:srgbClr val="000000"/>
                          </a:solidFill>
                          <a:latin typeface="Arial" panose="020B0604020202020204"/>
                          <a:ea typeface="SimSun" panose="02010600030101010101" pitchFamily="2" charset="-122"/>
                        </a:rPr>
                        <a:t>3</a:t>
                      </a:r>
                      <a:endParaRPr sz="2000" i="0">
                        <a:solidFill>
                          <a:srgbClr val="000000"/>
                        </a:solidFill>
                        <a:latin typeface="Arial" panose="020B06040202020202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ctr" fontAlgn="b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000">
                          <a:solidFill>
                            <a:srgbClr val="FF0000"/>
                          </a:solidFill>
                          <a:latin typeface="Arial" panose="020B0604020202020204"/>
                          <a:ea typeface="SimSun" panose="02010600030101010101" pitchFamily="2" charset="-122"/>
                        </a:rPr>
                        <a:t>0.9362</a:t>
                      </a:r>
                      <a:endParaRPr sz="2000" i="0">
                        <a:solidFill>
                          <a:srgbClr val="FF0000"/>
                        </a:solidFill>
                        <a:latin typeface="Arial" panose="020B06040202020202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ctr" fontAlgn="b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000">
                          <a:solidFill>
                            <a:srgbClr val="FF0000"/>
                          </a:solidFill>
                          <a:latin typeface="Arial" panose="020B0604020202020204"/>
                          <a:ea typeface="SimSun" panose="02010600030101010101" pitchFamily="2" charset="-122"/>
                        </a:rPr>
                        <a:t>0.0317</a:t>
                      </a:r>
                      <a:endParaRPr sz="2000" i="0">
                        <a:solidFill>
                          <a:srgbClr val="FF0000"/>
                        </a:solidFill>
                        <a:latin typeface="Arial" panose="020B06040202020202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ctr" fontAlgn="b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000">
                          <a:solidFill>
                            <a:srgbClr val="FF0000"/>
                          </a:solidFill>
                          <a:latin typeface="Arial" panose="020B0604020202020204"/>
                          <a:ea typeface="SimSun" panose="02010600030101010101" pitchFamily="2" charset="-122"/>
                        </a:rPr>
                        <a:t>0.0076</a:t>
                      </a:r>
                      <a:endParaRPr sz="2000" i="0">
                        <a:solidFill>
                          <a:srgbClr val="FF0000"/>
                        </a:solidFill>
                        <a:latin typeface="Arial" panose="020B06040202020202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ctr" fontAlgn="b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000">
                          <a:solidFill>
                            <a:srgbClr val="FF0000"/>
                          </a:solidFill>
                          <a:latin typeface="Arial" panose="020B0604020202020204"/>
                          <a:ea typeface="SimSun" panose="02010600030101010101" pitchFamily="2" charset="-122"/>
                        </a:rPr>
                        <a:t>0.0124</a:t>
                      </a:r>
                      <a:endParaRPr sz="2000" i="0">
                        <a:solidFill>
                          <a:srgbClr val="FF0000"/>
                        </a:solidFill>
                        <a:latin typeface="Arial" panose="020B06040202020202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407035">
                <a:tc>
                  <a:txBody>
                    <a:bodyPr/>
                    <a:p>
                      <a:pPr marL="0" indent="0" algn="ctr" fontAlgn="b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000" i="0">
                          <a:solidFill>
                            <a:srgbClr val="000000"/>
                          </a:solidFill>
                          <a:latin typeface="Arial" panose="020B0604020202020204"/>
                          <a:ea typeface="SimSun" panose="02010600030101010101" pitchFamily="2" charset="-122"/>
                        </a:rPr>
                        <a:t>4</a:t>
                      </a:r>
                      <a:endParaRPr sz="2000" i="0">
                        <a:solidFill>
                          <a:srgbClr val="000000"/>
                        </a:solidFill>
                        <a:latin typeface="Arial" panose="020B06040202020202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ctr" fontAlgn="b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000">
                          <a:solidFill>
                            <a:srgbClr val="FF0000"/>
                          </a:solidFill>
                          <a:latin typeface="Arial" panose="020B0604020202020204"/>
                          <a:ea typeface="SimSun" panose="02010600030101010101" pitchFamily="2" charset="-122"/>
                        </a:rPr>
                        <a:t>0.0124</a:t>
                      </a:r>
                      <a:endParaRPr sz="2000" i="0">
                        <a:solidFill>
                          <a:srgbClr val="FF0000"/>
                        </a:solidFill>
                        <a:latin typeface="Arial" panose="020B06040202020202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ctr" fontAlgn="b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000">
                          <a:solidFill>
                            <a:srgbClr val="FF0000"/>
                          </a:solidFill>
                          <a:latin typeface="Arial" panose="020B0604020202020204"/>
                          <a:ea typeface="SimSun" panose="02010600030101010101" pitchFamily="2" charset="-122"/>
                        </a:rPr>
                        <a:t>0.0319</a:t>
                      </a:r>
                      <a:endParaRPr sz="2000" i="0">
                        <a:solidFill>
                          <a:srgbClr val="FF0000"/>
                        </a:solidFill>
                        <a:latin typeface="Arial" panose="020B06040202020202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ctr" fontAlgn="b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000">
                          <a:solidFill>
                            <a:srgbClr val="FF0000"/>
                          </a:solidFill>
                          <a:latin typeface="Arial" panose="020B0604020202020204"/>
                          <a:ea typeface="SimSun" panose="02010600030101010101" pitchFamily="2" charset="-122"/>
                        </a:rPr>
                        <a:t>0.0078</a:t>
                      </a:r>
                      <a:endParaRPr sz="2000" i="0">
                        <a:solidFill>
                          <a:srgbClr val="FF0000"/>
                        </a:solidFill>
                        <a:latin typeface="Arial" panose="020B06040202020202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ctr" fontAlgn="b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000">
                          <a:solidFill>
                            <a:srgbClr val="FF0000"/>
                          </a:solidFill>
                          <a:latin typeface="Arial" panose="020B0604020202020204"/>
                          <a:ea typeface="SimSun" panose="02010600030101010101" pitchFamily="2" charset="-122"/>
                        </a:rPr>
                        <a:t>0.0126</a:t>
                      </a:r>
                      <a:endParaRPr sz="2000" i="0">
                        <a:solidFill>
                          <a:srgbClr val="FF0000"/>
                        </a:solidFill>
                        <a:latin typeface="Arial" panose="020B06040202020202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407670">
                <a:tc>
                  <a:txBody>
                    <a:bodyPr/>
                    <a:p>
                      <a:pPr marL="0" indent="0" algn="ctr" fontAlgn="b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000" i="0">
                          <a:solidFill>
                            <a:srgbClr val="000000"/>
                          </a:solidFill>
                          <a:latin typeface="Arial" panose="020B0604020202020204"/>
                          <a:ea typeface="SimSun" panose="02010600030101010101" pitchFamily="2" charset="-122"/>
                        </a:rPr>
                        <a:t>5</a:t>
                      </a:r>
                      <a:endParaRPr sz="2000" i="0">
                        <a:solidFill>
                          <a:srgbClr val="000000"/>
                        </a:solidFill>
                        <a:latin typeface="Arial" panose="020B06040202020202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ctr" fontAlgn="b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000">
                          <a:solidFill>
                            <a:srgbClr val="FF0000"/>
                          </a:solidFill>
                          <a:latin typeface="Arial" panose="020B0604020202020204"/>
                          <a:ea typeface="SimSun" panose="02010600030101010101" pitchFamily="2" charset="-122"/>
                        </a:rPr>
                        <a:t>0.9361</a:t>
                      </a:r>
                      <a:endParaRPr sz="2000" i="0">
                        <a:solidFill>
                          <a:srgbClr val="FF0000"/>
                        </a:solidFill>
                        <a:latin typeface="Arial" panose="020B06040202020202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ctr" fontAlgn="b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000">
                          <a:solidFill>
                            <a:srgbClr val="FF0000"/>
                          </a:solidFill>
                          <a:latin typeface="Arial" panose="020B0604020202020204"/>
                          <a:ea typeface="SimSun" panose="02010600030101010101" pitchFamily="2" charset="-122"/>
                        </a:rPr>
                        <a:t>0.0317</a:t>
                      </a:r>
                      <a:endParaRPr sz="2000" i="0">
                        <a:solidFill>
                          <a:srgbClr val="FF0000"/>
                        </a:solidFill>
                        <a:latin typeface="Arial" panose="020B06040202020202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ctr" fontAlgn="b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000">
                          <a:solidFill>
                            <a:srgbClr val="FF0000"/>
                          </a:solidFill>
                          <a:latin typeface="Arial" panose="020B0604020202020204"/>
                          <a:ea typeface="SimSun" panose="02010600030101010101" pitchFamily="2" charset="-122"/>
                        </a:rPr>
                        <a:t>0.0077</a:t>
                      </a:r>
                      <a:endParaRPr sz="2000" i="0">
                        <a:solidFill>
                          <a:srgbClr val="FF0000"/>
                        </a:solidFill>
                        <a:latin typeface="Arial" panose="020B06040202020202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ctr" fontAlgn="b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000">
                          <a:solidFill>
                            <a:srgbClr val="FF0000"/>
                          </a:solidFill>
                          <a:latin typeface="Arial" panose="020B0604020202020204"/>
                          <a:ea typeface="SimSun" panose="02010600030101010101" pitchFamily="2" charset="-122"/>
                        </a:rPr>
                        <a:t>0.0124</a:t>
                      </a:r>
                      <a:endParaRPr sz="2000" i="0">
                        <a:solidFill>
                          <a:srgbClr val="FF0000"/>
                        </a:solidFill>
                        <a:latin typeface="Arial" panose="020B06040202020202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407035">
                <a:tc>
                  <a:txBody>
                    <a:bodyPr/>
                    <a:p>
                      <a:pPr marL="0" indent="0" algn="ctr" fontAlgn="b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000" i="0">
                          <a:solidFill>
                            <a:srgbClr val="000000"/>
                          </a:solidFill>
                          <a:latin typeface="Arial" panose="020B0604020202020204"/>
                          <a:ea typeface="SimSun" panose="02010600030101010101" pitchFamily="2" charset="-122"/>
                        </a:rPr>
                        <a:t>6</a:t>
                      </a:r>
                      <a:endParaRPr sz="2000" i="0">
                        <a:solidFill>
                          <a:srgbClr val="000000"/>
                        </a:solidFill>
                        <a:latin typeface="Arial" panose="020B06040202020202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ctr" fontAlgn="b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000">
                          <a:solidFill>
                            <a:srgbClr val="FF0000"/>
                          </a:solidFill>
                          <a:latin typeface="Arial" panose="020B0604020202020204"/>
                          <a:ea typeface="SimSun" panose="02010600030101010101" pitchFamily="2" charset="-122"/>
                        </a:rPr>
                        <a:t>0.9363</a:t>
                      </a:r>
                      <a:endParaRPr sz="2000" i="0">
                        <a:solidFill>
                          <a:srgbClr val="FF0000"/>
                        </a:solidFill>
                        <a:latin typeface="Arial" panose="020B06040202020202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ctr" fontAlgn="b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000">
                          <a:solidFill>
                            <a:srgbClr val="FF0000"/>
                          </a:solidFill>
                          <a:latin typeface="Arial" panose="020B0604020202020204"/>
                          <a:ea typeface="SimSun" panose="02010600030101010101" pitchFamily="2" charset="-122"/>
                        </a:rPr>
                        <a:t>0.0318</a:t>
                      </a:r>
                      <a:endParaRPr sz="2000" i="0">
                        <a:solidFill>
                          <a:srgbClr val="FF0000"/>
                        </a:solidFill>
                        <a:latin typeface="Arial" panose="020B06040202020202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ctr" fontAlgn="b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000">
                          <a:solidFill>
                            <a:srgbClr val="FF0000"/>
                          </a:solidFill>
                          <a:latin typeface="Arial" panose="020B0604020202020204"/>
                          <a:ea typeface="SimSun" panose="02010600030101010101" pitchFamily="2" charset="-122"/>
                        </a:rPr>
                        <a:t>0.0078</a:t>
                      </a:r>
                      <a:endParaRPr sz="2000" i="0">
                        <a:solidFill>
                          <a:srgbClr val="FF0000"/>
                        </a:solidFill>
                        <a:latin typeface="Arial" panose="020B06040202020202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ctr" fontAlgn="b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000">
                          <a:solidFill>
                            <a:srgbClr val="FF0000"/>
                          </a:solidFill>
                          <a:latin typeface="Arial" panose="020B0604020202020204"/>
                          <a:ea typeface="SimSun" panose="02010600030101010101" pitchFamily="2" charset="-122"/>
                        </a:rPr>
                        <a:t>0.0125</a:t>
                      </a:r>
                      <a:endParaRPr sz="2000" i="0">
                        <a:solidFill>
                          <a:srgbClr val="FF0000"/>
                        </a:solidFill>
                        <a:latin typeface="Arial" panose="020B06040202020202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407035">
                <a:tc>
                  <a:txBody>
                    <a:bodyPr/>
                    <a:p>
                      <a:pPr marL="0" indent="0" algn="ctr" fontAlgn="b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000" i="0">
                          <a:solidFill>
                            <a:srgbClr val="000000"/>
                          </a:solidFill>
                          <a:latin typeface="Arial" panose="020B0604020202020204"/>
                          <a:ea typeface="SimSun" panose="02010600030101010101" pitchFamily="2" charset="-122"/>
                        </a:rPr>
                        <a:t>7</a:t>
                      </a:r>
                      <a:endParaRPr sz="2000" i="0">
                        <a:solidFill>
                          <a:srgbClr val="000000"/>
                        </a:solidFill>
                        <a:latin typeface="Arial" panose="020B06040202020202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ctr" fontAlgn="b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000">
                          <a:solidFill>
                            <a:srgbClr val="FF0000"/>
                          </a:solidFill>
                          <a:latin typeface="Arial" panose="020B0604020202020204"/>
                          <a:ea typeface="SimSun" panose="02010600030101010101" pitchFamily="2" charset="-122"/>
                        </a:rPr>
                        <a:t>0.9364</a:t>
                      </a:r>
                      <a:endParaRPr sz="2000" i="0">
                        <a:solidFill>
                          <a:srgbClr val="FF0000"/>
                        </a:solidFill>
                        <a:latin typeface="Arial" panose="020B06040202020202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ctr" fontAlgn="b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000">
                          <a:solidFill>
                            <a:srgbClr val="FF0000"/>
                          </a:solidFill>
                          <a:latin typeface="Arial" panose="020B0604020202020204"/>
                          <a:ea typeface="SimSun" panose="02010600030101010101" pitchFamily="2" charset="-122"/>
                        </a:rPr>
                        <a:t>0.0319</a:t>
                      </a:r>
                      <a:endParaRPr sz="2000" i="0">
                        <a:solidFill>
                          <a:srgbClr val="FF0000"/>
                        </a:solidFill>
                        <a:latin typeface="Arial" panose="020B06040202020202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ctr" fontAlgn="b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000">
                          <a:solidFill>
                            <a:srgbClr val="FF0000"/>
                          </a:solidFill>
                          <a:latin typeface="Arial" panose="020B0604020202020204"/>
                          <a:ea typeface="SimSun" panose="02010600030101010101" pitchFamily="2" charset="-122"/>
                        </a:rPr>
                        <a:t>0.0077</a:t>
                      </a:r>
                      <a:endParaRPr sz="2000" i="0">
                        <a:solidFill>
                          <a:srgbClr val="FF0000"/>
                        </a:solidFill>
                        <a:latin typeface="Arial" panose="020B06040202020202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ctr" fontAlgn="b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000">
                          <a:solidFill>
                            <a:srgbClr val="FF0000"/>
                          </a:solidFill>
                          <a:latin typeface="Arial" panose="020B0604020202020204"/>
                          <a:ea typeface="SimSun" panose="02010600030101010101" pitchFamily="2" charset="-122"/>
                        </a:rPr>
                        <a:t>0.0126</a:t>
                      </a:r>
                      <a:endParaRPr sz="2000" i="0">
                        <a:solidFill>
                          <a:srgbClr val="FF0000"/>
                        </a:solidFill>
                        <a:latin typeface="Arial" panose="020B06040202020202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407035">
                <a:tc>
                  <a:txBody>
                    <a:bodyPr/>
                    <a:p>
                      <a:pPr marL="0" indent="0" algn="ctr" fontAlgn="b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000" i="0">
                          <a:solidFill>
                            <a:srgbClr val="000000"/>
                          </a:solidFill>
                          <a:latin typeface="Arial" panose="020B0604020202020204"/>
                          <a:ea typeface="SimSun" panose="02010600030101010101" pitchFamily="2" charset="-122"/>
                        </a:rPr>
                        <a:t>8</a:t>
                      </a:r>
                      <a:endParaRPr sz="2000" i="0">
                        <a:solidFill>
                          <a:srgbClr val="000000"/>
                        </a:solidFill>
                        <a:latin typeface="Arial" panose="020B06040202020202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ctr" fontAlgn="b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000">
                          <a:solidFill>
                            <a:srgbClr val="FF0000"/>
                          </a:solidFill>
                          <a:latin typeface="Arial" panose="020B0604020202020204"/>
                          <a:ea typeface="SimSun" panose="02010600030101010101" pitchFamily="2" charset="-122"/>
                        </a:rPr>
                        <a:t>0.9362</a:t>
                      </a:r>
                      <a:endParaRPr sz="2000" i="0">
                        <a:solidFill>
                          <a:srgbClr val="FF0000"/>
                        </a:solidFill>
                        <a:latin typeface="Arial" panose="020B06040202020202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ctr" fontAlgn="b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000">
                          <a:solidFill>
                            <a:srgbClr val="FF0000"/>
                          </a:solidFill>
                          <a:latin typeface="Arial" panose="020B0604020202020204"/>
                          <a:ea typeface="SimSun" panose="02010600030101010101" pitchFamily="2" charset="-122"/>
                        </a:rPr>
                        <a:t>0.0318</a:t>
                      </a:r>
                      <a:endParaRPr sz="2000" i="0">
                        <a:solidFill>
                          <a:srgbClr val="FF0000"/>
                        </a:solidFill>
                        <a:latin typeface="Arial" panose="020B06040202020202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ctr" fontAlgn="b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000">
                          <a:solidFill>
                            <a:srgbClr val="FF0000"/>
                          </a:solidFill>
                          <a:latin typeface="Arial" panose="020B0604020202020204"/>
                          <a:ea typeface="SimSun" panose="02010600030101010101" pitchFamily="2" charset="-122"/>
                        </a:rPr>
                        <a:t>0.0076</a:t>
                      </a:r>
                      <a:endParaRPr sz="2000" i="0">
                        <a:solidFill>
                          <a:srgbClr val="FF0000"/>
                        </a:solidFill>
                        <a:latin typeface="Arial" panose="020B06040202020202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ctr" fontAlgn="b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000">
                          <a:solidFill>
                            <a:srgbClr val="FF0000"/>
                          </a:solidFill>
                          <a:latin typeface="Arial" panose="020B0604020202020204"/>
                          <a:ea typeface="SimSun" panose="02010600030101010101" pitchFamily="2" charset="-122"/>
                        </a:rPr>
                        <a:t>0.0125</a:t>
                      </a:r>
                      <a:endParaRPr sz="2000" i="0">
                        <a:solidFill>
                          <a:srgbClr val="FF0000"/>
                        </a:solidFill>
                        <a:latin typeface="Arial" panose="020B06040202020202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0" name="Tabla 19"/>
          <p:cNvGraphicFramePr/>
          <p:nvPr>
            <p:custDataLst>
              <p:tags r:id="rId2"/>
            </p:custDataLst>
          </p:nvPr>
        </p:nvGraphicFramePr>
        <p:xfrm>
          <a:off x="6095365" y="2382520"/>
          <a:ext cx="5877560" cy="4081145"/>
        </p:xfrm>
        <a:graphic>
          <a:graphicData uri="http://schemas.openxmlformats.org/drawingml/2006/table">
            <a:tbl>
              <a:tblPr/>
              <a:tblGrid>
                <a:gridCol w="252095"/>
                <a:gridCol w="1452245"/>
                <a:gridCol w="1379220"/>
                <a:gridCol w="1179830"/>
                <a:gridCol w="1614170"/>
              </a:tblGrid>
              <a:tr h="745490">
                <a:tc>
                  <a:txBody>
                    <a:bodyPr/>
                    <a:p>
                      <a:pPr marL="0" indent="0" algn="ctr" fontAlgn="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000" b="1" i="0">
                          <a:solidFill>
                            <a:srgbClr val="000000"/>
                          </a:solidFill>
                          <a:latin typeface="Arial" panose="020B0604020202020204"/>
                          <a:ea typeface="SimSun" panose="02010600030101010101" pitchFamily="2" charset="-122"/>
                        </a:rPr>
                        <a:t>i</a:t>
                      </a:r>
                      <a:endParaRPr sz="2000" b="1" i="0">
                        <a:solidFill>
                          <a:srgbClr val="000000"/>
                        </a:solidFill>
                        <a:latin typeface="Arial" panose="020B06040202020202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t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ctr" fontAlgn="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000" b="1" i="0">
                          <a:solidFill>
                            <a:srgbClr val="000000"/>
                          </a:solidFill>
                          <a:latin typeface="Arial" panose="020B0604020202020204"/>
                          <a:ea typeface="SimSun" panose="02010600030101010101" pitchFamily="2" charset="-122"/>
                        </a:rPr>
                        <a:t>Python_Accuracy</a:t>
                      </a:r>
                      <a:endParaRPr sz="2000" b="1" i="0">
                        <a:solidFill>
                          <a:srgbClr val="000000"/>
                        </a:solidFill>
                        <a:latin typeface="Arial" panose="020B06040202020202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t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ctr" fontAlgn="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000" b="1" i="0">
                          <a:solidFill>
                            <a:srgbClr val="000000"/>
                          </a:solidFill>
                          <a:latin typeface="Arial" panose="020B0604020202020204"/>
                          <a:ea typeface="SimSun" panose="02010600030101010101" pitchFamily="2" charset="-122"/>
                        </a:rPr>
                        <a:t>Python_Precision</a:t>
                      </a:r>
                      <a:endParaRPr sz="2000" b="1" i="0">
                        <a:solidFill>
                          <a:srgbClr val="000000"/>
                        </a:solidFill>
                        <a:latin typeface="Arial" panose="020B06040202020202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t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ctr" fontAlgn="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000" b="1" i="0">
                          <a:solidFill>
                            <a:srgbClr val="000000"/>
                          </a:solidFill>
                          <a:latin typeface="Arial" panose="020B0604020202020204"/>
                          <a:ea typeface="SimSun" panose="02010600030101010101" pitchFamily="2" charset="-122"/>
                        </a:rPr>
                        <a:t>Python_Recall</a:t>
                      </a:r>
                      <a:endParaRPr sz="2000" b="1" i="0">
                        <a:solidFill>
                          <a:srgbClr val="000000"/>
                        </a:solidFill>
                        <a:latin typeface="Arial" panose="020B06040202020202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t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ctr" fontAlgn="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000" b="1" i="0">
                          <a:solidFill>
                            <a:srgbClr val="000000"/>
                          </a:solidFill>
                          <a:latin typeface="Arial" panose="020B0604020202020204"/>
                          <a:ea typeface="SimSun" panose="02010600030101010101" pitchFamily="2" charset="-122"/>
                        </a:rPr>
                        <a:t>Python_F1</a:t>
                      </a:r>
                      <a:endParaRPr sz="2000" b="1" i="0">
                        <a:solidFill>
                          <a:srgbClr val="000000"/>
                        </a:solidFill>
                        <a:latin typeface="Arial" panose="020B06040202020202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t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417195">
                <a:tc>
                  <a:txBody>
                    <a:bodyPr/>
                    <a:p>
                      <a:pPr marL="0" indent="0" algn="ctr" fontAlgn="b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000" i="0">
                          <a:solidFill>
                            <a:srgbClr val="000000"/>
                          </a:solidFill>
                          <a:latin typeface="Arial" panose="020B0604020202020204"/>
                          <a:ea typeface="SimSun" panose="02010600030101010101" pitchFamily="2" charset="-122"/>
                        </a:rPr>
                        <a:t>1</a:t>
                      </a:r>
                      <a:endParaRPr sz="2000" i="0">
                        <a:solidFill>
                          <a:srgbClr val="000000"/>
                        </a:solidFill>
                        <a:latin typeface="Arial" panose="020B06040202020202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ctr" fontAlgn="b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000" i="0">
                          <a:solidFill>
                            <a:srgbClr val="00B050"/>
                          </a:solidFill>
                          <a:latin typeface="Arial" panose="020B0604020202020204"/>
                          <a:ea typeface="SimSun" panose="02010600030101010101" pitchFamily="2" charset="-122"/>
                        </a:rPr>
                        <a:t>0,9578</a:t>
                      </a:r>
                      <a:endParaRPr sz="2000" i="0">
                        <a:solidFill>
                          <a:srgbClr val="00B050"/>
                        </a:solidFill>
                        <a:latin typeface="Arial" panose="020B06040202020202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ctr" fontAlgn="b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000" i="0">
                          <a:solidFill>
                            <a:srgbClr val="00B050"/>
                          </a:solidFill>
                          <a:latin typeface="Arial" panose="020B0604020202020204"/>
                          <a:ea typeface="SimSun" panose="02010600030101010101" pitchFamily="2" charset="-122"/>
                        </a:rPr>
                        <a:t>0.06418</a:t>
                      </a:r>
                      <a:endParaRPr sz="2000" i="0">
                        <a:solidFill>
                          <a:srgbClr val="00B050"/>
                        </a:solidFill>
                        <a:latin typeface="Arial" panose="020B06040202020202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ctr" fontAlgn="b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000" i="0">
                          <a:solidFill>
                            <a:srgbClr val="00B050"/>
                          </a:solidFill>
                          <a:latin typeface="Arial" panose="020B0604020202020204"/>
                          <a:ea typeface="SimSun" panose="02010600030101010101" pitchFamily="2" charset="-122"/>
                        </a:rPr>
                        <a:t>0,01348</a:t>
                      </a:r>
                      <a:endParaRPr sz="2000" i="0">
                        <a:solidFill>
                          <a:srgbClr val="00B050"/>
                        </a:solidFill>
                        <a:latin typeface="Arial" panose="020B06040202020202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ctr" fontAlgn="b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000" i="0">
                          <a:solidFill>
                            <a:srgbClr val="00B050"/>
                          </a:solidFill>
                          <a:latin typeface="Arial" panose="020B0604020202020204"/>
                          <a:ea typeface="SimSun" panose="02010600030101010101" pitchFamily="2" charset="-122"/>
                        </a:rPr>
                        <a:t>0,0223</a:t>
                      </a:r>
                      <a:endParaRPr sz="2000" i="0">
                        <a:solidFill>
                          <a:srgbClr val="00B050"/>
                        </a:solidFill>
                        <a:latin typeface="Arial" panose="020B06040202020202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416560">
                <a:tc>
                  <a:txBody>
                    <a:bodyPr/>
                    <a:p>
                      <a:pPr marL="0" indent="0" algn="ctr" fontAlgn="b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000" i="0">
                          <a:solidFill>
                            <a:srgbClr val="000000"/>
                          </a:solidFill>
                          <a:latin typeface="Arial" panose="020B0604020202020204"/>
                          <a:ea typeface="SimSun" panose="02010600030101010101" pitchFamily="2" charset="-122"/>
                        </a:rPr>
                        <a:t>2</a:t>
                      </a:r>
                      <a:endParaRPr sz="2000" i="0">
                        <a:solidFill>
                          <a:srgbClr val="000000"/>
                        </a:solidFill>
                        <a:latin typeface="Arial" panose="020B06040202020202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ctr" fontAlgn="b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000" i="0">
                          <a:solidFill>
                            <a:srgbClr val="00B050"/>
                          </a:solidFill>
                          <a:latin typeface="Arial" panose="020B0604020202020204"/>
                          <a:ea typeface="SimSun" panose="02010600030101010101" pitchFamily="2" charset="-122"/>
                        </a:rPr>
                        <a:t>0,9571</a:t>
                      </a:r>
                      <a:endParaRPr sz="2000" i="0">
                        <a:solidFill>
                          <a:srgbClr val="00B050"/>
                        </a:solidFill>
                        <a:latin typeface="Arial" panose="020B06040202020202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ctr" fontAlgn="b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000" b="1" i="0">
                          <a:solidFill>
                            <a:srgbClr val="00B050"/>
                          </a:solidFill>
                          <a:latin typeface="Arial" panose="020B0604020202020204"/>
                          <a:ea typeface="SimSun" panose="02010600030101010101" pitchFamily="2" charset="-122"/>
                        </a:rPr>
                        <a:t>0.0646</a:t>
                      </a:r>
                      <a:endParaRPr sz="2000" b="1" i="0">
                        <a:solidFill>
                          <a:srgbClr val="00B050"/>
                        </a:solidFill>
                        <a:latin typeface="Arial" panose="020B06040202020202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ctr" fontAlgn="b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000" i="0">
                          <a:solidFill>
                            <a:srgbClr val="00B050"/>
                          </a:solidFill>
                          <a:latin typeface="Arial" panose="020B0604020202020204"/>
                          <a:ea typeface="SimSun" panose="02010600030101010101" pitchFamily="2" charset="-122"/>
                        </a:rPr>
                        <a:t>0,0136</a:t>
                      </a:r>
                      <a:endParaRPr sz="2000" i="0">
                        <a:solidFill>
                          <a:srgbClr val="00B050"/>
                        </a:solidFill>
                        <a:latin typeface="Arial" panose="020B06040202020202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ctr" fontAlgn="b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000" i="0">
                          <a:solidFill>
                            <a:srgbClr val="00B050"/>
                          </a:solidFill>
                          <a:latin typeface="Arial" panose="020B0604020202020204"/>
                          <a:ea typeface="SimSun" panose="02010600030101010101" pitchFamily="2" charset="-122"/>
                        </a:rPr>
                        <a:t>0,0219</a:t>
                      </a:r>
                      <a:endParaRPr sz="2000" i="0">
                        <a:solidFill>
                          <a:srgbClr val="00B050"/>
                        </a:solidFill>
                        <a:latin typeface="Arial" panose="020B06040202020202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417195">
                <a:tc>
                  <a:txBody>
                    <a:bodyPr/>
                    <a:p>
                      <a:pPr marL="0" indent="0" algn="ctr" fontAlgn="b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000" i="0">
                          <a:solidFill>
                            <a:srgbClr val="000000"/>
                          </a:solidFill>
                          <a:latin typeface="Arial" panose="020B0604020202020204"/>
                          <a:ea typeface="SimSun" panose="02010600030101010101" pitchFamily="2" charset="-122"/>
                        </a:rPr>
                        <a:t>3</a:t>
                      </a:r>
                      <a:endParaRPr sz="2000" i="0">
                        <a:solidFill>
                          <a:srgbClr val="000000"/>
                        </a:solidFill>
                        <a:latin typeface="Arial" panose="020B06040202020202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ctr" fontAlgn="b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000" i="0">
                          <a:solidFill>
                            <a:srgbClr val="00B050"/>
                          </a:solidFill>
                          <a:latin typeface="Arial" panose="020B0604020202020204"/>
                          <a:ea typeface="SimSun" panose="02010600030101010101" pitchFamily="2" charset="-122"/>
                        </a:rPr>
                        <a:t>0,9567</a:t>
                      </a:r>
                      <a:endParaRPr sz="2000" i="0">
                        <a:solidFill>
                          <a:srgbClr val="00B050"/>
                        </a:solidFill>
                        <a:latin typeface="Arial" panose="020B06040202020202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ctr" fontAlgn="b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000" i="0">
                          <a:solidFill>
                            <a:srgbClr val="00B050"/>
                          </a:solidFill>
                          <a:latin typeface="Arial" panose="020B0604020202020204"/>
                          <a:ea typeface="SimSun" panose="02010600030101010101" pitchFamily="2" charset="-122"/>
                        </a:rPr>
                        <a:t>0.0643</a:t>
                      </a:r>
                      <a:endParaRPr sz="2000" i="0">
                        <a:solidFill>
                          <a:srgbClr val="00B050"/>
                        </a:solidFill>
                        <a:latin typeface="Arial" panose="020B06040202020202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ctr" fontAlgn="b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000" i="0">
                          <a:solidFill>
                            <a:srgbClr val="00B050"/>
                          </a:solidFill>
                          <a:latin typeface="Arial" panose="020B0604020202020204"/>
                          <a:ea typeface="SimSun" panose="02010600030101010101" pitchFamily="2" charset="-122"/>
                        </a:rPr>
                        <a:t>0,0132</a:t>
                      </a:r>
                      <a:endParaRPr sz="2000" i="0">
                        <a:solidFill>
                          <a:srgbClr val="00B050"/>
                        </a:solidFill>
                        <a:latin typeface="Arial" panose="020B06040202020202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ctr" fontAlgn="b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000" b="1" i="0">
                          <a:solidFill>
                            <a:srgbClr val="00B050"/>
                          </a:solidFill>
                          <a:latin typeface="Arial" panose="020B0604020202020204"/>
                          <a:ea typeface="SimSun" panose="02010600030101010101" pitchFamily="2" charset="-122"/>
                        </a:rPr>
                        <a:t>0,0231</a:t>
                      </a:r>
                      <a:endParaRPr sz="2000" b="1" i="0">
                        <a:solidFill>
                          <a:srgbClr val="00B050"/>
                        </a:solidFill>
                        <a:latin typeface="Arial" panose="020B06040202020202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416560">
                <a:tc>
                  <a:txBody>
                    <a:bodyPr/>
                    <a:p>
                      <a:pPr marL="0" indent="0" algn="ctr" fontAlgn="b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000" i="0">
                          <a:solidFill>
                            <a:srgbClr val="000000"/>
                          </a:solidFill>
                          <a:latin typeface="Arial" panose="020B0604020202020204"/>
                          <a:ea typeface="SimSun" panose="02010600030101010101" pitchFamily="2" charset="-122"/>
                        </a:rPr>
                        <a:t>4</a:t>
                      </a:r>
                      <a:endParaRPr sz="2000" i="0">
                        <a:solidFill>
                          <a:srgbClr val="000000"/>
                        </a:solidFill>
                        <a:latin typeface="Arial" panose="020B06040202020202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ctr" fontAlgn="b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000" i="0">
                          <a:solidFill>
                            <a:srgbClr val="00B050"/>
                          </a:solidFill>
                          <a:latin typeface="Arial" panose="020B0604020202020204"/>
                          <a:ea typeface="SimSun" panose="02010600030101010101" pitchFamily="2" charset="-122"/>
                        </a:rPr>
                        <a:t>0,9580</a:t>
                      </a:r>
                      <a:endParaRPr sz="2000" i="0">
                        <a:solidFill>
                          <a:srgbClr val="00B050"/>
                        </a:solidFill>
                        <a:latin typeface="Arial" panose="020B06040202020202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ctr" fontAlgn="b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000" i="0">
                          <a:solidFill>
                            <a:srgbClr val="00B050"/>
                          </a:solidFill>
                          <a:latin typeface="Arial" panose="020B0604020202020204"/>
                          <a:ea typeface="SimSun" panose="02010600030101010101" pitchFamily="2" charset="-122"/>
                        </a:rPr>
                        <a:t>0.0639</a:t>
                      </a:r>
                      <a:endParaRPr sz="2000" i="0">
                        <a:solidFill>
                          <a:srgbClr val="00B050"/>
                        </a:solidFill>
                        <a:latin typeface="Arial" panose="020B06040202020202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ctr" fontAlgn="b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000" i="0">
                          <a:solidFill>
                            <a:srgbClr val="00B050"/>
                          </a:solidFill>
                          <a:latin typeface="Arial" panose="020B0604020202020204"/>
                          <a:ea typeface="SimSun" panose="02010600030101010101" pitchFamily="2" charset="-122"/>
                        </a:rPr>
                        <a:t>0,0135</a:t>
                      </a:r>
                      <a:endParaRPr sz="2000" i="0">
                        <a:solidFill>
                          <a:srgbClr val="00B050"/>
                        </a:solidFill>
                        <a:latin typeface="Arial" panose="020B06040202020202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ctr" fontAlgn="b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000" i="0">
                          <a:solidFill>
                            <a:srgbClr val="00B050"/>
                          </a:solidFill>
                          <a:latin typeface="Arial" panose="020B0604020202020204"/>
                          <a:ea typeface="SimSun" panose="02010600030101010101" pitchFamily="2" charset="-122"/>
                        </a:rPr>
                        <a:t>0,0225</a:t>
                      </a:r>
                      <a:endParaRPr sz="2000" i="0">
                        <a:solidFill>
                          <a:srgbClr val="00B050"/>
                        </a:solidFill>
                        <a:latin typeface="Arial" panose="020B06040202020202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417195">
                <a:tc>
                  <a:txBody>
                    <a:bodyPr/>
                    <a:p>
                      <a:pPr marL="0" indent="0" algn="ctr" fontAlgn="b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000" i="0">
                          <a:solidFill>
                            <a:srgbClr val="000000"/>
                          </a:solidFill>
                          <a:latin typeface="Arial" panose="020B0604020202020204"/>
                          <a:ea typeface="SimSun" panose="02010600030101010101" pitchFamily="2" charset="-122"/>
                        </a:rPr>
                        <a:t>5</a:t>
                      </a:r>
                      <a:endParaRPr sz="2000" i="0">
                        <a:solidFill>
                          <a:srgbClr val="000000"/>
                        </a:solidFill>
                        <a:latin typeface="Arial" panose="020B06040202020202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ctr" fontAlgn="b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000" i="0">
                          <a:solidFill>
                            <a:srgbClr val="00B050"/>
                          </a:solidFill>
                          <a:latin typeface="Arial" panose="020B0604020202020204"/>
                          <a:ea typeface="SimSun" panose="02010600030101010101" pitchFamily="2" charset="-122"/>
                        </a:rPr>
                        <a:t>0,9574</a:t>
                      </a:r>
                      <a:endParaRPr sz="2000" i="0">
                        <a:solidFill>
                          <a:srgbClr val="00B050"/>
                        </a:solidFill>
                        <a:latin typeface="Arial" panose="020B06040202020202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ctr" fontAlgn="b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000" i="0">
                          <a:solidFill>
                            <a:srgbClr val="00B050"/>
                          </a:solidFill>
                          <a:latin typeface="Arial" panose="020B0604020202020204"/>
                          <a:ea typeface="SimSun" panose="02010600030101010101" pitchFamily="2" charset="-122"/>
                        </a:rPr>
                        <a:t>0.0641</a:t>
                      </a:r>
                      <a:endParaRPr sz="2000" i="0">
                        <a:solidFill>
                          <a:srgbClr val="00B050"/>
                        </a:solidFill>
                        <a:latin typeface="Arial" panose="020B06040202020202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ctr" fontAlgn="b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000" b="1" i="0">
                          <a:solidFill>
                            <a:srgbClr val="00B050"/>
                          </a:solidFill>
                          <a:latin typeface="Arial" panose="020B0604020202020204"/>
                          <a:ea typeface="SimSun" panose="02010600030101010101" pitchFamily="2" charset="-122"/>
                        </a:rPr>
                        <a:t>0,0137</a:t>
                      </a:r>
                      <a:endParaRPr sz="2000" b="1" i="0">
                        <a:solidFill>
                          <a:srgbClr val="00B050"/>
                        </a:solidFill>
                        <a:latin typeface="Arial" panose="020B06040202020202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ctr" fontAlgn="b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000" i="0">
                          <a:solidFill>
                            <a:srgbClr val="00B050"/>
                          </a:solidFill>
                          <a:latin typeface="Arial" panose="020B0604020202020204"/>
                          <a:ea typeface="SimSun" panose="02010600030101010101" pitchFamily="2" charset="-122"/>
                        </a:rPr>
                        <a:t>0,0221</a:t>
                      </a:r>
                      <a:endParaRPr sz="2000" i="0">
                        <a:solidFill>
                          <a:srgbClr val="00B050"/>
                        </a:solidFill>
                        <a:latin typeface="Arial" panose="020B06040202020202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417195">
                <a:tc>
                  <a:txBody>
                    <a:bodyPr/>
                    <a:p>
                      <a:pPr marL="0" indent="0" algn="ctr" fontAlgn="b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000" i="0">
                          <a:solidFill>
                            <a:srgbClr val="000000"/>
                          </a:solidFill>
                          <a:latin typeface="Arial" panose="020B0604020202020204"/>
                          <a:ea typeface="SimSun" panose="02010600030101010101" pitchFamily="2" charset="-122"/>
                        </a:rPr>
                        <a:t>6</a:t>
                      </a:r>
                      <a:endParaRPr sz="2000" i="0">
                        <a:solidFill>
                          <a:srgbClr val="000000"/>
                        </a:solidFill>
                        <a:latin typeface="Arial" panose="020B06040202020202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ctr" fontAlgn="b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000" i="0">
                          <a:solidFill>
                            <a:srgbClr val="00B050"/>
                          </a:solidFill>
                          <a:latin typeface="Arial" panose="020B0604020202020204"/>
                          <a:ea typeface="SimSun" panose="02010600030101010101" pitchFamily="2" charset="-122"/>
                        </a:rPr>
                        <a:t>0,9579</a:t>
                      </a:r>
                      <a:endParaRPr sz="2000" i="0">
                        <a:solidFill>
                          <a:srgbClr val="00B050"/>
                        </a:solidFill>
                        <a:latin typeface="Arial" panose="020B06040202020202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ctr" fontAlgn="b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000" i="0">
                          <a:solidFill>
                            <a:srgbClr val="00B050"/>
                          </a:solidFill>
                          <a:latin typeface="Arial" panose="020B0604020202020204"/>
                          <a:ea typeface="SimSun" panose="02010600030101010101" pitchFamily="2" charset="-122"/>
                        </a:rPr>
                        <a:t>0.0638</a:t>
                      </a:r>
                      <a:endParaRPr sz="2000" i="0">
                        <a:solidFill>
                          <a:srgbClr val="00B050"/>
                        </a:solidFill>
                        <a:latin typeface="Arial" panose="020B06040202020202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ctr" fontAlgn="b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000" i="0">
                          <a:solidFill>
                            <a:srgbClr val="00B050"/>
                          </a:solidFill>
                          <a:latin typeface="Arial" panose="020B0604020202020204"/>
                          <a:ea typeface="SimSun" panose="02010600030101010101" pitchFamily="2" charset="-122"/>
                        </a:rPr>
                        <a:t>0,0133</a:t>
                      </a:r>
                      <a:endParaRPr sz="2000" i="0">
                        <a:solidFill>
                          <a:srgbClr val="00B050"/>
                        </a:solidFill>
                        <a:latin typeface="Arial" panose="020B06040202020202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ctr" fontAlgn="b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000" i="0">
                          <a:solidFill>
                            <a:srgbClr val="00B050"/>
                          </a:solidFill>
                          <a:latin typeface="Arial" panose="020B0604020202020204"/>
                          <a:ea typeface="SimSun" panose="02010600030101010101" pitchFamily="2" charset="-122"/>
                        </a:rPr>
                        <a:t>0,0226</a:t>
                      </a:r>
                      <a:endParaRPr sz="2000" i="0">
                        <a:solidFill>
                          <a:srgbClr val="00B050"/>
                        </a:solidFill>
                        <a:latin typeface="Arial" panose="020B06040202020202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416560">
                <a:tc>
                  <a:txBody>
                    <a:bodyPr/>
                    <a:p>
                      <a:pPr marL="0" indent="0" algn="ctr" fontAlgn="b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000" i="0">
                          <a:solidFill>
                            <a:srgbClr val="000000"/>
                          </a:solidFill>
                          <a:latin typeface="Arial" panose="020B0604020202020204"/>
                          <a:ea typeface="SimSun" panose="02010600030101010101" pitchFamily="2" charset="-122"/>
                        </a:rPr>
                        <a:t>7</a:t>
                      </a:r>
                      <a:endParaRPr sz="2000" i="0">
                        <a:solidFill>
                          <a:srgbClr val="000000"/>
                        </a:solidFill>
                        <a:latin typeface="Arial" panose="020B06040202020202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ctr" fontAlgn="b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000" b="1" i="0">
                          <a:solidFill>
                            <a:srgbClr val="00B050"/>
                          </a:solidFill>
                          <a:latin typeface="Arial" panose="020B0604020202020204"/>
                          <a:ea typeface="SimSun" panose="02010600030101010101" pitchFamily="2" charset="-122"/>
                        </a:rPr>
                        <a:t>0,9583</a:t>
                      </a:r>
                      <a:endParaRPr sz="2000" b="1" i="0">
                        <a:solidFill>
                          <a:srgbClr val="00B050"/>
                        </a:solidFill>
                        <a:latin typeface="Arial" panose="020B06040202020202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ctr" fontAlgn="b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000" i="0">
                          <a:solidFill>
                            <a:srgbClr val="00B050"/>
                          </a:solidFill>
                          <a:latin typeface="Arial" panose="020B0604020202020204"/>
                          <a:ea typeface="SimSun" panose="02010600030101010101" pitchFamily="2" charset="-122"/>
                        </a:rPr>
                        <a:t>0.064</a:t>
                      </a:r>
                      <a:endParaRPr sz="2000" i="0">
                        <a:solidFill>
                          <a:srgbClr val="00B050"/>
                        </a:solidFill>
                        <a:latin typeface="Arial" panose="020B06040202020202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ctr" fontAlgn="b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000" i="0">
                          <a:solidFill>
                            <a:srgbClr val="00B050"/>
                          </a:solidFill>
                          <a:latin typeface="Arial" panose="020B0604020202020204"/>
                          <a:ea typeface="SimSun" panose="02010600030101010101" pitchFamily="2" charset="-122"/>
                        </a:rPr>
                        <a:t>0,0134</a:t>
                      </a:r>
                      <a:endParaRPr sz="2000" i="0">
                        <a:solidFill>
                          <a:srgbClr val="00B050"/>
                        </a:solidFill>
                        <a:latin typeface="Arial" panose="020B06040202020202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ctr" fontAlgn="b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000" i="0">
                          <a:solidFill>
                            <a:srgbClr val="00B050"/>
                          </a:solidFill>
                          <a:latin typeface="Arial" panose="020B0604020202020204"/>
                          <a:ea typeface="SimSun" panose="02010600030101010101" pitchFamily="2" charset="-122"/>
                        </a:rPr>
                        <a:t>0,0224</a:t>
                      </a:r>
                      <a:endParaRPr sz="2000" i="0">
                        <a:solidFill>
                          <a:srgbClr val="00B050"/>
                        </a:solidFill>
                        <a:latin typeface="Arial" panose="020B06040202020202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417195">
                <a:tc>
                  <a:txBody>
                    <a:bodyPr/>
                    <a:p>
                      <a:pPr marL="0" indent="0" algn="ctr" fontAlgn="b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000" i="0">
                          <a:solidFill>
                            <a:srgbClr val="000000"/>
                          </a:solidFill>
                          <a:latin typeface="Arial" panose="020B0604020202020204"/>
                          <a:ea typeface="SimSun" panose="02010600030101010101" pitchFamily="2" charset="-122"/>
                        </a:rPr>
                        <a:t>8</a:t>
                      </a:r>
                      <a:endParaRPr sz="2000" i="0">
                        <a:solidFill>
                          <a:srgbClr val="000000"/>
                        </a:solidFill>
                        <a:latin typeface="Arial" panose="020B06040202020202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ctr" fontAlgn="b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000" i="0">
                          <a:solidFill>
                            <a:srgbClr val="00B050"/>
                          </a:solidFill>
                          <a:latin typeface="Arial" panose="020B0604020202020204"/>
                          <a:ea typeface="SimSun" panose="02010600030101010101" pitchFamily="2" charset="-122"/>
                        </a:rPr>
                        <a:t>0,9572</a:t>
                      </a:r>
                      <a:endParaRPr sz="2000" i="0">
                        <a:solidFill>
                          <a:srgbClr val="00B050"/>
                        </a:solidFill>
                        <a:latin typeface="Arial" panose="020B06040202020202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ctr" fontAlgn="b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000" i="0">
                          <a:solidFill>
                            <a:srgbClr val="00B050"/>
                          </a:solidFill>
                          <a:latin typeface="Arial" panose="020B0604020202020204"/>
                          <a:ea typeface="SimSun" panose="02010600030101010101" pitchFamily="2" charset="-122"/>
                        </a:rPr>
                        <a:t>0.0645</a:t>
                      </a:r>
                      <a:endParaRPr sz="2000" i="0">
                        <a:solidFill>
                          <a:srgbClr val="00B050"/>
                        </a:solidFill>
                        <a:latin typeface="Arial" panose="020B06040202020202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ctr" fontAlgn="b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000" i="0">
                          <a:solidFill>
                            <a:srgbClr val="00B050"/>
                          </a:solidFill>
                          <a:latin typeface="Arial" panose="020B0604020202020204"/>
                          <a:ea typeface="SimSun" panose="02010600030101010101" pitchFamily="2" charset="-122"/>
                        </a:rPr>
                        <a:t>0,0135</a:t>
                      </a:r>
                      <a:endParaRPr sz="2000" i="0">
                        <a:solidFill>
                          <a:srgbClr val="00B050"/>
                        </a:solidFill>
                        <a:latin typeface="Arial" panose="020B06040202020202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ctr" fontAlgn="b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000" i="0">
                          <a:solidFill>
                            <a:srgbClr val="00B050"/>
                          </a:solidFill>
                          <a:latin typeface="Arial" panose="020B0604020202020204"/>
                          <a:ea typeface="SimSun" panose="02010600030101010101" pitchFamily="2" charset="-122"/>
                        </a:rPr>
                        <a:t>0,0223</a:t>
                      </a:r>
                      <a:endParaRPr sz="2000" i="0">
                        <a:solidFill>
                          <a:srgbClr val="00B050"/>
                        </a:solidFill>
                        <a:latin typeface="Arial" panose="020B06040202020202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0"/>
          <p:cNvSpPr/>
          <p:nvPr/>
        </p:nvSpPr>
        <p:spPr>
          <a:xfrm>
            <a:off x="2121853" y="426125"/>
            <a:ext cx="7947541" cy="726043"/>
          </a:xfrm>
          <a:prstGeom prst="rect">
            <a:avLst/>
          </a:prstGeom>
          <a:noFill/>
        </p:spPr>
        <p:txBody>
          <a:bodyPr wrap="none" lIns="0" tIns="0" rIns="0" bIns="0" rtlCol="0" anchor="t"/>
          <a:p>
            <a:pPr marL="0" indent="0" algn="ctr">
              <a:lnSpc>
                <a:spcPts val="5700"/>
              </a:lnSpc>
              <a:buNone/>
            </a:pPr>
            <a:r>
              <a:rPr lang="en-US" sz="6000" dirty="0">
                <a:solidFill>
                  <a:srgbClr val="00002E"/>
                </a:solidFill>
                <a:latin typeface="Arial" panose="020B0604020202020204" pitchFamily="34" charset="0"/>
                <a:ea typeface="Nunito Semi Bold" pitchFamily="34" charset="-122"/>
                <a:cs typeface="Arial" panose="020B0604020202020204" pitchFamily="34" charset="0"/>
              </a:rPr>
              <a:t>Industria 4.0</a:t>
            </a:r>
            <a:endParaRPr lang="en-US" sz="6000" dirty="0">
              <a:solidFill>
                <a:srgbClr val="00002E"/>
              </a:solidFill>
              <a:latin typeface="Arial" panose="020B0604020202020204" pitchFamily="34" charset="0"/>
              <a:ea typeface="Nunito Semi Bold" pitchFamily="34" charset="-122"/>
              <a:cs typeface="Arial" panose="020B0604020202020204" pitchFamily="34" charset="0"/>
            </a:endParaRPr>
          </a:p>
        </p:txBody>
      </p:sp>
      <p:sp>
        <p:nvSpPr>
          <p:cNvPr id="5" name="Text 1"/>
          <p:cNvSpPr/>
          <p:nvPr/>
        </p:nvSpPr>
        <p:spPr>
          <a:xfrm>
            <a:off x="859473" y="2119154"/>
            <a:ext cx="2998946" cy="363141"/>
          </a:xfrm>
          <a:prstGeom prst="rect">
            <a:avLst/>
          </a:prstGeom>
          <a:noFill/>
        </p:spPr>
        <p:txBody>
          <a:bodyPr wrap="none" lIns="0" tIns="0" rIns="0" bIns="0" rtlCol="0" anchor="t"/>
          <a:p>
            <a:pPr marL="571500" indent="-571500">
              <a:lnSpc>
                <a:spcPts val="2850"/>
              </a:lnSpc>
              <a:buFont typeface="Wingdings" panose="05000000000000000000" charset="0"/>
              <a:buChar char="Ø"/>
            </a:pPr>
            <a:r>
              <a:rPr lang="en-US" sz="4400" b="1" dirty="0">
                <a:solidFill>
                  <a:srgbClr val="00002E"/>
                </a:solidFill>
                <a:latin typeface="Arial" panose="020B0604020202020204" pitchFamily="34" charset="0"/>
                <a:ea typeface="Nunito Semi Bold" pitchFamily="34" charset="-122"/>
                <a:cs typeface="Arial" panose="020B0604020202020204" pitchFamily="34" charset="0"/>
              </a:rPr>
              <a:t>Transformación Digital</a:t>
            </a:r>
            <a:endParaRPr lang="en-US" sz="4400" b="1" dirty="0">
              <a:solidFill>
                <a:srgbClr val="00002E"/>
              </a:solidFill>
              <a:latin typeface="Arial" panose="020B0604020202020204" pitchFamily="34" charset="0"/>
              <a:ea typeface="Nunito Semi Bold" pitchFamily="34" charset="-122"/>
              <a:cs typeface="Arial" panose="020B0604020202020204" pitchFamily="34" charset="0"/>
            </a:endParaRPr>
          </a:p>
        </p:txBody>
      </p:sp>
      <p:sp>
        <p:nvSpPr>
          <p:cNvPr id="7" name="Text 3"/>
          <p:cNvSpPr/>
          <p:nvPr/>
        </p:nvSpPr>
        <p:spPr>
          <a:xfrm>
            <a:off x="859592" y="3334544"/>
            <a:ext cx="3234690" cy="363141"/>
          </a:xfrm>
          <a:prstGeom prst="rect">
            <a:avLst/>
          </a:prstGeom>
          <a:noFill/>
        </p:spPr>
        <p:txBody>
          <a:bodyPr wrap="none" lIns="0" tIns="0" rIns="0" bIns="0" rtlCol="0" anchor="t"/>
          <a:p>
            <a:pPr marL="571500" indent="-571500">
              <a:lnSpc>
                <a:spcPts val="2850"/>
              </a:lnSpc>
              <a:buFont typeface="Wingdings" panose="05000000000000000000" charset="0"/>
              <a:buChar char="Ø"/>
            </a:pPr>
            <a:r>
              <a:rPr lang="en-US" sz="4400" b="1" dirty="0">
                <a:solidFill>
                  <a:srgbClr val="00002E"/>
                </a:solidFill>
                <a:latin typeface="Arial" panose="020B0604020202020204" pitchFamily="34" charset="0"/>
                <a:ea typeface="Nunito Semi Bold" pitchFamily="34" charset="-122"/>
                <a:cs typeface="Arial" panose="020B0604020202020204" pitchFamily="34" charset="0"/>
              </a:rPr>
              <a:t>Necesidad de Protección</a:t>
            </a:r>
            <a:endParaRPr lang="en-US" sz="4400" b="1" dirty="0">
              <a:solidFill>
                <a:srgbClr val="00002E"/>
              </a:solidFill>
              <a:latin typeface="Arial" panose="020B0604020202020204" pitchFamily="34" charset="0"/>
              <a:ea typeface="Nunito Semi Bold" pitchFamily="34" charset="-122"/>
              <a:cs typeface="Arial" panose="020B0604020202020204" pitchFamily="34" charset="0"/>
            </a:endParaRPr>
          </a:p>
        </p:txBody>
      </p:sp>
      <p:sp>
        <p:nvSpPr>
          <p:cNvPr id="9" name="Text 5"/>
          <p:cNvSpPr/>
          <p:nvPr/>
        </p:nvSpPr>
        <p:spPr>
          <a:xfrm>
            <a:off x="859711" y="4549934"/>
            <a:ext cx="2904530" cy="363141"/>
          </a:xfrm>
          <a:prstGeom prst="rect">
            <a:avLst/>
          </a:prstGeom>
          <a:noFill/>
        </p:spPr>
        <p:txBody>
          <a:bodyPr wrap="none" lIns="0" tIns="0" rIns="0" bIns="0" rtlCol="0" anchor="t"/>
          <a:p>
            <a:pPr marL="571500" indent="-571500">
              <a:lnSpc>
                <a:spcPts val="2850"/>
              </a:lnSpc>
              <a:buFont typeface="Wingdings" panose="05000000000000000000" charset="0"/>
              <a:buChar char="Ø"/>
            </a:pPr>
            <a:r>
              <a:rPr lang="en-US" sz="4400" b="1" dirty="0">
                <a:solidFill>
                  <a:srgbClr val="00002E"/>
                </a:solidFill>
                <a:latin typeface="Arial" panose="020B0604020202020204" pitchFamily="34" charset="0"/>
                <a:ea typeface="Nunito Semi Bold" pitchFamily="34" charset="-122"/>
                <a:cs typeface="Arial" panose="020B0604020202020204" pitchFamily="34" charset="0"/>
              </a:rPr>
              <a:t>Datos Críticos</a:t>
            </a:r>
            <a:endParaRPr lang="en-US" sz="4400" b="1" dirty="0">
              <a:solidFill>
                <a:srgbClr val="00002E"/>
              </a:solidFill>
              <a:latin typeface="Arial" panose="020B0604020202020204" pitchFamily="34" charset="0"/>
              <a:ea typeface="Nunito Semi Bold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/>
      <p:sp>
        <p:nvSpPr>
          <p:cNvPr id="2" name="Cuadro de texto 1"/>
          <p:cNvSpPr txBox="1"/>
          <p:nvPr/>
        </p:nvSpPr>
        <p:spPr>
          <a:xfrm>
            <a:off x="1518285" y="220345"/>
            <a:ext cx="924369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s-ES" sz="6000">
                <a:latin typeface="Arial" panose="020B0604020202020204" pitchFamily="34" charset="0"/>
                <a:cs typeface="Arial" panose="020B0604020202020204" pitchFamily="34" charset="0"/>
              </a:rPr>
              <a:t>Validaci</a:t>
            </a:r>
            <a:r>
              <a:rPr lang="es-ES" altLang="es-ES" sz="6000">
                <a:latin typeface="Arial" panose="020B0604020202020204" pitchFamily="34" charset="0"/>
                <a:cs typeface="Arial" panose="020B0604020202020204" pitchFamily="34" charset="0"/>
              </a:rPr>
              <a:t>ó</a:t>
            </a:r>
            <a:r>
              <a:rPr lang="en-US" altLang="es-ES" sz="6000">
                <a:latin typeface="Arial" panose="020B0604020202020204" pitchFamily="34" charset="0"/>
                <a:cs typeface="Arial" panose="020B0604020202020204" pitchFamily="34" charset="0"/>
              </a:rPr>
              <a:t>n de la Propuesta</a:t>
            </a:r>
            <a:endParaRPr lang="en-US" altLang="es-ES" sz="6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Cuadro de texto 17"/>
          <p:cNvSpPr txBox="1"/>
          <p:nvPr/>
        </p:nvSpPr>
        <p:spPr>
          <a:xfrm>
            <a:off x="324485" y="1389380"/>
            <a:ext cx="11717655" cy="92202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26670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sz="3600" b="1">
                <a:latin typeface="Arial" panose="020B0604020202020204"/>
                <a:ea typeface="SimSun" panose="02010600030101010101" pitchFamily="2" charset="-122"/>
              </a:rPr>
              <a:t>Isolation Forest (Knime) vs </a:t>
            </a:r>
            <a:r>
              <a:rPr lang="es-ES" sz="3600" b="1">
                <a:latin typeface="Arial" panose="020B0604020202020204"/>
                <a:ea typeface="SimSun" panose="02010600030101010101" pitchFamily="2" charset="-122"/>
              </a:rPr>
              <a:t>Autoencoders</a:t>
            </a:r>
            <a:r>
              <a:rPr sz="3600" b="1">
                <a:latin typeface="Arial" panose="020B0604020202020204"/>
                <a:ea typeface="SimSun" panose="02010600030101010101" pitchFamily="2" charset="-122"/>
              </a:rPr>
              <a:t> (Python)</a:t>
            </a:r>
            <a:endParaRPr sz="3600" b="1">
              <a:latin typeface="Arial" panose="020B0604020202020204"/>
              <a:ea typeface="SimSun" panose="02010600030101010101" pitchFamily="2" charset="-122"/>
            </a:endParaRPr>
          </a:p>
        </p:txBody>
      </p:sp>
      <p:graphicFrame>
        <p:nvGraphicFramePr>
          <p:cNvPr id="19" name="Tabla 18"/>
          <p:cNvGraphicFramePr/>
          <p:nvPr>
            <p:custDataLst>
              <p:tags r:id="rId1"/>
            </p:custDataLst>
          </p:nvPr>
        </p:nvGraphicFramePr>
        <p:xfrm>
          <a:off x="191770" y="2459990"/>
          <a:ext cx="5904230" cy="4004310"/>
        </p:xfrm>
        <a:graphic>
          <a:graphicData uri="http://schemas.openxmlformats.org/drawingml/2006/table">
            <a:tbl>
              <a:tblPr/>
              <a:tblGrid>
                <a:gridCol w="697865"/>
                <a:gridCol w="1310005"/>
                <a:gridCol w="1310005"/>
                <a:gridCol w="1087755"/>
                <a:gridCol w="1498600"/>
              </a:tblGrid>
              <a:tr h="747395">
                <a:tc>
                  <a:txBody>
                    <a:bodyPr/>
                    <a:p>
                      <a:pPr marL="0" indent="0" algn="ctr" fontAlgn="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000" b="1" i="0">
                          <a:solidFill>
                            <a:srgbClr val="000000"/>
                          </a:solidFill>
                          <a:latin typeface="Arial" panose="020B0604020202020204"/>
                          <a:ea typeface="SimSun" panose="02010600030101010101" pitchFamily="2" charset="-122"/>
                        </a:rPr>
                        <a:t>i</a:t>
                      </a:r>
                      <a:endParaRPr sz="2000" b="1" i="0">
                        <a:solidFill>
                          <a:srgbClr val="000000"/>
                        </a:solidFill>
                        <a:latin typeface="Arial" panose="020B06040202020202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t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ctr" fontAlgn="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000" b="1" i="0">
                          <a:solidFill>
                            <a:srgbClr val="000000"/>
                          </a:solidFill>
                          <a:latin typeface="Arial" panose="020B0604020202020204"/>
                          <a:ea typeface="SimSun" panose="02010600030101010101" pitchFamily="2" charset="-122"/>
                        </a:rPr>
                        <a:t>Knime_Accuracy</a:t>
                      </a:r>
                      <a:endParaRPr sz="2000" b="1" i="0">
                        <a:solidFill>
                          <a:srgbClr val="000000"/>
                        </a:solidFill>
                        <a:latin typeface="Arial" panose="020B06040202020202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t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ctr" fontAlgn="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000" b="1" i="0">
                          <a:solidFill>
                            <a:srgbClr val="000000"/>
                          </a:solidFill>
                          <a:latin typeface="Arial" panose="020B0604020202020204"/>
                          <a:ea typeface="SimSun" panose="02010600030101010101" pitchFamily="2" charset="-122"/>
                        </a:rPr>
                        <a:t>Knime_Precision</a:t>
                      </a:r>
                      <a:endParaRPr sz="2000" b="1" i="0">
                        <a:solidFill>
                          <a:srgbClr val="000000"/>
                        </a:solidFill>
                        <a:latin typeface="Arial" panose="020B06040202020202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t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ctr" fontAlgn="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000" b="1" i="0">
                          <a:solidFill>
                            <a:srgbClr val="000000"/>
                          </a:solidFill>
                          <a:latin typeface="Arial" panose="020B0604020202020204"/>
                          <a:ea typeface="SimSun" panose="02010600030101010101" pitchFamily="2" charset="-122"/>
                        </a:rPr>
                        <a:t>Knime_Recall</a:t>
                      </a:r>
                      <a:endParaRPr sz="2000" b="1" i="0">
                        <a:solidFill>
                          <a:srgbClr val="000000"/>
                        </a:solidFill>
                        <a:latin typeface="Arial" panose="020B06040202020202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t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ctr" fontAlgn="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000" b="1" i="0">
                          <a:solidFill>
                            <a:srgbClr val="000000"/>
                          </a:solidFill>
                          <a:latin typeface="Arial" panose="020B0604020202020204"/>
                          <a:ea typeface="SimSun" panose="02010600030101010101" pitchFamily="2" charset="-122"/>
                        </a:rPr>
                        <a:t>Knime_F1</a:t>
                      </a:r>
                      <a:endParaRPr sz="2000" b="1" i="0">
                        <a:solidFill>
                          <a:srgbClr val="000000"/>
                        </a:solidFill>
                        <a:latin typeface="Arial" panose="020B06040202020202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t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407035">
                <a:tc>
                  <a:txBody>
                    <a:bodyPr/>
                    <a:p>
                      <a:pPr marL="0" indent="0" algn="ctr" fontAlgn="b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000" i="0">
                          <a:solidFill>
                            <a:srgbClr val="000000"/>
                          </a:solidFill>
                          <a:latin typeface="Arial" panose="020B0604020202020204"/>
                          <a:ea typeface="SimSun" panose="02010600030101010101" pitchFamily="2" charset="-122"/>
                        </a:rPr>
                        <a:t>1</a:t>
                      </a:r>
                      <a:endParaRPr sz="2000" i="0">
                        <a:solidFill>
                          <a:srgbClr val="000000"/>
                        </a:solidFill>
                        <a:latin typeface="Arial" panose="020B06040202020202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ctr" fontAlgn="b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000" i="0">
                          <a:solidFill>
                            <a:srgbClr val="FF0000"/>
                          </a:solidFill>
                          <a:latin typeface="Arial" panose="020B0604020202020204"/>
                          <a:ea typeface="SimSun" panose="02010600030101010101" pitchFamily="2" charset="-122"/>
                        </a:rPr>
                        <a:t>0,92121</a:t>
                      </a:r>
                      <a:endParaRPr sz="2000" i="0">
                        <a:solidFill>
                          <a:srgbClr val="FF0000"/>
                        </a:solidFill>
                        <a:latin typeface="Arial" panose="020B06040202020202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ctr" fontAlgn="b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000" i="0">
                          <a:solidFill>
                            <a:srgbClr val="FF0000"/>
                          </a:solidFill>
                          <a:latin typeface="Arial" panose="020B0604020202020204"/>
                          <a:ea typeface="SimSun" panose="02010600030101010101" pitchFamily="2" charset="-122"/>
                        </a:rPr>
                        <a:t>0,044</a:t>
                      </a:r>
                      <a:endParaRPr sz="2000" i="0">
                        <a:solidFill>
                          <a:srgbClr val="FF0000"/>
                        </a:solidFill>
                        <a:latin typeface="Arial" panose="020B06040202020202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ctr" fontAlgn="b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000" i="0">
                          <a:solidFill>
                            <a:srgbClr val="FF0000"/>
                          </a:solidFill>
                          <a:latin typeface="Arial" panose="020B0604020202020204"/>
                          <a:ea typeface="SimSun" panose="02010600030101010101" pitchFamily="2" charset="-122"/>
                        </a:rPr>
                        <a:t>0,025</a:t>
                      </a:r>
                      <a:endParaRPr sz="2000" i="0">
                        <a:solidFill>
                          <a:srgbClr val="FF0000"/>
                        </a:solidFill>
                        <a:latin typeface="Arial" panose="020B06040202020202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ctr" fontAlgn="b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000" i="0">
                          <a:solidFill>
                            <a:srgbClr val="FF0000"/>
                          </a:solidFill>
                          <a:latin typeface="Arial" panose="020B0604020202020204"/>
                          <a:ea typeface="SimSun" panose="02010600030101010101" pitchFamily="2" charset="-122"/>
                        </a:rPr>
                        <a:t>0,08268</a:t>
                      </a:r>
                      <a:endParaRPr sz="2000" i="0">
                        <a:solidFill>
                          <a:srgbClr val="FF0000"/>
                        </a:solidFill>
                        <a:latin typeface="Arial" panose="020B06040202020202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407035">
                <a:tc>
                  <a:txBody>
                    <a:bodyPr/>
                    <a:p>
                      <a:pPr marL="0" indent="0" algn="ctr" fontAlgn="b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000" i="0">
                          <a:solidFill>
                            <a:srgbClr val="000000"/>
                          </a:solidFill>
                          <a:latin typeface="Arial" panose="020B0604020202020204"/>
                          <a:ea typeface="SimSun" panose="02010600030101010101" pitchFamily="2" charset="-122"/>
                        </a:rPr>
                        <a:t>2</a:t>
                      </a:r>
                      <a:endParaRPr sz="2000" i="0">
                        <a:solidFill>
                          <a:srgbClr val="000000"/>
                        </a:solidFill>
                        <a:latin typeface="Arial" panose="020B06040202020202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ctr" fontAlgn="b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000" i="0">
                          <a:solidFill>
                            <a:srgbClr val="FF0000"/>
                          </a:solidFill>
                          <a:latin typeface="Arial" panose="020B0604020202020204"/>
                          <a:ea typeface="SimSun" panose="02010600030101010101" pitchFamily="2" charset="-122"/>
                        </a:rPr>
                        <a:t>0,92121</a:t>
                      </a:r>
                      <a:endParaRPr sz="2000" i="0">
                        <a:solidFill>
                          <a:srgbClr val="FF0000"/>
                        </a:solidFill>
                        <a:latin typeface="Arial" panose="020B06040202020202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ctr" fontAlgn="b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000" i="0">
                          <a:solidFill>
                            <a:srgbClr val="FF0000"/>
                          </a:solidFill>
                          <a:latin typeface="Arial" panose="020B0604020202020204"/>
                          <a:ea typeface="SimSun" panose="02010600030101010101" pitchFamily="2" charset="-122"/>
                        </a:rPr>
                        <a:t>0,044</a:t>
                      </a:r>
                      <a:endParaRPr sz="2000" i="0">
                        <a:solidFill>
                          <a:srgbClr val="FF0000"/>
                        </a:solidFill>
                        <a:latin typeface="Arial" panose="020B06040202020202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ctr" fontAlgn="b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000" i="0">
                          <a:solidFill>
                            <a:srgbClr val="FF0000"/>
                          </a:solidFill>
                          <a:latin typeface="Arial" panose="020B0604020202020204"/>
                          <a:ea typeface="SimSun" panose="02010600030101010101" pitchFamily="2" charset="-122"/>
                        </a:rPr>
                        <a:t>0,025</a:t>
                      </a:r>
                      <a:endParaRPr sz="2000" i="0">
                        <a:solidFill>
                          <a:srgbClr val="FF0000"/>
                        </a:solidFill>
                        <a:latin typeface="Arial" panose="020B06040202020202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ctr" fontAlgn="b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000" i="0">
                          <a:solidFill>
                            <a:srgbClr val="FF0000"/>
                          </a:solidFill>
                          <a:latin typeface="Arial" panose="020B0604020202020204"/>
                          <a:ea typeface="SimSun" panose="02010600030101010101" pitchFamily="2" charset="-122"/>
                        </a:rPr>
                        <a:t>0,08378</a:t>
                      </a:r>
                      <a:endParaRPr sz="2000" i="0">
                        <a:solidFill>
                          <a:srgbClr val="FF0000"/>
                        </a:solidFill>
                        <a:latin typeface="Arial" panose="020B06040202020202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407035">
                <a:tc>
                  <a:txBody>
                    <a:bodyPr/>
                    <a:p>
                      <a:pPr marL="0" indent="0" algn="ctr" fontAlgn="b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000" i="0">
                          <a:solidFill>
                            <a:srgbClr val="000000"/>
                          </a:solidFill>
                          <a:latin typeface="Arial" panose="020B0604020202020204"/>
                          <a:ea typeface="SimSun" panose="02010600030101010101" pitchFamily="2" charset="-122"/>
                        </a:rPr>
                        <a:t>3</a:t>
                      </a:r>
                      <a:endParaRPr sz="2000" i="0">
                        <a:solidFill>
                          <a:srgbClr val="000000"/>
                        </a:solidFill>
                        <a:latin typeface="Arial" panose="020B06040202020202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ctr" fontAlgn="b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000" i="0">
                          <a:solidFill>
                            <a:srgbClr val="FF0000"/>
                          </a:solidFill>
                          <a:latin typeface="Arial" panose="020B0604020202020204"/>
                          <a:ea typeface="SimSun" panose="02010600030101010101" pitchFamily="2" charset="-122"/>
                        </a:rPr>
                        <a:t>0,92344</a:t>
                      </a:r>
                      <a:endParaRPr sz="2000" i="0">
                        <a:solidFill>
                          <a:srgbClr val="FF0000"/>
                        </a:solidFill>
                        <a:latin typeface="Arial" panose="020B06040202020202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ctr" fontAlgn="b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000" i="0">
                          <a:solidFill>
                            <a:srgbClr val="FF0000"/>
                          </a:solidFill>
                          <a:latin typeface="Arial" panose="020B0604020202020204"/>
                          <a:ea typeface="SimSun" panose="02010600030101010101" pitchFamily="2" charset="-122"/>
                        </a:rPr>
                        <a:t>0,044</a:t>
                      </a:r>
                      <a:endParaRPr sz="2000" i="0">
                        <a:solidFill>
                          <a:srgbClr val="FF0000"/>
                        </a:solidFill>
                        <a:latin typeface="Arial" panose="020B06040202020202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ctr" fontAlgn="b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000" i="0">
                          <a:solidFill>
                            <a:srgbClr val="FF0000"/>
                          </a:solidFill>
                          <a:latin typeface="Arial" panose="020B0604020202020204"/>
                          <a:ea typeface="SimSun" panose="02010600030101010101" pitchFamily="2" charset="-122"/>
                        </a:rPr>
                        <a:t>0,03084</a:t>
                      </a:r>
                      <a:endParaRPr sz="2000" i="0">
                        <a:solidFill>
                          <a:srgbClr val="FF0000"/>
                        </a:solidFill>
                        <a:latin typeface="Arial" panose="020B06040202020202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ctr" fontAlgn="b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000" i="0">
                          <a:solidFill>
                            <a:srgbClr val="FF0000"/>
                          </a:solidFill>
                          <a:latin typeface="Arial" panose="020B0604020202020204"/>
                          <a:ea typeface="SimSun" panose="02010600030101010101" pitchFamily="2" charset="-122"/>
                        </a:rPr>
                        <a:t>0,07997</a:t>
                      </a:r>
                      <a:endParaRPr sz="2000" i="0">
                        <a:solidFill>
                          <a:srgbClr val="FF0000"/>
                        </a:solidFill>
                        <a:latin typeface="Arial" panose="020B06040202020202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407035">
                <a:tc>
                  <a:txBody>
                    <a:bodyPr/>
                    <a:p>
                      <a:pPr marL="0" indent="0" algn="ctr" fontAlgn="b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000" i="0">
                          <a:solidFill>
                            <a:srgbClr val="000000"/>
                          </a:solidFill>
                          <a:latin typeface="Arial" panose="020B0604020202020204"/>
                          <a:ea typeface="SimSun" panose="02010600030101010101" pitchFamily="2" charset="-122"/>
                        </a:rPr>
                        <a:t>4</a:t>
                      </a:r>
                      <a:endParaRPr sz="2000" i="0">
                        <a:solidFill>
                          <a:srgbClr val="000000"/>
                        </a:solidFill>
                        <a:latin typeface="Arial" panose="020B06040202020202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ctr" fontAlgn="b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000" i="0">
                          <a:solidFill>
                            <a:srgbClr val="FF0000"/>
                          </a:solidFill>
                          <a:latin typeface="Arial" panose="020B0604020202020204"/>
                          <a:ea typeface="SimSun" panose="02010600030101010101" pitchFamily="2" charset="-122"/>
                        </a:rPr>
                        <a:t>0,92121</a:t>
                      </a:r>
                      <a:endParaRPr sz="2000" i="0">
                        <a:solidFill>
                          <a:srgbClr val="FF0000"/>
                        </a:solidFill>
                        <a:latin typeface="Arial" panose="020B06040202020202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ctr" fontAlgn="b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000" i="0">
                          <a:solidFill>
                            <a:srgbClr val="FF0000"/>
                          </a:solidFill>
                          <a:latin typeface="Arial" panose="020B0604020202020204"/>
                          <a:ea typeface="SimSun" panose="02010600030101010101" pitchFamily="2" charset="-122"/>
                        </a:rPr>
                        <a:t>0,044</a:t>
                      </a:r>
                      <a:endParaRPr sz="2000" i="0">
                        <a:solidFill>
                          <a:srgbClr val="FF0000"/>
                        </a:solidFill>
                        <a:latin typeface="Arial" panose="020B06040202020202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ctr" fontAlgn="b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000" i="0">
                          <a:solidFill>
                            <a:srgbClr val="FF0000"/>
                          </a:solidFill>
                          <a:latin typeface="Arial" panose="020B0604020202020204"/>
                          <a:ea typeface="SimSun" panose="02010600030101010101" pitchFamily="2" charset="-122"/>
                        </a:rPr>
                        <a:t>0,025</a:t>
                      </a:r>
                      <a:endParaRPr sz="2000" i="0">
                        <a:solidFill>
                          <a:srgbClr val="FF0000"/>
                        </a:solidFill>
                        <a:latin typeface="Arial" panose="020B06040202020202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ctr" fontAlgn="b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000" i="0">
                          <a:solidFill>
                            <a:srgbClr val="FF0000"/>
                          </a:solidFill>
                          <a:latin typeface="Arial" panose="020B0604020202020204"/>
                          <a:ea typeface="SimSun" panose="02010600030101010101" pitchFamily="2" charset="-122"/>
                        </a:rPr>
                        <a:t>0,0822</a:t>
                      </a:r>
                      <a:endParaRPr sz="2000" i="0">
                        <a:solidFill>
                          <a:srgbClr val="FF0000"/>
                        </a:solidFill>
                        <a:latin typeface="Arial" panose="020B06040202020202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407670">
                <a:tc>
                  <a:txBody>
                    <a:bodyPr/>
                    <a:p>
                      <a:pPr marL="0" indent="0" algn="ctr" fontAlgn="b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000" i="0">
                          <a:solidFill>
                            <a:srgbClr val="000000"/>
                          </a:solidFill>
                          <a:latin typeface="Arial" panose="020B0604020202020204"/>
                          <a:ea typeface="SimSun" panose="02010600030101010101" pitchFamily="2" charset="-122"/>
                        </a:rPr>
                        <a:t>5</a:t>
                      </a:r>
                      <a:endParaRPr sz="2000" i="0">
                        <a:solidFill>
                          <a:srgbClr val="000000"/>
                        </a:solidFill>
                        <a:latin typeface="Arial" panose="020B06040202020202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ctr" fontAlgn="b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000" i="0">
                          <a:solidFill>
                            <a:srgbClr val="FF0000"/>
                          </a:solidFill>
                          <a:latin typeface="Arial" panose="020B0604020202020204"/>
                          <a:ea typeface="SimSun" panose="02010600030101010101" pitchFamily="2" charset="-122"/>
                        </a:rPr>
                        <a:t>0,92121</a:t>
                      </a:r>
                      <a:endParaRPr sz="2000" i="0">
                        <a:solidFill>
                          <a:srgbClr val="FF0000"/>
                        </a:solidFill>
                        <a:latin typeface="Arial" panose="020B06040202020202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ctr" fontAlgn="b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000" i="0">
                          <a:solidFill>
                            <a:srgbClr val="FF0000"/>
                          </a:solidFill>
                          <a:latin typeface="Arial" panose="020B0604020202020204"/>
                          <a:ea typeface="SimSun" panose="02010600030101010101" pitchFamily="2" charset="-122"/>
                        </a:rPr>
                        <a:t>0,044</a:t>
                      </a:r>
                      <a:endParaRPr sz="2000" i="0">
                        <a:solidFill>
                          <a:srgbClr val="FF0000"/>
                        </a:solidFill>
                        <a:latin typeface="Arial" panose="020B06040202020202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ctr" fontAlgn="b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000" i="0">
                          <a:solidFill>
                            <a:srgbClr val="FF0000"/>
                          </a:solidFill>
                          <a:latin typeface="Arial" panose="020B0604020202020204"/>
                          <a:ea typeface="SimSun" panose="02010600030101010101" pitchFamily="2" charset="-122"/>
                        </a:rPr>
                        <a:t>0,025</a:t>
                      </a:r>
                      <a:endParaRPr sz="2000" i="0">
                        <a:solidFill>
                          <a:srgbClr val="FF0000"/>
                        </a:solidFill>
                        <a:latin typeface="Arial" panose="020B06040202020202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ctr" fontAlgn="b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000" i="0">
                          <a:solidFill>
                            <a:srgbClr val="FF0000"/>
                          </a:solidFill>
                          <a:latin typeface="Arial" panose="020B0604020202020204"/>
                          <a:ea typeface="SimSun" panose="02010600030101010101" pitchFamily="2" charset="-122"/>
                        </a:rPr>
                        <a:t>0,08664</a:t>
                      </a:r>
                      <a:endParaRPr sz="2000" i="0">
                        <a:solidFill>
                          <a:srgbClr val="FF0000"/>
                        </a:solidFill>
                        <a:latin typeface="Arial" panose="020B06040202020202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407035">
                <a:tc>
                  <a:txBody>
                    <a:bodyPr/>
                    <a:p>
                      <a:pPr marL="0" indent="0" algn="ctr" fontAlgn="b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000" i="0">
                          <a:solidFill>
                            <a:srgbClr val="000000"/>
                          </a:solidFill>
                          <a:latin typeface="Arial" panose="020B0604020202020204"/>
                          <a:ea typeface="SimSun" panose="02010600030101010101" pitchFamily="2" charset="-122"/>
                        </a:rPr>
                        <a:t>6</a:t>
                      </a:r>
                      <a:endParaRPr sz="2000" i="0">
                        <a:solidFill>
                          <a:srgbClr val="000000"/>
                        </a:solidFill>
                        <a:latin typeface="Arial" panose="020B06040202020202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ctr" fontAlgn="b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000" i="0">
                          <a:solidFill>
                            <a:srgbClr val="FF0000"/>
                          </a:solidFill>
                          <a:latin typeface="Arial" panose="020B0604020202020204"/>
                          <a:ea typeface="SimSun" panose="02010600030101010101" pitchFamily="2" charset="-122"/>
                        </a:rPr>
                        <a:t>0,925</a:t>
                      </a:r>
                      <a:endParaRPr sz="2000" i="0">
                        <a:solidFill>
                          <a:srgbClr val="FF0000"/>
                        </a:solidFill>
                        <a:latin typeface="Arial" panose="020B06040202020202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ctr" fontAlgn="b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000" i="0">
                          <a:solidFill>
                            <a:srgbClr val="FF0000"/>
                          </a:solidFill>
                          <a:latin typeface="Arial" panose="020B0604020202020204"/>
                          <a:ea typeface="SimSun" panose="02010600030101010101" pitchFamily="2" charset="-122"/>
                        </a:rPr>
                        <a:t>0,044</a:t>
                      </a:r>
                      <a:endParaRPr sz="2000" i="0">
                        <a:solidFill>
                          <a:srgbClr val="FF0000"/>
                        </a:solidFill>
                        <a:latin typeface="Arial" panose="020B06040202020202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ctr" fontAlgn="b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000" i="0">
                          <a:solidFill>
                            <a:srgbClr val="FF0000"/>
                          </a:solidFill>
                          <a:latin typeface="Arial" panose="020B0604020202020204"/>
                          <a:ea typeface="SimSun" panose="02010600030101010101" pitchFamily="2" charset="-122"/>
                        </a:rPr>
                        <a:t>0,025</a:t>
                      </a:r>
                      <a:endParaRPr sz="2000" i="0">
                        <a:solidFill>
                          <a:srgbClr val="FF0000"/>
                        </a:solidFill>
                        <a:latin typeface="Arial" panose="020B06040202020202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ctr" fontAlgn="b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000" i="0">
                          <a:solidFill>
                            <a:srgbClr val="FF0000"/>
                          </a:solidFill>
                          <a:latin typeface="Arial" panose="020B0604020202020204"/>
                          <a:ea typeface="SimSun" panose="02010600030101010101" pitchFamily="2" charset="-122"/>
                        </a:rPr>
                        <a:t>0,0796</a:t>
                      </a:r>
                      <a:endParaRPr sz="2000" i="0">
                        <a:solidFill>
                          <a:srgbClr val="FF0000"/>
                        </a:solidFill>
                        <a:latin typeface="Arial" panose="020B06040202020202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407035">
                <a:tc>
                  <a:txBody>
                    <a:bodyPr/>
                    <a:p>
                      <a:pPr marL="0" indent="0" algn="ctr" fontAlgn="b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000" i="0">
                          <a:solidFill>
                            <a:srgbClr val="000000"/>
                          </a:solidFill>
                          <a:latin typeface="Arial" panose="020B0604020202020204"/>
                          <a:ea typeface="SimSun" panose="02010600030101010101" pitchFamily="2" charset="-122"/>
                        </a:rPr>
                        <a:t>7</a:t>
                      </a:r>
                      <a:endParaRPr sz="2000" i="0">
                        <a:solidFill>
                          <a:srgbClr val="000000"/>
                        </a:solidFill>
                        <a:latin typeface="Arial" panose="020B06040202020202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ctr" fontAlgn="b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000" i="0">
                          <a:solidFill>
                            <a:srgbClr val="FF0000"/>
                          </a:solidFill>
                          <a:latin typeface="Arial" panose="020B0604020202020204"/>
                          <a:ea typeface="SimSun" panose="02010600030101010101" pitchFamily="2" charset="-122"/>
                        </a:rPr>
                        <a:t>0,925</a:t>
                      </a:r>
                      <a:endParaRPr sz="2000" i="0">
                        <a:solidFill>
                          <a:srgbClr val="FF0000"/>
                        </a:solidFill>
                        <a:latin typeface="Arial" panose="020B06040202020202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ctr" fontAlgn="b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000" i="0">
                          <a:solidFill>
                            <a:srgbClr val="FF0000"/>
                          </a:solidFill>
                          <a:latin typeface="Arial" panose="020B0604020202020204"/>
                          <a:ea typeface="SimSun" panose="02010600030101010101" pitchFamily="2" charset="-122"/>
                        </a:rPr>
                        <a:t>0,044</a:t>
                      </a:r>
                      <a:endParaRPr sz="2000" i="0">
                        <a:solidFill>
                          <a:srgbClr val="FF0000"/>
                        </a:solidFill>
                        <a:latin typeface="Arial" panose="020B06040202020202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ctr" fontAlgn="b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000" i="0">
                          <a:solidFill>
                            <a:srgbClr val="FF0000"/>
                          </a:solidFill>
                          <a:latin typeface="Arial" panose="020B0604020202020204"/>
                          <a:ea typeface="SimSun" panose="02010600030101010101" pitchFamily="2" charset="-122"/>
                        </a:rPr>
                        <a:t>0,02778</a:t>
                      </a:r>
                      <a:endParaRPr sz="2000" i="0">
                        <a:solidFill>
                          <a:srgbClr val="FF0000"/>
                        </a:solidFill>
                        <a:latin typeface="Arial" panose="020B06040202020202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ctr" fontAlgn="b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000" i="0">
                          <a:solidFill>
                            <a:srgbClr val="FF0000"/>
                          </a:solidFill>
                          <a:latin typeface="Arial" panose="020B0604020202020204"/>
                          <a:ea typeface="SimSun" panose="02010600030101010101" pitchFamily="2" charset="-122"/>
                        </a:rPr>
                        <a:t>0,082</a:t>
                      </a:r>
                      <a:endParaRPr sz="2000" i="0">
                        <a:solidFill>
                          <a:srgbClr val="FF0000"/>
                        </a:solidFill>
                        <a:latin typeface="Arial" panose="020B06040202020202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407035">
                <a:tc>
                  <a:txBody>
                    <a:bodyPr/>
                    <a:p>
                      <a:pPr marL="0" indent="0" algn="ctr" fontAlgn="b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000" i="0">
                          <a:solidFill>
                            <a:srgbClr val="000000"/>
                          </a:solidFill>
                          <a:latin typeface="Arial" panose="020B0604020202020204"/>
                          <a:ea typeface="SimSun" panose="02010600030101010101" pitchFamily="2" charset="-122"/>
                        </a:rPr>
                        <a:t>8</a:t>
                      </a:r>
                      <a:endParaRPr sz="2000" i="0">
                        <a:solidFill>
                          <a:srgbClr val="000000"/>
                        </a:solidFill>
                        <a:latin typeface="Arial" panose="020B06040202020202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ctr" fontAlgn="b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000" i="0">
                          <a:solidFill>
                            <a:srgbClr val="FF0000"/>
                          </a:solidFill>
                          <a:latin typeface="Arial" panose="020B0604020202020204"/>
                          <a:ea typeface="SimSun" panose="02010600030101010101" pitchFamily="2" charset="-122"/>
                        </a:rPr>
                        <a:t>0,925</a:t>
                      </a:r>
                      <a:endParaRPr sz="2000" i="0">
                        <a:solidFill>
                          <a:srgbClr val="FF0000"/>
                        </a:solidFill>
                        <a:latin typeface="Arial" panose="020B06040202020202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ctr" fontAlgn="b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000" i="0">
                          <a:solidFill>
                            <a:srgbClr val="FF0000"/>
                          </a:solidFill>
                          <a:latin typeface="Arial" panose="020B0604020202020204"/>
                          <a:ea typeface="SimSun" panose="02010600030101010101" pitchFamily="2" charset="-122"/>
                        </a:rPr>
                        <a:t>0,044</a:t>
                      </a:r>
                      <a:endParaRPr sz="2000" i="0">
                        <a:solidFill>
                          <a:srgbClr val="FF0000"/>
                        </a:solidFill>
                        <a:latin typeface="Arial" panose="020B06040202020202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ctr" fontAlgn="b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000" i="0">
                          <a:solidFill>
                            <a:srgbClr val="FF0000"/>
                          </a:solidFill>
                          <a:latin typeface="Arial" panose="020B0604020202020204"/>
                          <a:ea typeface="SimSun" panose="02010600030101010101" pitchFamily="2" charset="-122"/>
                        </a:rPr>
                        <a:t>0,02716</a:t>
                      </a:r>
                      <a:endParaRPr sz="2000" i="0">
                        <a:solidFill>
                          <a:srgbClr val="FF0000"/>
                        </a:solidFill>
                        <a:latin typeface="Arial" panose="020B06040202020202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ctr" fontAlgn="b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000" i="0">
                          <a:solidFill>
                            <a:srgbClr val="FF0000"/>
                          </a:solidFill>
                          <a:latin typeface="Arial" panose="020B0604020202020204"/>
                          <a:ea typeface="SimSun" panose="02010600030101010101" pitchFamily="2" charset="-122"/>
                        </a:rPr>
                        <a:t>0,08031</a:t>
                      </a:r>
                      <a:endParaRPr sz="2000" i="0">
                        <a:solidFill>
                          <a:srgbClr val="FF0000"/>
                        </a:solidFill>
                        <a:latin typeface="Arial" panose="020B06040202020202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0" name="Tabla 19"/>
          <p:cNvGraphicFramePr/>
          <p:nvPr>
            <p:custDataLst>
              <p:tags r:id="rId2"/>
            </p:custDataLst>
          </p:nvPr>
        </p:nvGraphicFramePr>
        <p:xfrm>
          <a:off x="6095365" y="2382520"/>
          <a:ext cx="5877560" cy="4081145"/>
        </p:xfrm>
        <a:graphic>
          <a:graphicData uri="http://schemas.openxmlformats.org/drawingml/2006/table">
            <a:tbl>
              <a:tblPr/>
              <a:tblGrid>
                <a:gridCol w="252095"/>
                <a:gridCol w="1452245"/>
                <a:gridCol w="1379220"/>
                <a:gridCol w="1179830"/>
                <a:gridCol w="1614170"/>
              </a:tblGrid>
              <a:tr h="745490">
                <a:tc>
                  <a:txBody>
                    <a:bodyPr/>
                    <a:p>
                      <a:pPr marL="0" indent="0" algn="ctr" fontAlgn="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000" b="1" i="0">
                          <a:solidFill>
                            <a:srgbClr val="000000"/>
                          </a:solidFill>
                          <a:latin typeface="Arial" panose="020B0604020202020204"/>
                          <a:ea typeface="SimSun" panose="02010600030101010101" pitchFamily="2" charset="-122"/>
                        </a:rPr>
                        <a:t>i</a:t>
                      </a:r>
                      <a:endParaRPr sz="2000" b="1" i="0">
                        <a:solidFill>
                          <a:srgbClr val="000000"/>
                        </a:solidFill>
                        <a:latin typeface="Arial" panose="020B06040202020202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t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ctr" fontAlgn="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000" b="1" i="0">
                          <a:solidFill>
                            <a:srgbClr val="000000"/>
                          </a:solidFill>
                          <a:latin typeface="Arial" panose="020B0604020202020204"/>
                          <a:ea typeface="SimSun" panose="02010600030101010101" pitchFamily="2" charset="-122"/>
                        </a:rPr>
                        <a:t>Python_Accuracy</a:t>
                      </a:r>
                      <a:endParaRPr sz="2000" b="1" i="0">
                        <a:solidFill>
                          <a:srgbClr val="000000"/>
                        </a:solidFill>
                        <a:latin typeface="Arial" panose="020B06040202020202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t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ctr" fontAlgn="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000" b="1" i="0">
                          <a:solidFill>
                            <a:srgbClr val="000000"/>
                          </a:solidFill>
                          <a:latin typeface="Arial" panose="020B0604020202020204"/>
                          <a:ea typeface="SimSun" panose="02010600030101010101" pitchFamily="2" charset="-122"/>
                        </a:rPr>
                        <a:t>Python_Precision</a:t>
                      </a:r>
                      <a:endParaRPr sz="2000" b="1" i="0">
                        <a:solidFill>
                          <a:srgbClr val="000000"/>
                        </a:solidFill>
                        <a:latin typeface="Arial" panose="020B06040202020202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t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ctr" fontAlgn="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000" b="1" i="0">
                          <a:solidFill>
                            <a:srgbClr val="000000"/>
                          </a:solidFill>
                          <a:latin typeface="Arial" panose="020B0604020202020204"/>
                          <a:ea typeface="SimSun" panose="02010600030101010101" pitchFamily="2" charset="-122"/>
                        </a:rPr>
                        <a:t>Python_Recall</a:t>
                      </a:r>
                      <a:endParaRPr sz="2000" b="1" i="0">
                        <a:solidFill>
                          <a:srgbClr val="000000"/>
                        </a:solidFill>
                        <a:latin typeface="Arial" panose="020B06040202020202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t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ctr" fontAlgn="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000" b="1" i="0">
                          <a:solidFill>
                            <a:srgbClr val="000000"/>
                          </a:solidFill>
                          <a:latin typeface="Arial" panose="020B0604020202020204"/>
                          <a:ea typeface="SimSun" panose="02010600030101010101" pitchFamily="2" charset="-122"/>
                        </a:rPr>
                        <a:t>Python_F1</a:t>
                      </a:r>
                      <a:endParaRPr sz="2000" b="1" i="0">
                        <a:solidFill>
                          <a:srgbClr val="000000"/>
                        </a:solidFill>
                        <a:latin typeface="Arial" panose="020B06040202020202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t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417195">
                <a:tc>
                  <a:txBody>
                    <a:bodyPr/>
                    <a:p>
                      <a:pPr marL="0" indent="0" algn="ctr" fontAlgn="b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000" i="0">
                          <a:solidFill>
                            <a:srgbClr val="000000"/>
                          </a:solidFill>
                          <a:latin typeface="Arial" panose="020B0604020202020204"/>
                          <a:ea typeface="SimSun" panose="02010600030101010101" pitchFamily="2" charset="-122"/>
                        </a:rPr>
                        <a:t>1</a:t>
                      </a:r>
                      <a:endParaRPr sz="2000" i="0">
                        <a:solidFill>
                          <a:srgbClr val="000000"/>
                        </a:solidFill>
                        <a:latin typeface="Arial" panose="020B06040202020202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ctr" fontAlgn="b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000" i="0">
                          <a:solidFill>
                            <a:srgbClr val="00B050"/>
                          </a:solidFill>
                          <a:latin typeface="Arial" panose="020B0604020202020204"/>
                          <a:ea typeface="SimSun" panose="02010600030101010101" pitchFamily="2" charset="-122"/>
                        </a:rPr>
                        <a:t>0,94</a:t>
                      </a:r>
                      <a:endParaRPr sz="2000" i="0">
                        <a:solidFill>
                          <a:srgbClr val="00B050"/>
                        </a:solidFill>
                        <a:latin typeface="Arial" panose="020B06040202020202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ctr" fontAlgn="b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000" i="0">
                          <a:solidFill>
                            <a:srgbClr val="00B050"/>
                          </a:solidFill>
                          <a:latin typeface="Arial" panose="020B0604020202020204"/>
                          <a:ea typeface="SimSun" panose="02010600030101010101" pitchFamily="2" charset="-122"/>
                        </a:rPr>
                        <a:t>0,141</a:t>
                      </a:r>
                      <a:endParaRPr sz="2000" i="0">
                        <a:solidFill>
                          <a:srgbClr val="00B050"/>
                        </a:solidFill>
                        <a:latin typeface="Arial" panose="020B06040202020202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ctr" fontAlgn="b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000" i="0">
                          <a:solidFill>
                            <a:srgbClr val="00B050"/>
                          </a:solidFill>
                          <a:latin typeface="Arial" panose="020B0604020202020204"/>
                          <a:ea typeface="SimSun" panose="02010600030101010101" pitchFamily="2" charset="-122"/>
                        </a:rPr>
                        <a:t>0,35161</a:t>
                      </a:r>
                      <a:endParaRPr sz="2000" i="0">
                        <a:solidFill>
                          <a:srgbClr val="00B050"/>
                        </a:solidFill>
                        <a:latin typeface="Arial" panose="020B06040202020202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ctr" fontAlgn="b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000" i="0">
                          <a:solidFill>
                            <a:srgbClr val="00B050"/>
                          </a:solidFill>
                          <a:latin typeface="Arial" panose="020B0604020202020204"/>
                          <a:ea typeface="SimSun" panose="02010600030101010101" pitchFamily="2" charset="-122"/>
                        </a:rPr>
                        <a:t>0,59295</a:t>
                      </a:r>
                      <a:endParaRPr sz="2000" i="0">
                        <a:solidFill>
                          <a:srgbClr val="00B050"/>
                        </a:solidFill>
                        <a:latin typeface="Arial" panose="020B06040202020202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416560">
                <a:tc>
                  <a:txBody>
                    <a:bodyPr/>
                    <a:p>
                      <a:pPr marL="0" indent="0" algn="ctr" fontAlgn="b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000" i="0">
                          <a:solidFill>
                            <a:srgbClr val="000000"/>
                          </a:solidFill>
                          <a:latin typeface="Arial" panose="020B0604020202020204"/>
                          <a:ea typeface="SimSun" panose="02010600030101010101" pitchFamily="2" charset="-122"/>
                        </a:rPr>
                        <a:t>2</a:t>
                      </a:r>
                      <a:endParaRPr sz="2000" i="0">
                        <a:solidFill>
                          <a:srgbClr val="000000"/>
                        </a:solidFill>
                        <a:latin typeface="Arial" panose="020B06040202020202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ctr" fontAlgn="b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000" i="0">
                          <a:solidFill>
                            <a:srgbClr val="00B050"/>
                          </a:solidFill>
                          <a:latin typeface="Arial" panose="020B0604020202020204"/>
                          <a:ea typeface="SimSun" panose="02010600030101010101" pitchFamily="2" charset="-122"/>
                        </a:rPr>
                        <a:t>0,94471</a:t>
                      </a:r>
                      <a:endParaRPr sz="2000" i="0">
                        <a:solidFill>
                          <a:srgbClr val="00B050"/>
                        </a:solidFill>
                        <a:latin typeface="Arial" panose="020B06040202020202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ctr" fontAlgn="b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000" i="0">
                          <a:solidFill>
                            <a:srgbClr val="00B050"/>
                          </a:solidFill>
                          <a:latin typeface="Arial" panose="020B0604020202020204"/>
                          <a:ea typeface="SimSun" panose="02010600030101010101" pitchFamily="2" charset="-122"/>
                        </a:rPr>
                        <a:t>0,142</a:t>
                      </a:r>
                      <a:endParaRPr sz="2000" i="0">
                        <a:solidFill>
                          <a:srgbClr val="00B050"/>
                        </a:solidFill>
                        <a:latin typeface="Arial" panose="020B06040202020202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ctr" fontAlgn="b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000" i="0">
                          <a:solidFill>
                            <a:srgbClr val="00B050"/>
                          </a:solidFill>
                          <a:latin typeface="Arial" panose="020B0604020202020204"/>
                          <a:ea typeface="SimSun" panose="02010600030101010101" pitchFamily="2" charset="-122"/>
                        </a:rPr>
                        <a:t>0,35849</a:t>
                      </a:r>
                      <a:endParaRPr sz="2000" i="0">
                        <a:solidFill>
                          <a:srgbClr val="00B050"/>
                        </a:solidFill>
                        <a:latin typeface="Arial" panose="020B06040202020202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ctr" fontAlgn="b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000" i="0">
                          <a:solidFill>
                            <a:srgbClr val="00B050"/>
                          </a:solidFill>
                          <a:latin typeface="Arial" panose="020B0604020202020204"/>
                          <a:ea typeface="SimSun" panose="02010600030101010101" pitchFamily="2" charset="-122"/>
                        </a:rPr>
                        <a:t>0,59409</a:t>
                      </a:r>
                      <a:endParaRPr sz="2000" i="0">
                        <a:solidFill>
                          <a:srgbClr val="00B050"/>
                        </a:solidFill>
                        <a:latin typeface="Arial" panose="020B06040202020202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417195">
                <a:tc>
                  <a:txBody>
                    <a:bodyPr/>
                    <a:p>
                      <a:pPr marL="0" indent="0" algn="ctr" fontAlgn="b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000" i="0">
                          <a:solidFill>
                            <a:srgbClr val="000000"/>
                          </a:solidFill>
                          <a:latin typeface="Arial" panose="020B0604020202020204"/>
                          <a:ea typeface="SimSun" panose="02010600030101010101" pitchFamily="2" charset="-122"/>
                        </a:rPr>
                        <a:t>3</a:t>
                      </a:r>
                      <a:endParaRPr sz="2000" i="0">
                        <a:solidFill>
                          <a:srgbClr val="000000"/>
                        </a:solidFill>
                        <a:latin typeface="Arial" panose="020B06040202020202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ctr" fontAlgn="b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000" b="1" i="0">
                          <a:solidFill>
                            <a:srgbClr val="00B050"/>
                          </a:solidFill>
                          <a:latin typeface="Arial" panose="020B0604020202020204"/>
                          <a:ea typeface="SimSun" panose="02010600030101010101" pitchFamily="2" charset="-122"/>
                        </a:rPr>
                        <a:t>0,95</a:t>
                      </a:r>
                      <a:endParaRPr sz="2000" b="1" i="0">
                        <a:solidFill>
                          <a:srgbClr val="00B050"/>
                        </a:solidFill>
                        <a:latin typeface="Arial" panose="020B06040202020202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ctr" fontAlgn="b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000" i="0">
                          <a:solidFill>
                            <a:srgbClr val="00B050"/>
                          </a:solidFill>
                          <a:latin typeface="Arial" panose="020B0604020202020204"/>
                          <a:ea typeface="SimSun" panose="02010600030101010101" pitchFamily="2" charset="-122"/>
                        </a:rPr>
                        <a:t>0,14</a:t>
                      </a:r>
                      <a:endParaRPr sz="2000" i="0">
                        <a:solidFill>
                          <a:srgbClr val="00B050"/>
                        </a:solidFill>
                        <a:latin typeface="Arial" panose="020B06040202020202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ctr" fontAlgn="b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000" i="0">
                          <a:solidFill>
                            <a:srgbClr val="00B050"/>
                          </a:solidFill>
                          <a:latin typeface="Arial" panose="020B0604020202020204"/>
                          <a:ea typeface="SimSun" panose="02010600030101010101" pitchFamily="2" charset="-122"/>
                        </a:rPr>
                        <a:t>0,35463</a:t>
                      </a:r>
                      <a:endParaRPr sz="2000" i="0">
                        <a:solidFill>
                          <a:srgbClr val="00B050"/>
                        </a:solidFill>
                        <a:latin typeface="Arial" panose="020B06040202020202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ctr" fontAlgn="b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000" i="0">
                          <a:solidFill>
                            <a:srgbClr val="00B050"/>
                          </a:solidFill>
                          <a:latin typeface="Arial" panose="020B0604020202020204"/>
                          <a:ea typeface="SimSun" panose="02010600030101010101" pitchFamily="2" charset="-122"/>
                        </a:rPr>
                        <a:t>0,58707</a:t>
                      </a:r>
                      <a:endParaRPr sz="2000" i="0">
                        <a:solidFill>
                          <a:srgbClr val="00B050"/>
                        </a:solidFill>
                        <a:latin typeface="Arial" panose="020B06040202020202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416560">
                <a:tc>
                  <a:txBody>
                    <a:bodyPr/>
                    <a:p>
                      <a:pPr marL="0" indent="0" algn="ctr" fontAlgn="b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000" i="0">
                          <a:solidFill>
                            <a:srgbClr val="000000"/>
                          </a:solidFill>
                          <a:latin typeface="Arial" panose="020B0604020202020204"/>
                          <a:ea typeface="SimSun" panose="02010600030101010101" pitchFamily="2" charset="-122"/>
                        </a:rPr>
                        <a:t>4</a:t>
                      </a:r>
                      <a:endParaRPr sz="2000" i="0">
                        <a:solidFill>
                          <a:srgbClr val="000000"/>
                        </a:solidFill>
                        <a:latin typeface="Arial" panose="020B06040202020202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ctr" fontAlgn="b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000" i="0">
                          <a:solidFill>
                            <a:srgbClr val="00B050"/>
                          </a:solidFill>
                          <a:latin typeface="Arial" panose="020B0604020202020204"/>
                          <a:ea typeface="SimSun" panose="02010600030101010101" pitchFamily="2" charset="-122"/>
                        </a:rPr>
                        <a:t>0,94453</a:t>
                      </a:r>
                      <a:endParaRPr sz="2000" i="0">
                        <a:solidFill>
                          <a:srgbClr val="00B050"/>
                        </a:solidFill>
                        <a:latin typeface="Arial" panose="020B06040202020202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ctr" fontAlgn="b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000" i="0">
                          <a:solidFill>
                            <a:srgbClr val="00B050"/>
                          </a:solidFill>
                          <a:latin typeface="Arial" panose="020B0604020202020204"/>
                          <a:ea typeface="SimSun" panose="02010600030101010101" pitchFamily="2" charset="-122"/>
                        </a:rPr>
                        <a:t>0,141</a:t>
                      </a:r>
                      <a:endParaRPr sz="2000" i="0">
                        <a:solidFill>
                          <a:srgbClr val="00B050"/>
                        </a:solidFill>
                        <a:latin typeface="Arial" panose="020B06040202020202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ctr" fontAlgn="b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000" i="0">
                          <a:solidFill>
                            <a:srgbClr val="00B050"/>
                          </a:solidFill>
                          <a:latin typeface="Arial" panose="020B0604020202020204"/>
                          <a:ea typeface="SimSun" panose="02010600030101010101" pitchFamily="2" charset="-122"/>
                        </a:rPr>
                        <a:t>0,35</a:t>
                      </a:r>
                      <a:endParaRPr sz="2000" i="0">
                        <a:solidFill>
                          <a:srgbClr val="00B050"/>
                        </a:solidFill>
                        <a:latin typeface="Arial" panose="020B06040202020202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ctr" fontAlgn="b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000" b="1" i="0">
                          <a:solidFill>
                            <a:srgbClr val="00B050"/>
                          </a:solidFill>
                          <a:latin typeface="Arial" panose="020B0604020202020204"/>
                          <a:ea typeface="SimSun" panose="02010600030101010101" pitchFamily="2" charset="-122"/>
                        </a:rPr>
                        <a:t>0,596</a:t>
                      </a:r>
                      <a:endParaRPr sz="2000" b="1" i="0">
                        <a:solidFill>
                          <a:srgbClr val="00B050"/>
                        </a:solidFill>
                        <a:latin typeface="Arial" panose="020B06040202020202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417195">
                <a:tc>
                  <a:txBody>
                    <a:bodyPr/>
                    <a:p>
                      <a:pPr marL="0" indent="0" algn="ctr" fontAlgn="b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000" i="0">
                          <a:solidFill>
                            <a:srgbClr val="000000"/>
                          </a:solidFill>
                          <a:latin typeface="Arial" panose="020B0604020202020204"/>
                          <a:ea typeface="SimSun" panose="02010600030101010101" pitchFamily="2" charset="-122"/>
                        </a:rPr>
                        <a:t>5</a:t>
                      </a:r>
                      <a:endParaRPr sz="2000" i="0">
                        <a:solidFill>
                          <a:srgbClr val="000000"/>
                        </a:solidFill>
                        <a:latin typeface="Arial" panose="020B06040202020202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ctr" fontAlgn="b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000" i="0">
                          <a:solidFill>
                            <a:srgbClr val="00B050"/>
                          </a:solidFill>
                          <a:latin typeface="Arial" panose="020B0604020202020204"/>
                          <a:ea typeface="SimSun" panose="02010600030101010101" pitchFamily="2" charset="-122"/>
                        </a:rPr>
                        <a:t>0,94572</a:t>
                      </a:r>
                      <a:endParaRPr sz="2000" i="0">
                        <a:solidFill>
                          <a:srgbClr val="00B050"/>
                        </a:solidFill>
                        <a:latin typeface="Arial" panose="020B06040202020202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ctr" fontAlgn="b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000" i="0">
                          <a:solidFill>
                            <a:srgbClr val="00B050"/>
                          </a:solidFill>
                          <a:latin typeface="Arial" panose="020B0604020202020204"/>
                          <a:ea typeface="SimSun" panose="02010600030101010101" pitchFamily="2" charset="-122"/>
                        </a:rPr>
                        <a:t>0,14</a:t>
                      </a:r>
                      <a:endParaRPr sz="2000" i="0">
                        <a:solidFill>
                          <a:srgbClr val="00B050"/>
                        </a:solidFill>
                        <a:latin typeface="Arial" panose="020B06040202020202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ctr" fontAlgn="b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000" i="0">
                          <a:solidFill>
                            <a:srgbClr val="00B050"/>
                          </a:solidFill>
                          <a:latin typeface="Arial" panose="020B0604020202020204"/>
                          <a:ea typeface="SimSun" panose="02010600030101010101" pitchFamily="2" charset="-122"/>
                        </a:rPr>
                        <a:t>0,35921</a:t>
                      </a:r>
                      <a:endParaRPr sz="2000" i="0">
                        <a:solidFill>
                          <a:srgbClr val="00B050"/>
                        </a:solidFill>
                        <a:latin typeface="Arial" panose="020B06040202020202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ctr" fontAlgn="b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000" b="1" i="0">
                          <a:solidFill>
                            <a:srgbClr val="00B050"/>
                          </a:solidFill>
                          <a:latin typeface="Arial" panose="020B0604020202020204"/>
                          <a:ea typeface="SimSun" panose="02010600030101010101" pitchFamily="2" charset="-122"/>
                        </a:rPr>
                        <a:t>0,596</a:t>
                      </a:r>
                      <a:endParaRPr sz="2000" b="1" i="0">
                        <a:solidFill>
                          <a:srgbClr val="00B050"/>
                        </a:solidFill>
                        <a:latin typeface="Arial" panose="020B06040202020202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417195">
                <a:tc>
                  <a:txBody>
                    <a:bodyPr/>
                    <a:p>
                      <a:pPr marL="0" indent="0" algn="ctr" fontAlgn="b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000" i="0">
                          <a:solidFill>
                            <a:srgbClr val="000000"/>
                          </a:solidFill>
                          <a:latin typeface="Arial" panose="020B0604020202020204"/>
                          <a:ea typeface="SimSun" panose="02010600030101010101" pitchFamily="2" charset="-122"/>
                        </a:rPr>
                        <a:t>6</a:t>
                      </a:r>
                      <a:endParaRPr sz="2000" i="0">
                        <a:solidFill>
                          <a:srgbClr val="000000"/>
                        </a:solidFill>
                        <a:latin typeface="Arial" panose="020B06040202020202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ctr" fontAlgn="b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000" b="1" i="0">
                          <a:solidFill>
                            <a:srgbClr val="00B050"/>
                          </a:solidFill>
                          <a:latin typeface="Arial" panose="020B0604020202020204"/>
                          <a:ea typeface="SimSun" panose="02010600030101010101" pitchFamily="2" charset="-122"/>
                        </a:rPr>
                        <a:t>0,95</a:t>
                      </a:r>
                      <a:endParaRPr sz="2000" b="1" i="0">
                        <a:solidFill>
                          <a:srgbClr val="00B050"/>
                        </a:solidFill>
                        <a:latin typeface="Arial" panose="020B06040202020202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ctr" fontAlgn="b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000" i="0">
                          <a:solidFill>
                            <a:srgbClr val="00B050"/>
                          </a:solidFill>
                          <a:latin typeface="Arial" panose="020B0604020202020204"/>
                          <a:ea typeface="SimSun" panose="02010600030101010101" pitchFamily="2" charset="-122"/>
                        </a:rPr>
                        <a:t>0,143</a:t>
                      </a:r>
                      <a:endParaRPr sz="2000" i="0">
                        <a:solidFill>
                          <a:srgbClr val="00B050"/>
                        </a:solidFill>
                        <a:latin typeface="Arial" panose="020B06040202020202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ctr" fontAlgn="b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000" i="0">
                          <a:solidFill>
                            <a:srgbClr val="00B050"/>
                          </a:solidFill>
                          <a:latin typeface="Arial" panose="020B0604020202020204"/>
                          <a:ea typeface="SimSun" panose="02010600030101010101" pitchFamily="2" charset="-122"/>
                        </a:rPr>
                        <a:t>0,35</a:t>
                      </a:r>
                      <a:endParaRPr sz="2000" i="0">
                        <a:solidFill>
                          <a:srgbClr val="00B050"/>
                        </a:solidFill>
                        <a:latin typeface="Arial" panose="020B06040202020202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ctr" fontAlgn="b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000" i="0">
                          <a:solidFill>
                            <a:srgbClr val="00B050"/>
                          </a:solidFill>
                          <a:latin typeface="Arial" panose="020B0604020202020204"/>
                          <a:ea typeface="SimSun" panose="02010600030101010101" pitchFamily="2" charset="-122"/>
                        </a:rPr>
                        <a:t>0,58948</a:t>
                      </a:r>
                      <a:endParaRPr sz="2000" i="0">
                        <a:solidFill>
                          <a:srgbClr val="00B050"/>
                        </a:solidFill>
                        <a:latin typeface="Arial" panose="020B06040202020202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416560">
                <a:tc>
                  <a:txBody>
                    <a:bodyPr/>
                    <a:p>
                      <a:pPr marL="0" indent="0" algn="ctr" fontAlgn="b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000" i="0">
                          <a:solidFill>
                            <a:srgbClr val="000000"/>
                          </a:solidFill>
                          <a:latin typeface="Arial" panose="020B0604020202020204"/>
                          <a:ea typeface="SimSun" panose="02010600030101010101" pitchFamily="2" charset="-122"/>
                        </a:rPr>
                        <a:t>7</a:t>
                      </a:r>
                      <a:endParaRPr sz="2000" i="0">
                        <a:solidFill>
                          <a:srgbClr val="000000"/>
                        </a:solidFill>
                        <a:latin typeface="Arial" panose="020B06040202020202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ctr" fontAlgn="b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000" i="0">
                          <a:solidFill>
                            <a:srgbClr val="00B050"/>
                          </a:solidFill>
                          <a:latin typeface="Arial" panose="020B0604020202020204"/>
                          <a:ea typeface="SimSun" panose="02010600030101010101" pitchFamily="2" charset="-122"/>
                        </a:rPr>
                        <a:t>0,94311</a:t>
                      </a:r>
                      <a:endParaRPr sz="2000" i="0">
                        <a:solidFill>
                          <a:srgbClr val="00B050"/>
                        </a:solidFill>
                        <a:latin typeface="Arial" panose="020B06040202020202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ctr" fontAlgn="b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000" i="0">
                          <a:solidFill>
                            <a:srgbClr val="00B050"/>
                          </a:solidFill>
                          <a:latin typeface="Arial" panose="020B0604020202020204"/>
                          <a:ea typeface="SimSun" panose="02010600030101010101" pitchFamily="2" charset="-122"/>
                        </a:rPr>
                        <a:t>0,14</a:t>
                      </a:r>
                      <a:endParaRPr sz="2000" i="0">
                        <a:solidFill>
                          <a:srgbClr val="00B050"/>
                        </a:solidFill>
                        <a:latin typeface="Arial" panose="020B06040202020202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ctr" fontAlgn="b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000" b="1" i="0">
                          <a:solidFill>
                            <a:srgbClr val="00B050"/>
                          </a:solidFill>
                          <a:latin typeface="Arial" panose="020B0604020202020204"/>
                          <a:ea typeface="SimSun" panose="02010600030101010101" pitchFamily="2" charset="-122"/>
                        </a:rPr>
                        <a:t>0,35979</a:t>
                      </a:r>
                      <a:endParaRPr sz="2000" b="1" i="0">
                        <a:solidFill>
                          <a:srgbClr val="00B050"/>
                        </a:solidFill>
                        <a:latin typeface="Arial" panose="020B06040202020202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ctr" fontAlgn="b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000" b="1" i="0">
                          <a:solidFill>
                            <a:srgbClr val="00B050"/>
                          </a:solidFill>
                          <a:latin typeface="Arial" panose="020B0604020202020204"/>
                          <a:ea typeface="SimSun" panose="02010600030101010101" pitchFamily="2" charset="-122"/>
                        </a:rPr>
                        <a:t>0,596</a:t>
                      </a:r>
                      <a:endParaRPr sz="2000" b="1" i="0">
                        <a:solidFill>
                          <a:srgbClr val="00B050"/>
                        </a:solidFill>
                        <a:latin typeface="Arial" panose="020B06040202020202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417195">
                <a:tc>
                  <a:txBody>
                    <a:bodyPr/>
                    <a:p>
                      <a:pPr marL="0" indent="0" algn="ctr" fontAlgn="b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000" i="0">
                          <a:solidFill>
                            <a:srgbClr val="000000"/>
                          </a:solidFill>
                          <a:latin typeface="Arial" panose="020B0604020202020204"/>
                          <a:ea typeface="SimSun" panose="02010600030101010101" pitchFamily="2" charset="-122"/>
                        </a:rPr>
                        <a:t>8</a:t>
                      </a:r>
                      <a:endParaRPr sz="2000" i="0">
                        <a:solidFill>
                          <a:srgbClr val="000000"/>
                        </a:solidFill>
                        <a:latin typeface="Arial" panose="020B06040202020202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ctr" fontAlgn="b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000" i="0">
                          <a:solidFill>
                            <a:srgbClr val="00B050"/>
                          </a:solidFill>
                          <a:latin typeface="Arial" panose="020B0604020202020204"/>
                          <a:ea typeface="SimSun" panose="02010600030101010101" pitchFamily="2" charset="-122"/>
                        </a:rPr>
                        <a:t>0,94</a:t>
                      </a:r>
                      <a:endParaRPr sz="2000" i="0">
                        <a:solidFill>
                          <a:srgbClr val="00B050"/>
                        </a:solidFill>
                        <a:latin typeface="Arial" panose="020B06040202020202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ctr" fontAlgn="b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000" b="1" i="0">
                          <a:solidFill>
                            <a:srgbClr val="00B050"/>
                          </a:solidFill>
                          <a:latin typeface="Arial" panose="020B0604020202020204"/>
                          <a:ea typeface="SimSun" panose="02010600030101010101" pitchFamily="2" charset="-122"/>
                        </a:rPr>
                        <a:t>0,144</a:t>
                      </a:r>
                      <a:endParaRPr sz="2000" b="1" i="0">
                        <a:solidFill>
                          <a:srgbClr val="00B050"/>
                        </a:solidFill>
                        <a:latin typeface="Arial" panose="020B06040202020202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ctr" fontAlgn="b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000" i="0">
                          <a:solidFill>
                            <a:srgbClr val="00B050"/>
                          </a:solidFill>
                          <a:latin typeface="Arial" panose="020B0604020202020204"/>
                          <a:ea typeface="SimSun" panose="02010600030101010101" pitchFamily="2" charset="-122"/>
                        </a:rPr>
                        <a:t>0,35897</a:t>
                      </a:r>
                      <a:endParaRPr sz="2000" i="0">
                        <a:solidFill>
                          <a:srgbClr val="00B050"/>
                        </a:solidFill>
                        <a:latin typeface="Arial" panose="020B06040202020202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ctr" fontAlgn="b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000" b="1" i="0">
                          <a:solidFill>
                            <a:srgbClr val="00B050"/>
                          </a:solidFill>
                          <a:latin typeface="Arial" panose="020B0604020202020204"/>
                          <a:ea typeface="SimSun" panose="02010600030101010101" pitchFamily="2" charset="-122"/>
                        </a:rPr>
                        <a:t>0,596</a:t>
                      </a:r>
                      <a:endParaRPr sz="2000" b="1" i="0">
                        <a:solidFill>
                          <a:srgbClr val="00B050"/>
                        </a:solidFill>
                        <a:latin typeface="Arial" panose="020B0604020202020204"/>
                        <a:ea typeface="SimSun" panose="02010600030101010101" pitchFamily="2" charset="-122"/>
                      </a:endParaRPr>
                    </a:p>
                  </a:txBody>
                  <a:tcPr marL="0" marR="0" marT="0" marB="0" anchor="b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Text 0"/>
          <p:cNvSpPr/>
          <p:nvPr/>
        </p:nvSpPr>
        <p:spPr>
          <a:xfrm>
            <a:off x="3060065" y="335915"/>
            <a:ext cx="6071870" cy="725805"/>
          </a:xfrm>
          <a:prstGeom prst="rect">
            <a:avLst/>
          </a:prstGeom>
          <a:noFill/>
        </p:spPr>
        <p:txBody>
          <a:bodyPr wrap="none" lIns="0" tIns="0" rIns="0" bIns="0" rtlCol="0" anchor="t"/>
          <a:p>
            <a:pPr marL="0" indent="0">
              <a:lnSpc>
                <a:spcPts val="5700"/>
              </a:lnSpc>
              <a:buNone/>
            </a:pPr>
            <a:r>
              <a:rPr lang="en-US" sz="6000" dirty="0">
                <a:solidFill>
                  <a:srgbClr val="00002E"/>
                </a:solidFill>
                <a:latin typeface="Arial" panose="020B0604020202020204" pitchFamily="34" charset="0"/>
                <a:ea typeface="Nunito Semi Bold" pitchFamily="34" charset="-122"/>
                <a:cs typeface="Arial" panose="020B0604020202020204" pitchFamily="34" charset="0"/>
              </a:rPr>
              <a:t>Impacto Potencial</a:t>
            </a:r>
            <a:endParaRPr lang="en-US" sz="6000" dirty="0">
              <a:solidFill>
                <a:srgbClr val="00002E"/>
              </a:solidFill>
              <a:latin typeface="Arial" panose="020B0604020202020204" pitchFamily="34" charset="0"/>
              <a:ea typeface="Nunito Semi Bold" pitchFamily="34" charset="-122"/>
              <a:cs typeface="Arial" panose="020B0604020202020204" pitchFamily="34" charset="0"/>
            </a:endParaRPr>
          </a:p>
        </p:txBody>
      </p:sp>
      <p:sp>
        <p:nvSpPr>
          <p:cNvPr id="12" name="Text 1"/>
          <p:cNvSpPr/>
          <p:nvPr/>
        </p:nvSpPr>
        <p:spPr>
          <a:xfrm>
            <a:off x="686753" y="2010172"/>
            <a:ext cx="2904530" cy="363141"/>
          </a:xfrm>
          <a:prstGeom prst="rect">
            <a:avLst/>
          </a:prstGeom>
          <a:noFill/>
        </p:spPr>
        <p:txBody>
          <a:bodyPr wrap="none" lIns="0" tIns="0" rIns="0" bIns="0" rtlCol="0" anchor="t"/>
          <a:p>
            <a:pPr marL="571500" indent="-571500" algn="l">
              <a:lnSpc>
                <a:spcPts val="2850"/>
              </a:lnSpc>
              <a:buFont typeface="Wingdings" panose="05000000000000000000" charset="0"/>
              <a:buChar char="Ø"/>
            </a:pPr>
            <a:r>
              <a:rPr lang="en-US" sz="4400" b="1" dirty="0">
                <a:solidFill>
                  <a:srgbClr val="00002E"/>
                </a:solidFill>
                <a:latin typeface="Arial" panose="020B0604020202020204" pitchFamily="34" charset="0"/>
                <a:ea typeface="Nunito Semi Bold" pitchFamily="34" charset="-122"/>
                <a:cs typeface="Arial" panose="020B0604020202020204" pitchFamily="34" charset="0"/>
              </a:rPr>
              <a:t>Mejora de Seguridad</a:t>
            </a:r>
            <a:endParaRPr lang="en-US" sz="4400" b="1" dirty="0">
              <a:solidFill>
                <a:srgbClr val="00002E"/>
              </a:solidFill>
              <a:latin typeface="Arial" panose="020B0604020202020204" pitchFamily="34" charset="0"/>
              <a:ea typeface="Nunito Semi Bold" pitchFamily="34" charset="-122"/>
              <a:cs typeface="Arial" panose="020B0604020202020204" pitchFamily="34" charset="0"/>
            </a:endParaRPr>
          </a:p>
        </p:txBody>
      </p:sp>
      <p:sp>
        <p:nvSpPr>
          <p:cNvPr id="14" name="Text 3"/>
          <p:cNvSpPr/>
          <p:nvPr/>
        </p:nvSpPr>
        <p:spPr>
          <a:xfrm>
            <a:off x="686911" y="3249692"/>
            <a:ext cx="2904530" cy="363141"/>
          </a:xfrm>
          <a:prstGeom prst="rect">
            <a:avLst/>
          </a:prstGeom>
          <a:noFill/>
        </p:spPr>
        <p:txBody>
          <a:bodyPr wrap="none" lIns="0" tIns="0" rIns="0" bIns="0" rtlCol="0" anchor="t"/>
          <a:p>
            <a:pPr marL="571500" indent="-571500" algn="l">
              <a:lnSpc>
                <a:spcPts val="2850"/>
              </a:lnSpc>
              <a:buFont typeface="Wingdings" panose="05000000000000000000" charset="0"/>
              <a:buChar char="Ø"/>
            </a:pPr>
            <a:r>
              <a:rPr lang="en-US" sz="4400" b="1" dirty="0">
                <a:solidFill>
                  <a:srgbClr val="00002E"/>
                </a:solidFill>
                <a:latin typeface="Arial" panose="020B0604020202020204" pitchFamily="34" charset="0"/>
                <a:ea typeface="Nunito Semi Bold" pitchFamily="34" charset="-122"/>
                <a:cs typeface="Arial" panose="020B0604020202020204" pitchFamily="34" charset="0"/>
              </a:rPr>
              <a:t>Respuesta Rápida</a:t>
            </a:r>
            <a:endParaRPr lang="en-US" sz="4400" b="1" dirty="0">
              <a:solidFill>
                <a:srgbClr val="00002E"/>
              </a:solidFill>
              <a:latin typeface="Arial" panose="020B0604020202020204" pitchFamily="34" charset="0"/>
              <a:ea typeface="Nunito Semi Bold" pitchFamily="34" charset="-122"/>
              <a:cs typeface="Arial" panose="020B0604020202020204" pitchFamily="34" charset="0"/>
            </a:endParaRPr>
          </a:p>
        </p:txBody>
      </p:sp>
      <p:sp>
        <p:nvSpPr>
          <p:cNvPr id="16" name="Text 5"/>
          <p:cNvSpPr/>
          <p:nvPr/>
        </p:nvSpPr>
        <p:spPr>
          <a:xfrm>
            <a:off x="687070" y="4489212"/>
            <a:ext cx="3024783" cy="363141"/>
          </a:xfrm>
          <a:prstGeom prst="rect">
            <a:avLst/>
          </a:prstGeom>
          <a:noFill/>
        </p:spPr>
        <p:txBody>
          <a:bodyPr wrap="none" lIns="0" tIns="0" rIns="0" bIns="0" rtlCol="0" anchor="t"/>
          <a:p>
            <a:pPr marL="571500" indent="-571500" algn="l">
              <a:lnSpc>
                <a:spcPts val="2850"/>
              </a:lnSpc>
              <a:buFont typeface="Wingdings" panose="05000000000000000000" charset="0"/>
              <a:buChar char="Ø"/>
            </a:pPr>
            <a:r>
              <a:rPr lang="en-US" sz="4400" b="1" dirty="0">
                <a:solidFill>
                  <a:srgbClr val="00002E"/>
                </a:solidFill>
                <a:latin typeface="Arial" panose="020B0604020202020204" pitchFamily="34" charset="0"/>
                <a:ea typeface="Nunito Semi Bold" pitchFamily="34" charset="-122"/>
                <a:cs typeface="Arial" panose="020B0604020202020204" pitchFamily="34" charset="0"/>
              </a:rPr>
              <a:t>Resiliencia Aumentada</a:t>
            </a:r>
            <a:endParaRPr lang="en-US" sz="4400" b="1" dirty="0">
              <a:solidFill>
                <a:srgbClr val="00002E"/>
              </a:solidFill>
              <a:latin typeface="Arial" panose="020B0604020202020204" pitchFamily="34" charset="0"/>
              <a:ea typeface="Nunito Semi Bold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Text 0"/>
          <p:cNvSpPr/>
          <p:nvPr/>
        </p:nvSpPr>
        <p:spPr>
          <a:xfrm>
            <a:off x="3815715" y="285750"/>
            <a:ext cx="4560570" cy="725805"/>
          </a:xfrm>
          <a:prstGeom prst="rect">
            <a:avLst/>
          </a:prstGeom>
          <a:noFill/>
        </p:spPr>
        <p:txBody>
          <a:bodyPr wrap="none" lIns="0" tIns="0" rIns="0" bIns="0" rtlCol="0" anchor="t"/>
          <a:p>
            <a:pPr marL="0" indent="0">
              <a:lnSpc>
                <a:spcPts val="5700"/>
              </a:lnSpc>
              <a:buNone/>
            </a:pPr>
            <a:r>
              <a:rPr lang="en-US" sz="6000" dirty="0">
                <a:solidFill>
                  <a:srgbClr val="00002E"/>
                </a:solidFill>
                <a:latin typeface="Arial" panose="020B0604020202020204" pitchFamily="34" charset="0"/>
                <a:ea typeface="Nunito Semi Bold" pitchFamily="34" charset="-122"/>
                <a:cs typeface="Arial" panose="020B0604020202020204" pitchFamily="34" charset="0"/>
              </a:rPr>
              <a:t>Conclusiones</a:t>
            </a:r>
            <a:endParaRPr lang="en-US" sz="6000" dirty="0">
              <a:solidFill>
                <a:srgbClr val="00002E"/>
              </a:solidFill>
              <a:latin typeface="Arial" panose="020B0604020202020204" pitchFamily="34" charset="0"/>
              <a:ea typeface="Nunito Semi Bold" pitchFamily="34" charset="-122"/>
              <a:cs typeface="Arial" panose="020B0604020202020204" pitchFamily="34" charset="0"/>
            </a:endParaRPr>
          </a:p>
        </p:txBody>
      </p:sp>
      <p:sp>
        <p:nvSpPr>
          <p:cNvPr id="12" name="Text 1"/>
          <p:cNvSpPr/>
          <p:nvPr/>
        </p:nvSpPr>
        <p:spPr>
          <a:xfrm>
            <a:off x="686753" y="1519952"/>
            <a:ext cx="2904530" cy="363141"/>
          </a:xfrm>
          <a:prstGeom prst="rect">
            <a:avLst/>
          </a:prstGeom>
          <a:noFill/>
        </p:spPr>
        <p:txBody>
          <a:bodyPr wrap="none" lIns="0" tIns="0" rIns="0" bIns="0" rtlCol="0" anchor="t"/>
          <a:p>
            <a:pPr marL="571500" indent="-571500" algn="l">
              <a:lnSpc>
                <a:spcPts val="2850"/>
              </a:lnSpc>
              <a:buFont typeface="Wingdings" panose="05000000000000000000" charset="0"/>
              <a:buChar char="Ø"/>
            </a:pPr>
            <a:r>
              <a:rPr lang="en-US" altLang="es-ES" sz="4200" b="1" dirty="0">
                <a:solidFill>
                  <a:srgbClr val="00002E"/>
                </a:solidFill>
                <a:latin typeface="Arial" panose="020B0604020202020204" pitchFamily="34" charset="0"/>
                <a:ea typeface="Nunito Semi Bold" pitchFamily="34" charset="-122"/>
                <a:cs typeface="Arial" panose="020B0604020202020204" pitchFamily="34" charset="0"/>
              </a:rPr>
              <a:t>Adaptaci</a:t>
            </a:r>
            <a:r>
              <a:rPr lang="es-ES" altLang="es-ES" sz="4200" b="1" dirty="0">
                <a:solidFill>
                  <a:srgbClr val="00002E"/>
                </a:solidFill>
                <a:latin typeface="Arial" panose="020B0604020202020204" pitchFamily="34" charset="0"/>
                <a:ea typeface="Nunito Semi Bold" pitchFamily="34" charset="-122"/>
                <a:cs typeface="Arial" panose="020B0604020202020204" pitchFamily="34" charset="0"/>
              </a:rPr>
              <a:t>ó</a:t>
            </a:r>
            <a:r>
              <a:rPr lang="en-US" altLang="es-ES" sz="4200" b="1" dirty="0">
                <a:solidFill>
                  <a:srgbClr val="00002E"/>
                </a:solidFill>
                <a:latin typeface="Arial" panose="020B0604020202020204" pitchFamily="34" charset="0"/>
                <a:ea typeface="Nunito Semi Bold" pitchFamily="34" charset="-122"/>
                <a:cs typeface="Arial" panose="020B0604020202020204" pitchFamily="34" charset="0"/>
              </a:rPr>
              <a:t>n eficiente</a:t>
            </a:r>
            <a:endParaRPr lang="en-US" altLang="es-ES" sz="4200" b="1" dirty="0">
              <a:solidFill>
                <a:srgbClr val="00002E"/>
              </a:solidFill>
              <a:latin typeface="Arial" panose="020B0604020202020204" pitchFamily="34" charset="0"/>
              <a:ea typeface="Nunito Semi Bold" pitchFamily="34" charset="-122"/>
              <a:cs typeface="Arial" panose="020B0604020202020204" pitchFamily="34" charset="0"/>
            </a:endParaRPr>
          </a:p>
        </p:txBody>
      </p:sp>
      <p:sp>
        <p:nvSpPr>
          <p:cNvPr id="14" name="Text 3"/>
          <p:cNvSpPr/>
          <p:nvPr/>
        </p:nvSpPr>
        <p:spPr>
          <a:xfrm>
            <a:off x="686911" y="2493407"/>
            <a:ext cx="2904530" cy="363141"/>
          </a:xfrm>
          <a:prstGeom prst="rect">
            <a:avLst/>
          </a:prstGeom>
          <a:noFill/>
        </p:spPr>
        <p:txBody>
          <a:bodyPr wrap="none" lIns="0" tIns="0" rIns="0" bIns="0" rtlCol="0" anchor="t"/>
          <a:p>
            <a:pPr marL="571500" indent="-571500" algn="l">
              <a:lnSpc>
                <a:spcPts val="2850"/>
              </a:lnSpc>
              <a:buFont typeface="Wingdings" panose="05000000000000000000" charset="0"/>
              <a:buChar char="Ø"/>
            </a:pPr>
            <a:r>
              <a:rPr lang="en-US" altLang="es-ES" sz="4200" b="1" dirty="0">
                <a:solidFill>
                  <a:srgbClr val="00002E"/>
                </a:solidFill>
                <a:latin typeface="Arial" panose="020B0604020202020204" pitchFamily="34" charset="0"/>
                <a:ea typeface="Nunito Semi Bold" pitchFamily="34" charset="-122"/>
                <a:cs typeface="Arial" panose="020B0604020202020204" pitchFamily="34" charset="0"/>
              </a:rPr>
              <a:t>Algoritmos </a:t>
            </a:r>
            <a:r>
              <a:rPr lang="es-ES" altLang="en-US" sz="4200" b="1" dirty="0">
                <a:solidFill>
                  <a:srgbClr val="00002E"/>
                </a:solidFill>
                <a:latin typeface="Arial" panose="020B0604020202020204" pitchFamily="34" charset="0"/>
                <a:ea typeface="Nunito Semi Bold" pitchFamily="34" charset="-122"/>
                <a:cs typeface="Arial" panose="020B0604020202020204" pitchFamily="34" charset="0"/>
              </a:rPr>
              <a:t>en </a:t>
            </a:r>
            <a:r>
              <a:rPr lang="en-US" altLang="es-ES" sz="4200" b="1" dirty="0">
                <a:solidFill>
                  <a:srgbClr val="00002E"/>
                </a:solidFill>
                <a:latin typeface="Arial" panose="020B0604020202020204" pitchFamily="34" charset="0"/>
                <a:ea typeface="Nunito Semi Bold" pitchFamily="34" charset="-122"/>
                <a:cs typeface="Arial" panose="020B0604020202020204" pitchFamily="34" charset="0"/>
              </a:rPr>
              <a:t>Python supera</a:t>
            </a:r>
            <a:r>
              <a:rPr lang="es-ES" altLang="en-US" sz="4200" b="1" dirty="0">
                <a:solidFill>
                  <a:srgbClr val="00002E"/>
                </a:solidFill>
                <a:latin typeface="Arial" panose="020B0604020202020204" pitchFamily="34" charset="0"/>
                <a:ea typeface="Nunito Semi Bold" pitchFamily="34" charset="-122"/>
                <a:cs typeface="Arial" panose="020B0604020202020204" pitchFamily="34" charset="0"/>
              </a:rPr>
              <a:t>n</a:t>
            </a:r>
            <a:r>
              <a:rPr lang="en-US" altLang="es-ES" sz="4200" b="1" dirty="0">
                <a:solidFill>
                  <a:srgbClr val="00002E"/>
                </a:solidFill>
                <a:latin typeface="Arial" panose="020B0604020202020204" pitchFamily="34" charset="0"/>
                <a:ea typeface="Nunito Semi Bold" pitchFamily="34" charset="-122"/>
                <a:cs typeface="Arial" panose="020B0604020202020204" pitchFamily="34" charset="0"/>
              </a:rPr>
              <a:t> </a:t>
            </a:r>
            <a:r>
              <a:rPr lang="es-ES" altLang="en-US" sz="4200" b="1" dirty="0">
                <a:solidFill>
                  <a:srgbClr val="00002E"/>
                </a:solidFill>
                <a:latin typeface="Arial" panose="020B0604020202020204" pitchFamily="34" charset="0"/>
                <a:ea typeface="Nunito Semi Bold" pitchFamily="34" charset="-122"/>
                <a:cs typeface="Arial" panose="020B0604020202020204" pitchFamily="34" charset="0"/>
              </a:rPr>
              <a:t> a </a:t>
            </a:r>
            <a:r>
              <a:rPr lang="en-US" altLang="es-ES" sz="4200" b="1" dirty="0">
                <a:solidFill>
                  <a:srgbClr val="00002E"/>
                </a:solidFill>
                <a:latin typeface="Arial" panose="020B0604020202020204" pitchFamily="34" charset="0"/>
                <a:ea typeface="Nunito Semi Bold" pitchFamily="34" charset="-122"/>
                <a:cs typeface="Arial" panose="020B0604020202020204" pitchFamily="34" charset="0"/>
              </a:rPr>
              <a:t>KNIME</a:t>
            </a:r>
            <a:endParaRPr lang="en-US" altLang="es-ES" sz="4200" b="1" dirty="0">
              <a:solidFill>
                <a:srgbClr val="00002E"/>
              </a:solidFill>
              <a:latin typeface="Arial" panose="020B0604020202020204" pitchFamily="34" charset="0"/>
              <a:ea typeface="Nunito Semi Bold" pitchFamily="34" charset="-122"/>
              <a:cs typeface="Arial" panose="020B0604020202020204" pitchFamily="34" charset="0"/>
            </a:endParaRPr>
          </a:p>
        </p:txBody>
      </p:sp>
      <p:sp>
        <p:nvSpPr>
          <p:cNvPr id="16" name="Text 5"/>
          <p:cNvSpPr/>
          <p:nvPr/>
        </p:nvSpPr>
        <p:spPr>
          <a:xfrm>
            <a:off x="687070" y="3466862"/>
            <a:ext cx="3024783" cy="363141"/>
          </a:xfrm>
          <a:prstGeom prst="rect">
            <a:avLst/>
          </a:prstGeom>
          <a:noFill/>
        </p:spPr>
        <p:txBody>
          <a:bodyPr wrap="none" lIns="0" tIns="0" rIns="0" bIns="0" rtlCol="0" anchor="t"/>
          <a:p>
            <a:pPr marL="571500" indent="-571500" algn="l">
              <a:lnSpc>
                <a:spcPts val="2850"/>
              </a:lnSpc>
              <a:buFont typeface="Wingdings" panose="05000000000000000000" charset="0"/>
              <a:buChar char="Ø"/>
            </a:pPr>
            <a:r>
              <a:rPr lang="en-US" sz="4200" b="1" dirty="0">
                <a:solidFill>
                  <a:srgbClr val="00002E"/>
                </a:solidFill>
                <a:latin typeface="Arial" panose="020B0604020202020204" pitchFamily="34" charset="0"/>
                <a:ea typeface="Nunito Semi Bold" pitchFamily="34" charset="-122"/>
                <a:cs typeface="Arial" panose="020B0604020202020204" pitchFamily="34" charset="0"/>
                <a:sym typeface="+mn-ea"/>
              </a:rPr>
              <a:t>Efectividad en la deteccion de anomal</a:t>
            </a:r>
            <a:r>
              <a:rPr lang="es-ES" sz="4200" b="1" dirty="0">
                <a:solidFill>
                  <a:srgbClr val="00002E"/>
                </a:solidFill>
                <a:latin typeface="Arial" panose="020B0604020202020204" pitchFamily="34" charset="0"/>
                <a:ea typeface="Nunito Semi Bold" pitchFamily="34" charset="-122"/>
                <a:cs typeface="Arial" panose="020B0604020202020204" pitchFamily="34" charset="0"/>
                <a:sym typeface="+mn-ea"/>
              </a:rPr>
              <a:t>ías</a:t>
            </a:r>
            <a:endParaRPr lang="es-ES" sz="4200" b="1" dirty="0">
              <a:solidFill>
                <a:srgbClr val="00002E"/>
              </a:solidFill>
              <a:latin typeface="Arial" panose="020B0604020202020204" pitchFamily="34" charset="0"/>
              <a:ea typeface="Nunito Semi Bold" pitchFamily="34" charset="-122"/>
              <a:cs typeface="Arial" panose="020B0604020202020204" pitchFamily="34" charset="0"/>
            </a:endParaRPr>
          </a:p>
        </p:txBody>
      </p:sp>
      <p:sp>
        <p:nvSpPr>
          <p:cNvPr id="3" name="Text 3"/>
          <p:cNvSpPr/>
          <p:nvPr/>
        </p:nvSpPr>
        <p:spPr>
          <a:xfrm>
            <a:off x="746601" y="4440317"/>
            <a:ext cx="2904530" cy="363141"/>
          </a:xfrm>
          <a:prstGeom prst="rect">
            <a:avLst/>
          </a:prstGeom>
          <a:noFill/>
        </p:spPr>
        <p:txBody>
          <a:bodyPr wrap="none" lIns="0" tIns="0" rIns="0" bIns="0" rtlCol="0" anchor="t"/>
          <a:p>
            <a:pPr marL="571500" indent="-571500" algn="l">
              <a:lnSpc>
                <a:spcPts val="2850"/>
              </a:lnSpc>
              <a:buFont typeface="Wingdings" panose="05000000000000000000" charset="0"/>
              <a:buChar char="Ø"/>
            </a:pPr>
            <a:r>
              <a:rPr lang="es-ES" altLang="en-US" sz="4200" b="1" dirty="0">
                <a:solidFill>
                  <a:srgbClr val="00002E"/>
                </a:solidFill>
                <a:latin typeface="Arial" panose="020B0604020202020204" pitchFamily="34" charset="0"/>
                <a:ea typeface="Nunito Semi Bold" pitchFamily="34" charset="-122"/>
                <a:cs typeface="Arial" panose="020B0604020202020204" pitchFamily="34" charset="0"/>
              </a:rPr>
              <a:t>Precisión y Velocidad</a:t>
            </a:r>
            <a:endParaRPr lang="es-ES" altLang="en-US" sz="4200" b="1" dirty="0">
              <a:solidFill>
                <a:srgbClr val="00002E"/>
              </a:solidFill>
              <a:latin typeface="Arial" panose="020B0604020202020204" pitchFamily="34" charset="0"/>
              <a:ea typeface="Nunito Semi Bold" pitchFamily="34" charset="-122"/>
              <a:cs typeface="Arial" panose="020B0604020202020204" pitchFamily="34" charset="0"/>
            </a:endParaRPr>
          </a:p>
        </p:txBody>
      </p:sp>
      <p:sp>
        <p:nvSpPr>
          <p:cNvPr id="4" name="Text 5"/>
          <p:cNvSpPr/>
          <p:nvPr/>
        </p:nvSpPr>
        <p:spPr>
          <a:xfrm>
            <a:off x="746760" y="5413772"/>
            <a:ext cx="3024783" cy="363141"/>
          </a:xfrm>
          <a:prstGeom prst="rect">
            <a:avLst/>
          </a:prstGeom>
          <a:noFill/>
        </p:spPr>
        <p:txBody>
          <a:bodyPr wrap="none" lIns="0" tIns="0" rIns="0" bIns="0" rtlCol="0" anchor="t"/>
          <a:p>
            <a:pPr marL="571500" indent="-571500" algn="l">
              <a:lnSpc>
                <a:spcPts val="2850"/>
              </a:lnSpc>
              <a:buFont typeface="Wingdings" panose="05000000000000000000" charset="0"/>
              <a:buChar char="Ø"/>
            </a:pPr>
            <a:r>
              <a:rPr lang="en-US" altLang="es-ES" sz="4200" b="1" dirty="0">
                <a:solidFill>
                  <a:srgbClr val="00002E"/>
                </a:solidFill>
                <a:latin typeface="Arial" panose="020B0604020202020204" pitchFamily="34" charset="0"/>
                <a:ea typeface="Nunito Semi Bold" pitchFamily="34" charset="-122"/>
                <a:cs typeface="Arial" panose="020B0604020202020204" pitchFamily="34" charset="0"/>
              </a:rPr>
              <a:t>Isolation Forest en KNIME </a:t>
            </a:r>
            <a:endParaRPr lang="en-US" altLang="es-ES" sz="4200" b="1" dirty="0">
              <a:solidFill>
                <a:srgbClr val="00002E"/>
              </a:solidFill>
              <a:latin typeface="Arial" panose="020B0604020202020204" pitchFamily="34" charset="0"/>
              <a:ea typeface="Nunito Semi Bold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Text 0"/>
          <p:cNvSpPr/>
          <p:nvPr/>
        </p:nvSpPr>
        <p:spPr>
          <a:xfrm>
            <a:off x="3060065" y="335915"/>
            <a:ext cx="6071870" cy="725805"/>
          </a:xfrm>
          <a:prstGeom prst="rect">
            <a:avLst/>
          </a:prstGeom>
          <a:noFill/>
        </p:spPr>
        <p:txBody>
          <a:bodyPr wrap="none" lIns="0" tIns="0" rIns="0" bIns="0" rtlCol="0" anchor="t"/>
          <a:p>
            <a:pPr marL="0" indent="0" algn="r">
              <a:lnSpc>
                <a:spcPts val="5700"/>
              </a:lnSpc>
              <a:buNone/>
            </a:pPr>
            <a:r>
              <a:rPr lang="en-US" sz="6000" dirty="0">
                <a:solidFill>
                  <a:srgbClr val="00002E"/>
                </a:solidFill>
                <a:latin typeface="Arial" panose="020B0604020202020204" pitchFamily="34" charset="0"/>
                <a:ea typeface="Nunito Semi Bold" pitchFamily="34" charset="-122"/>
                <a:cs typeface="Arial" panose="020B0604020202020204" pitchFamily="34" charset="0"/>
              </a:rPr>
              <a:t>Recomendaciones</a:t>
            </a:r>
            <a:endParaRPr lang="en-US" sz="6000" dirty="0">
              <a:solidFill>
                <a:srgbClr val="00002E"/>
              </a:solidFill>
              <a:latin typeface="Arial" panose="020B0604020202020204" pitchFamily="34" charset="0"/>
              <a:ea typeface="Nunito Semi Bold" pitchFamily="34" charset="-122"/>
              <a:cs typeface="Arial" panose="020B0604020202020204" pitchFamily="34" charset="0"/>
            </a:endParaRPr>
          </a:p>
        </p:txBody>
      </p:sp>
      <p:sp>
        <p:nvSpPr>
          <p:cNvPr id="12" name="Text 1"/>
          <p:cNvSpPr/>
          <p:nvPr/>
        </p:nvSpPr>
        <p:spPr>
          <a:xfrm>
            <a:off x="686753" y="2010172"/>
            <a:ext cx="2904530" cy="363141"/>
          </a:xfrm>
          <a:prstGeom prst="rect">
            <a:avLst/>
          </a:prstGeom>
          <a:noFill/>
        </p:spPr>
        <p:txBody>
          <a:bodyPr wrap="none" lIns="0" tIns="0" rIns="0" bIns="0" rtlCol="0" anchor="t"/>
          <a:p>
            <a:pPr marL="571500" indent="-571500" algn="l">
              <a:lnSpc>
                <a:spcPts val="2850"/>
              </a:lnSpc>
              <a:buFont typeface="Wingdings" panose="05000000000000000000" charset="0"/>
              <a:buChar char="Ø"/>
            </a:pPr>
            <a:r>
              <a:rPr lang="es-ES" altLang="en-US" sz="4000" b="1" dirty="0">
                <a:solidFill>
                  <a:srgbClr val="00002E"/>
                </a:solidFill>
                <a:latin typeface="Arial" panose="020B0604020202020204" pitchFamily="34" charset="0"/>
                <a:ea typeface="Nunito Semi Bold" pitchFamily="34" charset="-122"/>
                <a:cs typeface="Arial" panose="020B0604020202020204" pitchFamily="34" charset="0"/>
              </a:rPr>
              <a:t>E</a:t>
            </a:r>
            <a:r>
              <a:rPr lang="en-US" altLang="es-ES" sz="4000" b="1" dirty="0">
                <a:solidFill>
                  <a:srgbClr val="00002E"/>
                </a:solidFill>
                <a:latin typeface="Arial" panose="020B0604020202020204" pitchFamily="34" charset="0"/>
                <a:ea typeface="Nunito Semi Bold" pitchFamily="34" charset="-122"/>
                <a:cs typeface="Arial" panose="020B0604020202020204" pitchFamily="34" charset="0"/>
              </a:rPr>
              <a:t>ntorno real con datos en tiempo real.</a:t>
            </a:r>
            <a:endParaRPr lang="en-US" altLang="es-ES" sz="4000" b="1" dirty="0">
              <a:solidFill>
                <a:srgbClr val="00002E"/>
              </a:solidFill>
              <a:latin typeface="Arial" panose="020B0604020202020204" pitchFamily="34" charset="0"/>
              <a:ea typeface="Nunito Semi Bold" pitchFamily="34" charset="-122"/>
              <a:cs typeface="Arial" panose="020B0604020202020204" pitchFamily="34" charset="0"/>
            </a:endParaRPr>
          </a:p>
        </p:txBody>
      </p:sp>
      <p:sp>
        <p:nvSpPr>
          <p:cNvPr id="14" name="Text 3"/>
          <p:cNvSpPr/>
          <p:nvPr/>
        </p:nvSpPr>
        <p:spPr>
          <a:xfrm>
            <a:off x="686911" y="3249692"/>
            <a:ext cx="2904530" cy="363141"/>
          </a:xfrm>
          <a:prstGeom prst="rect">
            <a:avLst/>
          </a:prstGeom>
          <a:noFill/>
        </p:spPr>
        <p:txBody>
          <a:bodyPr wrap="none" lIns="0" tIns="0" rIns="0" bIns="0" rtlCol="0" anchor="t"/>
          <a:p>
            <a:pPr marL="571500" indent="-571500" algn="l">
              <a:lnSpc>
                <a:spcPts val="2850"/>
              </a:lnSpc>
              <a:buFont typeface="Wingdings" panose="05000000000000000000" charset="0"/>
              <a:buChar char="Ø"/>
            </a:pPr>
            <a:r>
              <a:rPr lang="en-US" altLang="es-ES" sz="4400" b="1" dirty="0">
                <a:solidFill>
                  <a:srgbClr val="00002E"/>
                </a:solidFill>
                <a:latin typeface="Arial" panose="020B0604020202020204" pitchFamily="34" charset="0"/>
                <a:ea typeface="Nunito Semi Bold" pitchFamily="34" charset="-122"/>
                <a:cs typeface="Arial" panose="020B0604020202020204" pitchFamily="34" charset="0"/>
              </a:rPr>
              <a:t>Comparar los resultados</a:t>
            </a:r>
            <a:endParaRPr lang="en-US" altLang="es-ES" sz="4400" b="1" dirty="0">
              <a:solidFill>
                <a:srgbClr val="00002E"/>
              </a:solidFill>
              <a:latin typeface="Arial" panose="020B0604020202020204" pitchFamily="34" charset="0"/>
              <a:ea typeface="Nunito Semi Bold" pitchFamily="34" charset="-122"/>
              <a:cs typeface="Arial" panose="020B0604020202020204" pitchFamily="34" charset="0"/>
            </a:endParaRPr>
          </a:p>
        </p:txBody>
      </p:sp>
      <p:sp>
        <p:nvSpPr>
          <p:cNvPr id="16" name="Text 5"/>
          <p:cNvSpPr/>
          <p:nvPr/>
        </p:nvSpPr>
        <p:spPr>
          <a:xfrm>
            <a:off x="687070" y="4489212"/>
            <a:ext cx="3024783" cy="363141"/>
          </a:xfrm>
          <a:prstGeom prst="rect">
            <a:avLst/>
          </a:prstGeom>
          <a:noFill/>
        </p:spPr>
        <p:txBody>
          <a:bodyPr wrap="none" lIns="0" tIns="0" rIns="0" bIns="0" rtlCol="0" anchor="t"/>
          <a:p>
            <a:pPr marL="571500" indent="-571500" algn="l">
              <a:lnSpc>
                <a:spcPts val="2850"/>
              </a:lnSpc>
              <a:buFont typeface="Wingdings" panose="05000000000000000000" charset="0"/>
              <a:buChar char="Ø"/>
            </a:pPr>
            <a:r>
              <a:rPr lang="en-US" altLang="es-ES" sz="4400" b="1" dirty="0">
                <a:solidFill>
                  <a:srgbClr val="00002E"/>
                </a:solidFill>
                <a:latin typeface="Arial" panose="020B0604020202020204" pitchFamily="34" charset="0"/>
                <a:ea typeface="Nunito Semi Bold" pitchFamily="34" charset="-122"/>
                <a:cs typeface="Arial" panose="020B0604020202020204" pitchFamily="34" charset="0"/>
              </a:rPr>
              <a:t>Evaluar el desempe</a:t>
            </a:r>
            <a:r>
              <a:rPr lang="en-US" altLang="en-US" sz="4400" b="1" dirty="0">
                <a:solidFill>
                  <a:srgbClr val="00002E"/>
                </a:solidFill>
                <a:latin typeface="Arial" panose="020B0604020202020204" pitchFamily="34" charset="0"/>
                <a:ea typeface="Nunito Semi Bold" pitchFamily="34" charset="-122"/>
                <a:cs typeface="Arial" panose="020B0604020202020204" pitchFamily="34" charset="0"/>
              </a:rPr>
              <a:t>ñ</a:t>
            </a:r>
            <a:r>
              <a:rPr lang="en-US" altLang="es-ES" sz="4400" b="1" dirty="0">
                <a:solidFill>
                  <a:srgbClr val="00002E"/>
                </a:solidFill>
                <a:latin typeface="Arial" panose="020B0604020202020204" pitchFamily="34" charset="0"/>
                <a:ea typeface="Nunito Semi Bold" pitchFamily="34" charset="-122"/>
                <a:cs typeface="Arial" panose="020B0604020202020204" pitchFamily="34" charset="0"/>
              </a:rPr>
              <a:t>o</a:t>
            </a:r>
            <a:endParaRPr lang="en-US" altLang="es-ES" sz="4400" b="1" dirty="0">
              <a:solidFill>
                <a:srgbClr val="00002E"/>
              </a:solidFill>
              <a:latin typeface="Arial" panose="020B0604020202020204" pitchFamily="34" charset="0"/>
              <a:ea typeface="Nunito Semi Bold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0"/>
          <p:cNvSpPr/>
          <p:nvPr/>
        </p:nvSpPr>
        <p:spPr>
          <a:xfrm>
            <a:off x="489585" y="518795"/>
            <a:ext cx="6439535" cy="4008120"/>
          </a:xfrm>
          <a:prstGeom prst="rect">
            <a:avLst/>
          </a:prstGeom>
          <a:noFill/>
        </p:spPr>
        <p:txBody>
          <a:bodyPr wrap="square" lIns="0" tIns="0" rIns="0" bIns="0" rtlCol="0" anchor="t"/>
          <a:p>
            <a:pPr marL="0" indent="0">
              <a:lnSpc>
                <a:spcPts val="7850"/>
              </a:lnSpc>
              <a:buNone/>
            </a:pPr>
            <a:r>
              <a:rPr lang="en-US" sz="6300" dirty="0">
                <a:solidFill>
                  <a:srgbClr val="00002E"/>
                </a:solidFill>
                <a:latin typeface="Arial" panose="020B0604020202020204" pitchFamily="34" charset="0"/>
                <a:ea typeface="Nunito Semi Bold" pitchFamily="34" charset="-122"/>
                <a:cs typeface="Arial" panose="020B0604020202020204" pitchFamily="34" charset="0"/>
              </a:rPr>
              <a:t>Detección de Anomalías en Sistemas Industriales</a:t>
            </a:r>
            <a:endParaRPr lang="en-US" sz="6300" dirty="0">
              <a:solidFill>
                <a:srgbClr val="00002E"/>
              </a:solidFill>
              <a:latin typeface="Arial" panose="020B0604020202020204" pitchFamily="34" charset="0"/>
              <a:ea typeface="Nunito Semi Bold" pitchFamily="34" charset="-122"/>
              <a:cs typeface="Arial" panose="020B0604020202020204" pitchFamily="34" charset="0"/>
            </a:endParaRPr>
          </a:p>
        </p:txBody>
      </p:sp>
      <p:sp>
        <p:nvSpPr>
          <p:cNvPr id="5" name="Text 1"/>
          <p:cNvSpPr/>
          <p:nvPr/>
        </p:nvSpPr>
        <p:spPr>
          <a:xfrm>
            <a:off x="488117" y="4708366"/>
            <a:ext cx="7415927" cy="395049"/>
          </a:xfrm>
          <a:prstGeom prst="rect">
            <a:avLst/>
          </a:prstGeom>
          <a:noFill/>
        </p:spPr>
        <p:txBody>
          <a:bodyPr wrap="none" lIns="0" tIns="0" rIns="0" bIns="0" rtlCol="0" anchor="t"/>
          <a:p>
            <a:pPr marL="0" indent="0">
              <a:lnSpc>
                <a:spcPts val="3100"/>
              </a:lnSpc>
              <a:buNone/>
            </a:pPr>
            <a:r>
              <a:rPr lang="en-US" sz="2400" dirty="0">
                <a:solidFill>
                  <a:srgbClr val="00002E"/>
                </a:solidFill>
                <a:latin typeface="Arial" panose="020B0604020202020204" pitchFamily="34" charset="0"/>
                <a:ea typeface="PT Sans" panose="020B0703020203020204" pitchFamily="34" charset="-122"/>
                <a:cs typeface="Arial" panose="020B0604020202020204" pitchFamily="34" charset="0"/>
              </a:rPr>
              <a:t>Módulo para identificar comportamientos anómalos.</a:t>
            </a:r>
            <a:endParaRPr lang="en-US" sz="2400" dirty="0">
              <a:solidFill>
                <a:srgbClr val="00002E"/>
              </a:solidFill>
              <a:latin typeface="Arial" panose="020B0604020202020204" pitchFamily="34" charset="0"/>
              <a:ea typeface="PT Sans" panose="020B0703020203020204" pitchFamily="34" charset="-122"/>
              <a:cs typeface="Arial" panose="020B0604020202020204" pitchFamily="34" charset="0"/>
            </a:endParaRPr>
          </a:p>
        </p:txBody>
      </p:sp>
      <p:sp>
        <p:nvSpPr>
          <p:cNvPr id="7" name="Text 3"/>
          <p:cNvSpPr/>
          <p:nvPr/>
        </p:nvSpPr>
        <p:spPr>
          <a:xfrm>
            <a:off x="489585" y="5426710"/>
            <a:ext cx="3239770" cy="1066800"/>
          </a:xfrm>
          <a:prstGeom prst="rect">
            <a:avLst/>
          </a:prstGeom>
          <a:noFill/>
        </p:spPr>
        <p:txBody>
          <a:bodyPr wrap="none" lIns="0" tIns="0" rIns="0" bIns="0" rtlCol="0" anchor="t"/>
          <a:p>
            <a:pPr marL="0" indent="0" algn="l">
              <a:lnSpc>
                <a:spcPts val="3400"/>
              </a:lnSpc>
              <a:buNone/>
            </a:pPr>
            <a:r>
              <a:rPr lang="en-US" sz="2400" b="1" dirty="0">
                <a:solidFill>
                  <a:srgbClr val="00002E"/>
                </a:solidFill>
                <a:latin typeface="Arial" panose="020B0604020202020204" pitchFamily="34" charset="0"/>
                <a:ea typeface="PT Sans Bold" pitchFamily="34" charset="-122"/>
                <a:cs typeface="Arial" panose="020B0604020202020204" pitchFamily="34" charset="0"/>
              </a:rPr>
              <a:t>Autor: Fabio Ford Campbell</a:t>
            </a:r>
            <a:br>
              <a:rPr lang="en-US" sz="2400" b="1" dirty="0">
                <a:solidFill>
                  <a:srgbClr val="00002E"/>
                </a:solidFill>
                <a:latin typeface="Arial" panose="020B0604020202020204" pitchFamily="34" charset="0"/>
                <a:ea typeface="PT Sans Bold" pitchFamily="34" charset="-122"/>
                <a:cs typeface="Arial" panose="020B0604020202020204" pitchFamily="34" charset="0"/>
              </a:rPr>
            </a:b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Tutora: Dr.C Nayma Cepero P</a:t>
            </a:r>
            <a:r>
              <a:rPr lang="es-ES" sz="2400" b="1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érez</a:t>
            </a:r>
            <a:endParaRPr lang="es-E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l">
              <a:lnSpc>
                <a:spcPts val="3400"/>
              </a:lnSpc>
              <a:buNone/>
            </a:pPr>
            <a:endParaRPr lang="en-US" sz="2400" b="1" dirty="0">
              <a:solidFill>
                <a:srgbClr val="00002E"/>
              </a:solidFill>
              <a:latin typeface="Arial" panose="020B0604020202020204" pitchFamily="34" charset="0"/>
              <a:ea typeface="PT Sans Bold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0"/>
          <p:cNvSpPr/>
          <p:nvPr/>
        </p:nvSpPr>
        <p:spPr>
          <a:xfrm>
            <a:off x="2461697" y="344845"/>
            <a:ext cx="6978848" cy="726043"/>
          </a:xfrm>
          <a:prstGeom prst="rect">
            <a:avLst/>
          </a:prstGeom>
          <a:noFill/>
        </p:spPr>
        <p:txBody>
          <a:bodyPr wrap="none" lIns="0" tIns="0" rIns="0" bIns="0" rtlCol="0" anchor="t"/>
          <a:p>
            <a:pPr marL="0" indent="0">
              <a:lnSpc>
                <a:spcPts val="5700"/>
              </a:lnSpc>
              <a:buNone/>
            </a:pPr>
            <a:r>
              <a:rPr lang="es-ES" altLang="en-US" sz="6000" dirty="0">
                <a:latin typeface="Arial" panose="020B0604020202020204" pitchFamily="34" charset="0"/>
                <a:cs typeface="Arial" panose="020B0604020202020204" pitchFamily="34" charset="0"/>
              </a:rPr>
              <a:t>Situación Problemática</a:t>
            </a:r>
            <a:endParaRPr lang="es-ES" altLang="en-US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hape 1"/>
          <p:cNvSpPr/>
          <p:nvPr/>
        </p:nvSpPr>
        <p:spPr>
          <a:xfrm>
            <a:off x="495935" y="1724660"/>
            <a:ext cx="6584315" cy="734695"/>
          </a:xfrm>
          <a:prstGeom prst="roundRect">
            <a:avLst>
              <a:gd name="adj" fmla="val 25350"/>
            </a:avLst>
          </a:prstGeom>
          <a:solidFill>
            <a:schemeClr val="bg1"/>
          </a:solidFill>
          <a:ln w="30480">
            <a:solidFill>
              <a:schemeClr val="tx1"/>
            </a:solidFill>
            <a:prstDash val="solid"/>
          </a:ln>
        </p:spPr>
        <p:txBody>
          <a:bodyPr/>
          <a:p>
            <a:endParaRPr lang="en-US"/>
          </a:p>
        </p:txBody>
      </p:sp>
      <p:sp>
        <p:nvSpPr>
          <p:cNvPr id="5" name="Text 2"/>
          <p:cNvSpPr/>
          <p:nvPr/>
        </p:nvSpPr>
        <p:spPr>
          <a:xfrm>
            <a:off x="736600" y="1993900"/>
            <a:ext cx="6736080" cy="380365"/>
          </a:xfrm>
          <a:prstGeom prst="rect">
            <a:avLst/>
          </a:prstGeom>
          <a:noFill/>
        </p:spPr>
        <p:txBody>
          <a:bodyPr wrap="none" lIns="0" tIns="0" rIns="0" bIns="0" rtlCol="0" anchor="t"/>
          <a:p>
            <a:pPr marL="0" indent="0">
              <a:lnSpc>
                <a:spcPts val="2850"/>
              </a:lnSpc>
              <a:buNone/>
            </a:pPr>
            <a:r>
              <a:rPr lang="en-US" sz="4400" b="1" dirty="0">
                <a:solidFill>
                  <a:srgbClr val="00002E"/>
                </a:solidFill>
                <a:latin typeface="Arial" panose="020B0604020202020204" pitchFamily="34" charset="0"/>
                <a:ea typeface="Nunito Semi Bold" pitchFamily="34" charset="-122"/>
                <a:cs typeface="Arial" panose="020B0604020202020204" pitchFamily="34" charset="0"/>
              </a:rPr>
              <a:t>Complejidad Creciente</a:t>
            </a:r>
            <a:endParaRPr lang="en-US" sz="4400" b="1" dirty="0">
              <a:solidFill>
                <a:srgbClr val="00002E"/>
              </a:solidFill>
              <a:latin typeface="Arial" panose="020B0604020202020204" pitchFamily="34" charset="0"/>
              <a:ea typeface="Nunito Semi Bold" pitchFamily="34" charset="-122"/>
              <a:cs typeface="Arial" panose="020B0604020202020204" pitchFamily="34" charset="0"/>
            </a:endParaRPr>
          </a:p>
        </p:txBody>
      </p:sp>
      <p:sp>
        <p:nvSpPr>
          <p:cNvPr id="7" name="Shape 4"/>
          <p:cNvSpPr/>
          <p:nvPr/>
        </p:nvSpPr>
        <p:spPr>
          <a:xfrm>
            <a:off x="459740" y="3113405"/>
            <a:ext cx="4372610" cy="770890"/>
          </a:xfrm>
          <a:prstGeom prst="roundRect">
            <a:avLst>
              <a:gd name="adj" fmla="val 19954"/>
            </a:avLst>
          </a:prstGeom>
          <a:solidFill>
            <a:schemeClr val="bg1"/>
          </a:solidFill>
          <a:ln w="30480">
            <a:solidFill>
              <a:schemeClr val="tx1"/>
            </a:solidFill>
            <a:prstDash val="solid"/>
          </a:ln>
        </p:spPr>
        <p:txBody>
          <a:bodyPr/>
          <a:p>
            <a:endParaRPr lang="en-US"/>
          </a:p>
        </p:txBody>
      </p:sp>
      <p:sp>
        <p:nvSpPr>
          <p:cNvPr id="8" name="Text 5"/>
          <p:cNvSpPr/>
          <p:nvPr/>
        </p:nvSpPr>
        <p:spPr>
          <a:xfrm>
            <a:off x="736838" y="3390622"/>
            <a:ext cx="2904530" cy="363141"/>
          </a:xfrm>
          <a:prstGeom prst="rect">
            <a:avLst/>
          </a:prstGeom>
          <a:noFill/>
        </p:spPr>
        <p:txBody>
          <a:bodyPr wrap="none" lIns="0" tIns="0" rIns="0" bIns="0" rtlCol="0" anchor="t"/>
          <a:p>
            <a:pPr marL="0" indent="0">
              <a:lnSpc>
                <a:spcPts val="2850"/>
              </a:lnSpc>
              <a:buNone/>
            </a:pPr>
            <a:r>
              <a:rPr lang="en-US" sz="4400" b="1" dirty="0">
                <a:solidFill>
                  <a:srgbClr val="00002E"/>
                </a:solidFill>
                <a:latin typeface="Arial" panose="020B0604020202020204" pitchFamily="34" charset="0"/>
                <a:ea typeface="Nunito Semi Bold" pitchFamily="34" charset="-122"/>
                <a:cs typeface="Arial" panose="020B0604020202020204" pitchFamily="34" charset="0"/>
              </a:rPr>
              <a:t>Adaptabilidad</a:t>
            </a:r>
            <a:endParaRPr lang="en-US" sz="4400" b="1" dirty="0">
              <a:solidFill>
                <a:srgbClr val="00002E"/>
              </a:solidFill>
              <a:latin typeface="Arial" panose="020B0604020202020204" pitchFamily="34" charset="0"/>
              <a:ea typeface="Nunito Semi Bold" pitchFamily="34" charset="-122"/>
              <a:cs typeface="Arial" panose="020B0604020202020204" pitchFamily="34" charset="0"/>
            </a:endParaRPr>
          </a:p>
        </p:txBody>
      </p:sp>
      <p:sp>
        <p:nvSpPr>
          <p:cNvPr id="10" name="Shape 7"/>
          <p:cNvSpPr/>
          <p:nvPr/>
        </p:nvSpPr>
        <p:spPr>
          <a:xfrm>
            <a:off x="459740" y="4573905"/>
            <a:ext cx="5982335" cy="683260"/>
          </a:xfrm>
          <a:prstGeom prst="roundRect">
            <a:avLst>
              <a:gd name="adj" fmla="val 25350"/>
            </a:avLst>
          </a:prstGeom>
          <a:solidFill>
            <a:schemeClr val="bg1"/>
          </a:solidFill>
          <a:ln w="30480">
            <a:solidFill>
              <a:schemeClr val="tx1"/>
            </a:solidFill>
            <a:prstDash val="solid"/>
          </a:ln>
        </p:spPr>
        <p:txBody>
          <a:bodyPr/>
          <a:p>
            <a:endParaRPr lang="en-US"/>
          </a:p>
        </p:txBody>
      </p:sp>
      <p:sp>
        <p:nvSpPr>
          <p:cNvPr id="11" name="Text 8"/>
          <p:cNvSpPr/>
          <p:nvPr/>
        </p:nvSpPr>
        <p:spPr>
          <a:xfrm>
            <a:off x="736838" y="4811395"/>
            <a:ext cx="3454003" cy="363141"/>
          </a:xfrm>
          <a:prstGeom prst="rect">
            <a:avLst/>
          </a:prstGeom>
          <a:noFill/>
        </p:spPr>
        <p:txBody>
          <a:bodyPr wrap="none" lIns="0" tIns="0" rIns="0" bIns="0" rtlCol="0" anchor="t"/>
          <a:p>
            <a:pPr marL="0" indent="0">
              <a:lnSpc>
                <a:spcPts val="2850"/>
              </a:lnSpc>
              <a:buNone/>
            </a:pPr>
            <a:r>
              <a:rPr lang="en-US" sz="4400" b="1" dirty="0">
                <a:solidFill>
                  <a:srgbClr val="00002E"/>
                </a:solidFill>
                <a:latin typeface="Arial" panose="020B0604020202020204" pitchFamily="34" charset="0"/>
                <a:ea typeface="Nunito Semi Bold" pitchFamily="34" charset="-122"/>
                <a:cs typeface="Arial" panose="020B0604020202020204" pitchFamily="34" charset="0"/>
              </a:rPr>
              <a:t>Detección Temprana</a:t>
            </a:r>
            <a:endParaRPr lang="en-US" sz="4400" b="1" dirty="0">
              <a:solidFill>
                <a:srgbClr val="00002E"/>
              </a:solidFill>
              <a:latin typeface="Arial" panose="020B0604020202020204" pitchFamily="34" charset="0"/>
              <a:ea typeface="Nunito Semi Bold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0"/>
          <p:cNvSpPr/>
          <p:nvPr/>
        </p:nvSpPr>
        <p:spPr>
          <a:xfrm>
            <a:off x="870268" y="436920"/>
            <a:ext cx="7947541" cy="726043"/>
          </a:xfrm>
          <a:prstGeom prst="rect">
            <a:avLst/>
          </a:prstGeom>
          <a:noFill/>
        </p:spPr>
        <p:txBody>
          <a:bodyPr wrap="none" lIns="0" tIns="0" rIns="0" bIns="0" rtlCol="0" anchor="t"/>
          <a:p>
            <a:pPr marL="0" indent="0" algn="l">
              <a:lnSpc>
                <a:spcPts val="5700"/>
              </a:lnSpc>
              <a:buNone/>
            </a:pPr>
            <a:r>
              <a:rPr lang="en-US" sz="6000" dirty="0">
                <a:solidFill>
                  <a:srgbClr val="00002E"/>
                </a:solidFill>
                <a:latin typeface="Arial" panose="020B0604020202020204" pitchFamily="34" charset="0"/>
                <a:ea typeface="Nunito Semi Bold" pitchFamily="34" charset="-122"/>
                <a:cs typeface="Arial" panose="020B0604020202020204" pitchFamily="34" charset="0"/>
              </a:rPr>
              <a:t>M</a:t>
            </a:r>
            <a:r>
              <a:rPr lang="es-ES" sz="6000" dirty="0">
                <a:solidFill>
                  <a:srgbClr val="00002E"/>
                </a:solidFill>
                <a:latin typeface="Arial" panose="020B0604020202020204" pitchFamily="34" charset="0"/>
                <a:ea typeface="Nunito Semi Bold" pitchFamily="34" charset="-122"/>
                <a:cs typeface="Arial" panose="020B0604020202020204" pitchFamily="34" charset="0"/>
              </a:rPr>
              <a:t>étodos de Seguridad</a:t>
            </a:r>
            <a:endParaRPr lang="es-ES" sz="6000" dirty="0">
              <a:solidFill>
                <a:srgbClr val="00002E"/>
              </a:solidFill>
              <a:latin typeface="Arial" panose="020B0604020202020204" pitchFamily="34" charset="0"/>
              <a:ea typeface="Nunito Semi Bold" pitchFamily="34" charset="-122"/>
              <a:cs typeface="Arial" panose="020B0604020202020204" pitchFamily="34" charset="0"/>
            </a:endParaRPr>
          </a:p>
        </p:txBody>
      </p:sp>
      <p:sp>
        <p:nvSpPr>
          <p:cNvPr id="6" name="Cuadro de texto 5"/>
          <p:cNvSpPr txBox="1"/>
          <p:nvPr/>
        </p:nvSpPr>
        <p:spPr>
          <a:xfrm>
            <a:off x="2073275" y="1717040"/>
            <a:ext cx="781621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4400" b="1">
                <a:latin typeface="Arial" panose="020B0604020202020204" pitchFamily="34" charset="0"/>
                <a:cs typeface="Arial" panose="020B0604020202020204" pitchFamily="34" charset="0"/>
              </a:rPr>
              <a:t>Cifrado de Datos</a:t>
            </a:r>
            <a:endParaRPr lang="en-US" altLang="en-US" sz="4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uadro de texto 6"/>
          <p:cNvSpPr txBox="1"/>
          <p:nvPr/>
        </p:nvSpPr>
        <p:spPr>
          <a:xfrm>
            <a:off x="2073275" y="2665730"/>
            <a:ext cx="950722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s-ES" sz="4400" b="1">
                <a:latin typeface="Arial" panose="020B0604020202020204" pitchFamily="34" charset="0"/>
                <a:cs typeface="Arial" panose="020B0604020202020204" pitchFamily="34" charset="0"/>
              </a:rPr>
              <a:t>Autenticaci</a:t>
            </a:r>
            <a:r>
              <a:rPr lang="en-US" altLang="en-US" sz="4400" b="1">
                <a:latin typeface="Arial" panose="020B0604020202020204" pitchFamily="34" charset="0"/>
                <a:cs typeface="Arial" panose="020B0604020202020204" pitchFamily="34" charset="0"/>
              </a:rPr>
              <a:t>ó</a:t>
            </a:r>
            <a:r>
              <a:rPr lang="en-US" altLang="es-ES" sz="4400" b="1">
                <a:latin typeface="Arial" panose="020B0604020202020204" pitchFamily="34" charset="0"/>
                <a:cs typeface="Arial" panose="020B0604020202020204" pitchFamily="34" charset="0"/>
              </a:rPr>
              <a:t>n y Control de Acceso</a:t>
            </a:r>
            <a:endParaRPr lang="en-US" altLang="es-ES" sz="4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uadro de texto 7"/>
          <p:cNvSpPr txBox="1"/>
          <p:nvPr/>
        </p:nvSpPr>
        <p:spPr>
          <a:xfrm>
            <a:off x="2073275" y="3712845"/>
            <a:ext cx="9166225" cy="768350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sz="4400" b="1">
                <a:latin typeface="Arial" panose="020B0604020202020204" pitchFamily="34" charset="0"/>
                <a:cs typeface="Arial" panose="020B0604020202020204" pitchFamily="34" charset="0"/>
              </a:rPr>
              <a:t>Capacitación en Seguridad</a:t>
            </a:r>
            <a:endParaRPr sz="4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uadro de texto 8"/>
          <p:cNvSpPr txBox="1"/>
          <p:nvPr/>
        </p:nvSpPr>
        <p:spPr>
          <a:xfrm>
            <a:off x="1987550" y="4721225"/>
            <a:ext cx="9401175" cy="768350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sz="4400" b="1">
                <a:latin typeface="Arial" panose="020B0604020202020204" pitchFamily="34" charset="0"/>
                <a:cs typeface="Arial" panose="020B0604020202020204" pitchFamily="34" charset="0"/>
              </a:rPr>
              <a:t>Redundancia y Alta Disponibilidad</a:t>
            </a:r>
            <a:endParaRPr sz="4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Shape 1"/>
          <p:cNvSpPr/>
          <p:nvPr/>
        </p:nvSpPr>
        <p:spPr>
          <a:xfrm>
            <a:off x="872490" y="1431290"/>
            <a:ext cx="76200" cy="5224145"/>
          </a:xfrm>
          <a:prstGeom prst="roundRect">
            <a:avLst>
              <a:gd name="adj" fmla="val 1154091"/>
            </a:avLst>
          </a:prstGeom>
          <a:solidFill>
            <a:srgbClr val="000000">
              <a:alpha val="8000"/>
            </a:srgbClr>
          </a:solidFill>
        </p:spPr>
      </p:sp>
      <p:sp>
        <p:nvSpPr>
          <p:cNvPr id="21" name="Shape 2"/>
          <p:cNvSpPr/>
          <p:nvPr/>
        </p:nvSpPr>
        <p:spPr>
          <a:xfrm>
            <a:off x="1166951" y="2086015"/>
            <a:ext cx="820698" cy="30480"/>
          </a:xfrm>
          <a:prstGeom prst="roundRect">
            <a:avLst>
              <a:gd name="adj" fmla="val 1154091"/>
            </a:avLst>
          </a:prstGeom>
          <a:solidFill>
            <a:schemeClr val="tx1"/>
          </a:solidFill>
        </p:spPr>
        <p:txBody>
          <a:bodyPr/>
          <a:p>
            <a:endParaRPr lang="en-US" b="1"/>
          </a:p>
        </p:txBody>
      </p:sp>
      <p:sp>
        <p:nvSpPr>
          <p:cNvPr id="22" name="Shape 3"/>
          <p:cNvSpPr/>
          <p:nvPr/>
        </p:nvSpPr>
        <p:spPr>
          <a:xfrm>
            <a:off x="669865" y="1837531"/>
            <a:ext cx="527566" cy="527566"/>
          </a:xfrm>
          <a:prstGeom prst="roundRect">
            <a:avLst>
              <a:gd name="adj" fmla="val 66677"/>
            </a:avLst>
          </a:prstGeom>
          <a:solidFill>
            <a:schemeClr val="bg1"/>
          </a:solidFill>
          <a:ln w="22860">
            <a:solidFill>
              <a:schemeClr val="tx1"/>
            </a:solidFill>
            <a:prstDash val="solid"/>
          </a:ln>
        </p:spPr>
        <p:txBody>
          <a:bodyPr/>
          <a:p>
            <a:endParaRPr lang="en-US" b="1"/>
          </a:p>
        </p:txBody>
      </p:sp>
      <p:sp>
        <p:nvSpPr>
          <p:cNvPr id="23" name="Text 4"/>
          <p:cNvSpPr/>
          <p:nvPr/>
        </p:nvSpPr>
        <p:spPr>
          <a:xfrm>
            <a:off x="834291" y="1935758"/>
            <a:ext cx="198596" cy="331113"/>
          </a:xfrm>
          <a:prstGeom prst="rect">
            <a:avLst/>
          </a:prstGeom>
          <a:noFill/>
        </p:spPr>
        <p:txBody>
          <a:bodyPr wrap="none" lIns="0" tIns="0" rIns="0" bIns="0" rtlCol="0" anchor="t"/>
          <a:p>
            <a:pPr marL="0" indent="0" algn="ctr">
              <a:lnSpc>
                <a:spcPts val="2600"/>
              </a:lnSpc>
              <a:buNone/>
            </a:pPr>
            <a:r>
              <a:rPr lang="en-US" sz="2400" b="1" dirty="0">
                <a:solidFill>
                  <a:srgbClr val="00002E"/>
                </a:solidFill>
                <a:latin typeface="Consolas" panose="020B0609020204030204" charset="0"/>
                <a:ea typeface="Nunito Semi Bold" pitchFamily="34" charset="-122"/>
                <a:cs typeface="Consolas" panose="020B0609020204030204" charset="0"/>
              </a:rPr>
              <a:t>1</a:t>
            </a:r>
            <a:endParaRPr lang="en-US" sz="2400" b="1" dirty="0">
              <a:solidFill>
                <a:srgbClr val="00002E"/>
              </a:solidFill>
              <a:latin typeface="Consolas" panose="020B0609020204030204" charset="0"/>
              <a:ea typeface="Nunito Semi Bold" pitchFamily="34" charset="-122"/>
              <a:cs typeface="Consolas" panose="020B0609020204030204" charset="0"/>
            </a:endParaRPr>
          </a:p>
        </p:txBody>
      </p:sp>
      <p:sp>
        <p:nvSpPr>
          <p:cNvPr id="24" name="Shape 7"/>
          <p:cNvSpPr/>
          <p:nvPr/>
        </p:nvSpPr>
        <p:spPr>
          <a:xfrm>
            <a:off x="1166951" y="3034705"/>
            <a:ext cx="820698" cy="30480"/>
          </a:xfrm>
          <a:prstGeom prst="roundRect">
            <a:avLst>
              <a:gd name="adj" fmla="val 1154091"/>
            </a:avLst>
          </a:prstGeom>
          <a:solidFill>
            <a:schemeClr val="tx1"/>
          </a:solidFill>
        </p:spPr>
        <p:txBody>
          <a:bodyPr/>
          <a:p>
            <a:endParaRPr lang="en-US" b="1"/>
          </a:p>
        </p:txBody>
      </p:sp>
      <p:sp>
        <p:nvSpPr>
          <p:cNvPr id="25" name="Shape 8"/>
          <p:cNvSpPr/>
          <p:nvPr/>
        </p:nvSpPr>
        <p:spPr>
          <a:xfrm>
            <a:off x="669865" y="2786221"/>
            <a:ext cx="527566" cy="527566"/>
          </a:xfrm>
          <a:prstGeom prst="roundRect">
            <a:avLst>
              <a:gd name="adj" fmla="val 66677"/>
            </a:avLst>
          </a:prstGeom>
          <a:solidFill>
            <a:schemeClr val="bg1"/>
          </a:solidFill>
          <a:ln w="22860">
            <a:solidFill>
              <a:schemeClr val="tx1"/>
            </a:solidFill>
            <a:prstDash val="solid"/>
          </a:ln>
        </p:spPr>
      </p:sp>
      <p:sp>
        <p:nvSpPr>
          <p:cNvPr id="26" name="Text 9"/>
          <p:cNvSpPr/>
          <p:nvPr/>
        </p:nvSpPr>
        <p:spPr>
          <a:xfrm>
            <a:off x="834291" y="2884448"/>
            <a:ext cx="198596" cy="331113"/>
          </a:xfrm>
          <a:prstGeom prst="rect">
            <a:avLst/>
          </a:prstGeom>
          <a:noFill/>
        </p:spPr>
        <p:txBody>
          <a:bodyPr wrap="none" lIns="0" tIns="0" rIns="0" bIns="0" rtlCol="0" anchor="t"/>
          <a:p>
            <a:pPr marL="0" indent="0" algn="ctr">
              <a:lnSpc>
                <a:spcPts val="2600"/>
              </a:lnSpc>
              <a:buNone/>
            </a:pPr>
            <a:r>
              <a:rPr lang="en-US" sz="2400" b="1" dirty="0">
                <a:solidFill>
                  <a:srgbClr val="00002E"/>
                </a:solidFill>
                <a:latin typeface="Consolas" panose="020B0609020204030204" charset="0"/>
                <a:ea typeface="Nunito Semi Bold" pitchFamily="34" charset="-122"/>
                <a:cs typeface="Consolas" panose="020B0609020204030204" charset="0"/>
              </a:rPr>
              <a:t>2</a:t>
            </a:r>
            <a:endParaRPr lang="en-US" sz="2400" b="1" dirty="0">
              <a:solidFill>
                <a:srgbClr val="00002E"/>
              </a:solidFill>
              <a:latin typeface="Consolas" panose="020B0609020204030204" charset="0"/>
              <a:ea typeface="Nunito Semi Bold" pitchFamily="34" charset="-122"/>
              <a:cs typeface="Consolas" panose="020B0609020204030204" charset="0"/>
            </a:endParaRPr>
          </a:p>
        </p:txBody>
      </p:sp>
      <p:sp>
        <p:nvSpPr>
          <p:cNvPr id="27" name="Shape 12"/>
          <p:cNvSpPr/>
          <p:nvPr/>
        </p:nvSpPr>
        <p:spPr>
          <a:xfrm>
            <a:off x="1166951" y="4081185"/>
            <a:ext cx="820698" cy="30480"/>
          </a:xfrm>
          <a:prstGeom prst="roundRect">
            <a:avLst>
              <a:gd name="adj" fmla="val 1154091"/>
            </a:avLst>
          </a:prstGeom>
          <a:solidFill>
            <a:schemeClr val="tx1"/>
          </a:solidFill>
        </p:spPr>
      </p:sp>
      <p:sp>
        <p:nvSpPr>
          <p:cNvPr id="28" name="Shape 13"/>
          <p:cNvSpPr/>
          <p:nvPr/>
        </p:nvSpPr>
        <p:spPr>
          <a:xfrm>
            <a:off x="669865" y="3832701"/>
            <a:ext cx="527566" cy="527566"/>
          </a:xfrm>
          <a:prstGeom prst="roundRect">
            <a:avLst>
              <a:gd name="adj" fmla="val 66677"/>
            </a:avLst>
          </a:prstGeom>
          <a:solidFill>
            <a:schemeClr val="bg1"/>
          </a:solidFill>
          <a:ln w="22860">
            <a:solidFill>
              <a:schemeClr val="tx1"/>
            </a:solidFill>
            <a:prstDash val="solid"/>
          </a:ln>
        </p:spPr>
      </p:sp>
      <p:sp>
        <p:nvSpPr>
          <p:cNvPr id="29" name="Text 14"/>
          <p:cNvSpPr/>
          <p:nvPr/>
        </p:nvSpPr>
        <p:spPr>
          <a:xfrm>
            <a:off x="834291" y="3930928"/>
            <a:ext cx="198596" cy="331113"/>
          </a:xfrm>
          <a:prstGeom prst="rect">
            <a:avLst/>
          </a:prstGeom>
          <a:noFill/>
        </p:spPr>
        <p:txBody>
          <a:bodyPr wrap="none" lIns="0" tIns="0" rIns="0" bIns="0" rtlCol="0" anchor="t"/>
          <a:p>
            <a:pPr marL="0" indent="0" algn="ctr">
              <a:lnSpc>
                <a:spcPts val="2600"/>
              </a:lnSpc>
              <a:buNone/>
            </a:pPr>
            <a:r>
              <a:rPr lang="en-US" sz="2400" b="1" dirty="0">
                <a:solidFill>
                  <a:srgbClr val="00002E"/>
                </a:solidFill>
                <a:latin typeface="Consolas" panose="020B0609020204030204" charset="0"/>
                <a:ea typeface="Nunito Semi Bold" pitchFamily="34" charset="-122"/>
                <a:cs typeface="Consolas" panose="020B0609020204030204" charset="0"/>
              </a:rPr>
              <a:t>3</a:t>
            </a:r>
            <a:endParaRPr lang="en-US" sz="2400" b="1" dirty="0">
              <a:solidFill>
                <a:srgbClr val="00002E"/>
              </a:solidFill>
              <a:latin typeface="Consolas" panose="020B0609020204030204" charset="0"/>
              <a:ea typeface="Nunito Semi Bold" pitchFamily="34" charset="-122"/>
              <a:cs typeface="Consolas" panose="020B0609020204030204" charset="0"/>
            </a:endParaRPr>
          </a:p>
        </p:txBody>
      </p:sp>
      <p:sp>
        <p:nvSpPr>
          <p:cNvPr id="30" name="Shape 12"/>
          <p:cNvSpPr/>
          <p:nvPr/>
        </p:nvSpPr>
        <p:spPr>
          <a:xfrm>
            <a:off x="1136471" y="5127665"/>
            <a:ext cx="820698" cy="30480"/>
          </a:xfrm>
          <a:prstGeom prst="roundRect">
            <a:avLst>
              <a:gd name="adj" fmla="val 1154091"/>
            </a:avLst>
          </a:prstGeom>
          <a:solidFill>
            <a:schemeClr val="tx1"/>
          </a:solidFill>
        </p:spPr>
      </p:sp>
      <p:sp>
        <p:nvSpPr>
          <p:cNvPr id="31" name="Shape 13"/>
          <p:cNvSpPr/>
          <p:nvPr/>
        </p:nvSpPr>
        <p:spPr>
          <a:xfrm>
            <a:off x="639385" y="4879181"/>
            <a:ext cx="527566" cy="527566"/>
          </a:xfrm>
          <a:prstGeom prst="roundRect">
            <a:avLst>
              <a:gd name="adj" fmla="val 66677"/>
            </a:avLst>
          </a:prstGeom>
          <a:solidFill>
            <a:schemeClr val="bg1"/>
          </a:solidFill>
          <a:ln w="22860">
            <a:solidFill>
              <a:schemeClr val="tx1"/>
            </a:solidFill>
            <a:prstDash val="solid"/>
          </a:ln>
        </p:spPr>
      </p:sp>
      <p:sp>
        <p:nvSpPr>
          <p:cNvPr id="32" name="Text 14"/>
          <p:cNvSpPr/>
          <p:nvPr/>
        </p:nvSpPr>
        <p:spPr>
          <a:xfrm>
            <a:off x="803811" y="4977408"/>
            <a:ext cx="198596" cy="331113"/>
          </a:xfrm>
          <a:prstGeom prst="rect">
            <a:avLst/>
          </a:prstGeom>
          <a:noFill/>
        </p:spPr>
        <p:txBody>
          <a:bodyPr wrap="none" lIns="0" tIns="0" rIns="0" bIns="0" rtlCol="0" anchor="t"/>
          <a:p>
            <a:pPr marL="0" indent="0" algn="ctr">
              <a:lnSpc>
                <a:spcPts val="2600"/>
              </a:lnSpc>
              <a:buNone/>
            </a:pPr>
            <a:r>
              <a:rPr lang="en-US" sz="2400" b="1" dirty="0">
                <a:solidFill>
                  <a:srgbClr val="00002E"/>
                </a:solidFill>
                <a:latin typeface="Consolas" panose="020B0609020204030204" charset="0"/>
                <a:ea typeface="Nunito Semi Bold" pitchFamily="34" charset="-122"/>
                <a:cs typeface="Consolas" panose="020B0609020204030204" charset="0"/>
              </a:rPr>
              <a:t>4</a:t>
            </a:r>
            <a:endParaRPr lang="en-US" sz="2400" b="1" dirty="0">
              <a:solidFill>
                <a:srgbClr val="00002E"/>
              </a:solidFill>
              <a:latin typeface="Consolas" panose="020B0609020204030204" charset="0"/>
              <a:ea typeface="Nunito Semi Bold" pitchFamily="34" charset="-122"/>
              <a:cs typeface="Consolas" panose="020B0609020204030204" charset="0"/>
            </a:endParaRPr>
          </a:p>
        </p:txBody>
      </p:sp>
      <p:sp>
        <p:nvSpPr>
          <p:cNvPr id="43" name="Cuadro de texto 42"/>
          <p:cNvSpPr txBox="1"/>
          <p:nvPr/>
        </p:nvSpPr>
        <p:spPr>
          <a:xfrm>
            <a:off x="1987550" y="5729605"/>
            <a:ext cx="14766290" cy="1445260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en-US" sz="4400" b="1" dirty="0">
                <a:solidFill>
                  <a:srgbClr val="00002E"/>
                </a:solidFill>
                <a:latin typeface="Arial" panose="020B0604020202020204" pitchFamily="34" charset="0"/>
                <a:ea typeface="Nunito Semi Bold" pitchFamily="34" charset="-122"/>
                <a:cs typeface="Arial" panose="020B0604020202020204" pitchFamily="34" charset="0"/>
                <a:sym typeface="+mn-ea"/>
              </a:rPr>
              <a:t>Módulo de Detección de Anomalías</a:t>
            </a:r>
            <a:endParaRPr lang="en-US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4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Shape 12"/>
          <p:cNvSpPr/>
          <p:nvPr/>
        </p:nvSpPr>
        <p:spPr>
          <a:xfrm>
            <a:off x="1134566" y="6110645"/>
            <a:ext cx="820698" cy="30480"/>
          </a:xfrm>
          <a:prstGeom prst="roundRect">
            <a:avLst>
              <a:gd name="adj" fmla="val 1154091"/>
            </a:avLst>
          </a:prstGeom>
          <a:solidFill>
            <a:schemeClr val="tx1"/>
          </a:solidFill>
        </p:spPr>
      </p:sp>
      <p:sp>
        <p:nvSpPr>
          <p:cNvPr id="45" name="Shape 13"/>
          <p:cNvSpPr/>
          <p:nvPr/>
        </p:nvSpPr>
        <p:spPr>
          <a:xfrm>
            <a:off x="637480" y="5862161"/>
            <a:ext cx="527566" cy="527566"/>
          </a:xfrm>
          <a:prstGeom prst="roundRect">
            <a:avLst>
              <a:gd name="adj" fmla="val 66677"/>
            </a:avLst>
          </a:prstGeom>
          <a:solidFill>
            <a:schemeClr val="bg1"/>
          </a:solidFill>
          <a:ln w="22860">
            <a:solidFill>
              <a:schemeClr val="tx1"/>
            </a:solidFill>
            <a:prstDash val="solid"/>
          </a:ln>
        </p:spPr>
      </p:sp>
      <p:sp>
        <p:nvSpPr>
          <p:cNvPr id="46" name="Text 14"/>
          <p:cNvSpPr/>
          <p:nvPr/>
        </p:nvSpPr>
        <p:spPr>
          <a:xfrm>
            <a:off x="801906" y="5960388"/>
            <a:ext cx="198596" cy="331113"/>
          </a:xfrm>
          <a:prstGeom prst="rect">
            <a:avLst/>
          </a:prstGeom>
          <a:noFill/>
        </p:spPr>
        <p:txBody>
          <a:bodyPr wrap="none" lIns="0" tIns="0" rIns="0" bIns="0" rtlCol="0" anchor="t"/>
          <a:p>
            <a:pPr marL="0" indent="0" algn="ctr">
              <a:lnSpc>
                <a:spcPts val="2600"/>
              </a:lnSpc>
              <a:buNone/>
            </a:pPr>
            <a:r>
              <a:rPr lang="en-US" sz="2400" b="1" dirty="0">
                <a:solidFill>
                  <a:srgbClr val="00002E"/>
                </a:solidFill>
                <a:latin typeface="Consolas" panose="020B0609020204030204" charset="0"/>
                <a:ea typeface="Nunito Semi Bold" pitchFamily="34" charset="-122"/>
                <a:cs typeface="Consolas" panose="020B0609020204030204" charset="0"/>
              </a:rPr>
              <a:t>5</a:t>
            </a:r>
            <a:endParaRPr lang="en-US" sz="2400" b="1" dirty="0">
              <a:solidFill>
                <a:srgbClr val="00002E"/>
              </a:solidFill>
              <a:latin typeface="Consolas" panose="020B0609020204030204" charset="0"/>
              <a:ea typeface="Nunito Semi Bold" pitchFamily="34" charset="-122"/>
              <a:cs typeface="Consolas" panose="020B060902020403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0"/>
          <p:cNvSpPr/>
          <p:nvPr/>
        </p:nvSpPr>
        <p:spPr>
          <a:xfrm>
            <a:off x="885190" y="241300"/>
            <a:ext cx="8991600" cy="1379220"/>
          </a:xfrm>
          <a:prstGeom prst="rect">
            <a:avLst/>
          </a:prstGeom>
          <a:noFill/>
        </p:spPr>
        <p:txBody>
          <a:bodyPr wrap="square" lIns="0" tIns="0" rIns="0" bIns="0" rtlCol="0" anchor="t"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solidFill>
                  <a:srgbClr val="00002E"/>
                </a:solidFill>
                <a:latin typeface="Arial" panose="020B0604020202020204" pitchFamily="34" charset="0"/>
                <a:ea typeface="Nunito Semi Bold" pitchFamily="34" charset="-122"/>
                <a:cs typeface="Arial" panose="020B0604020202020204" pitchFamily="34" charset="0"/>
              </a:rPr>
              <a:t>Módulo de Detección de Anomalías</a:t>
            </a:r>
            <a:endParaRPr lang="en-US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 5"/>
          <p:cNvSpPr/>
          <p:nvPr/>
        </p:nvSpPr>
        <p:spPr>
          <a:xfrm>
            <a:off x="885190" y="2870835"/>
            <a:ext cx="4215130" cy="344805"/>
          </a:xfrm>
          <a:prstGeom prst="rect">
            <a:avLst/>
          </a:prstGeom>
          <a:noFill/>
        </p:spPr>
        <p:txBody>
          <a:bodyPr wrap="none" lIns="0" tIns="0" rIns="0" bIns="0" rtlCol="0" anchor="t"/>
          <a:p>
            <a:pPr marL="571500" indent="-571500" algn="l">
              <a:lnSpc>
                <a:spcPts val="2700"/>
              </a:lnSpc>
              <a:buFont typeface="Wingdings" panose="05000000000000000000" charset="0"/>
              <a:buChar char="Ø"/>
            </a:pPr>
            <a:r>
              <a:rPr lang="en-US" sz="4400" b="1" dirty="0">
                <a:solidFill>
                  <a:srgbClr val="00002E"/>
                </a:solidFill>
                <a:latin typeface="Arial" panose="020B0604020202020204" pitchFamily="34" charset="0"/>
                <a:ea typeface="Nunito Semi Bold" pitchFamily="34" charset="-122"/>
                <a:cs typeface="Arial" panose="020B0604020202020204" pitchFamily="34" charset="0"/>
              </a:rPr>
              <a:t>Supervisión</a:t>
            </a:r>
            <a:endParaRPr lang="en-US" sz="4400" b="1" dirty="0">
              <a:solidFill>
                <a:srgbClr val="00002E"/>
              </a:solidFill>
              <a:latin typeface="Arial" panose="020B0604020202020204" pitchFamily="34" charset="0"/>
              <a:ea typeface="Nunito Semi Bold" pitchFamily="34" charset="-122"/>
              <a:cs typeface="Arial" panose="020B0604020202020204" pitchFamily="34" charset="0"/>
            </a:endParaRPr>
          </a:p>
        </p:txBody>
      </p:sp>
      <p:sp>
        <p:nvSpPr>
          <p:cNvPr id="13" name="Text 10"/>
          <p:cNvSpPr/>
          <p:nvPr/>
        </p:nvSpPr>
        <p:spPr>
          <a:xfrm>
            <a:off x="885190" y="4087495"/>
            <a:ext cx="4501515" cy="344805"/>
          </a:xfrm>
          <a:prstGeom prst="rect">
            <a:avLst/>
          </a:prstGeom>
          <a:noFill/>
        </p:spPr>
        <p:txBody>
          <a:bodyPr wrap="none" lIns="0" tIns="0" rIns="0" bIns="0" rtlCol="0" anchor="t"/>
          <a:p>
            <a:pPr marL="571500" indent="-571500" algn="l">
              <a:lnSpc>
                <a:spcPts val="2700"/>
              </a:lnSpc>
              <a:buFont typeface="Wingdings" panose="05000000000000000000" charset="0"/>
              <a:buChar char="Ø"/>
            </a:pPr>
            <a:r>
              <a:rPr lang="en-US" sz="4400" b="1" dirty="0">
                <a:solidFill>
                  <a:srgbClr val="00002E"/>
                </a:solidFill>
                <a:latin typeface="Arial" panose="020B0604020202020204" pitchFamily="34" charset="0"/>
                <a:ea typeface="Nunito Semi Bold" pitchFamily="34" charset="-122"/>
                <a:cs typeface="Arial" panose="020B0604020202020204" pitchFamily="34" charset="0"/>
              </a:rPr>
              <a:t>Identificación de Desviaciones</a:t>
            </a:r>
            <a:endParaRPr lang="en-US" sz="4400" b="1" dirty="0">
              <a:solidFill>
                <a:srgbClr val="00002E"/>
              </a:solidFill>
              <a:latin typeface="Arial" panose="020B0604020202020204" pitchFamily="34" charset="0"/>
              <a:ea typeface="Nunito Semi Bold" pitchFamily="34" charset="-122"/>
              <a:cs typeface="Arial" panose="020B0604020202020204" pitchFamily="34" charset="0"/>
            </a:endParaRPr>
          </a:p>
        </p:txBody>
      </p:sp>
      <p:sp>
        <p:nvSpPr>
          <p:cNvPr id="18" name="Text 15"/>
          <p:cNvSpPr/>
          <p:nvPr/>
        </p:nvSpPr>
        <p:spPr>
          <a:xfrm>
            <a:off x="884555" y="5304155"/>
            <a:ext cx="3306445" cy="344805"/>
          </a:xfrm>
          <a:prstGeom prst="rect">
            <a:avLst/>
          </a:prstGeom>
          <a:noFill/>
        </p:spPr>
        <p:txBody>
          <a:bodyPr wrap="none" lIns="0" tIns="0" rIns="0" bIns="0" rtlCol="0" anchor="t"/>
          <a:p>
            <a:pPr marL="571500" indent="-571500" algn="l">
              <a:lnSpc>
                <a:spcPts val="2700"/>
              </a:lnSpc>
              <a:buFont typeface="Wingdings" panose="05000000000000000000" charset="0"/>
              <a:buChar char="Ø"/>
            </a:pPr>
            <a:r>
              <a:rPr lang="en-US" sz="4400" b="1" dirty="0">
                <a:solidFill>
                  <a:srgbClr val="00002E"/>
                </a:solidFill>
                <a:latin typeface="Arial" panose="020B0604020202020204" pitchFamily="34" charset="0"/>
                <a:ea typeface="Nunito Semi Bold" pitchFamily="34" charset="-122"/>
                <a:cs typeface="Arial" panose="020B0604020202020204" pitchFamily="34" charset="0"/>
              </a:rPr>
              <a:t>Respuesta Temprana</a:t>
            </a:r>
            <a:endParaRPr lang="en-US" sz="4400" b="1" dirty="0">
              <a:solidFill>
                <a:srgbClr val="00002E"/>
              </a:solidFill>
              <a:latin typeface="Arial" panose="020B0604020202020204" pitchFamily="34" charset="0"/>
              <a:ea typeface="Nunito Semi Bold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0"/>
          <p:cNvSpPr/>
          <p:nvPr/>
        </p:nvSpPr>
        <p:spPr>
          <a:xfrm>
            <a:off x="864235" y="344805"/>
            <a:ext cx="10140950" cy="1452245"/>
          </a:xfrm>
          <a:prstGeom prst="rect">
            <a:avLst/>
          </a:prstGeom>
          <a:noFill/>
        </p:spPr>
        <p:txBody>
          <a:bodyPr wrap="square" lIns="0" tIns="0" rIns="0" bIns="0" rtlCol="0" anchor="t"/>
          <a:p>
            <a:pPr marL="0" indent="0">
              <a:lnSpc>
                <a:spcPts val="5700"/>
              </a:lnSpc>
              <a:buNone/>
            </a:pPr>
            <a:r>
              <a:rPr lang="en-US" sz="6000" dirty="0">
                <a:solidFill>
                  <a:srgbClr val="00002E"/>
                </a:solidFill>
                <a:latin typeface="Arial" panose="020B0604020202020204" pitchFamily="34" charset="0"/>
                <a:ea typeface="Nunito Semi Bold" pitchFamily="34" charset="-122"/>
                <a:cs typeface="Arial" panose="020B0604020202020204" pitchFamily="34" charset="0"/>
              </a:rPr>
              <a:t>Desafíos en la </a:t>
            </a:r>
            <a:r>
              <a:rPr lang="en-US" sz="6000" dirty="0">
                <a:solidFill>
                  <a:srgbClr val="00002E"/>
                </a:solidFill>
                <a:latin typeface="Arial" panose="020B0604020202020204" pitchFamily="34" charset="0"/>
                <a:ea typeface="Nunito Semi Bold" pitchFamily="34" charset="-122"/>
                <a:cs typeface="Arial" panose="020B0604020202020204" pitchFamily="34" charset="0"/>
              </a:rPr>
              <a:t>Detección de Anomalías</a:t>
            </a:r>
            <a:endParaRPr lang="en-US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 3"/>
          <p:cNvSpPr/>
          <p:nvPr/>
        </p:nvSpPr>
        <p:spPr>
          <a:xfrm>
            <a:off x="864275" y="2755662"/>
            <a:ext cx="2904530" cy="363141"/>
          </a:xfrm>
          <a:prstGeom prst="rect">
            <a:avLst/>
          </a:prstGeom>
          <a:noFill/>
        </p:spPr>
        <p:txBody>
          <a:bodyPr wrap="none" lIns="0" tIns="0" rIns="0" bIns="0" rtlCol="0" anchor="t"/>
          <a:p>
            <a:pPr marL="571500" indent="-571500">
              <a:lnSpc>
                <a:spcPts val="2850"/>
              </a:lnSpc>
              <a:buFont typeface="Wingdings" panose="05000000000000000000" charset="0"/>
              <a:buChar char="Ø"/>
            </a:pPr>
            <a:r>
              <a:rPr lang="en-US" sz="4400" b="1" dirty="0">
                <a:solidFill>
                  <a:srgbClr val="00002E"/>
                </a:solidFill>
                <a:latin typeface="Arial" panose="020B0604020202020204" pitchFamily="34" charset="0"/>
                <a:ea typeface="Nunito Semi Bold" pitchFamily="34" charset="-122"/>
                <a:cs typeface="Arial" panose="020B0604020202020204" pitchFamily="34" charset="0"/>
              </a:rPr>
              <a:t>Volumen de Datos</a:t>
            </a:r>
            <a:endParaRPr lang="en-US" sz="4400" b="1" dirty="0">
              <a:solidFill>
                <a:srgbClr val="00002E"/>
              </a:solidFill>
              <a:latin typeface="Arial" panose="020B0604020202020204" pitchFamily="34" charset="0"/>
              <a:ea typeface="Nunito Semi Bold" pitchFamily="34" charset="-122"/>
              <a:cs typeface="Arial" panose="020B0604020202020204" pitchFamily="34" charset="0"/>
            </a:endParaRPr>
          </a:p>
        </p:txBody>
      </p:sp>
      <p:sp>
        <p:nvSpPr>
          <p:cNvPr id="10" name="Text 7"/>
          <p:cNvSpPr/>
          <p:nvPr/>
        </p:nvSpPr>
        <p:spPr>
          <a:xfrm>
            <a:off x="864275" y="3955375"/>
            <a:ext cx="2904530" cy="363141"/>
          </a:xfrm>
          <a:prstGeom prst="rect">
            <a:avLst/>
          </a:prstGeom>
          <a:noFill/>
        </p:spPr>
        <p:txBody>
          <a:bodyPr wrap="none" lIns="0" tIns="0" rIns="0" bIns="0" rtlCol="0" anchor="t"/>
          <a:p>
            <a:pPr marL="571500" indent="-571500">
              <a:lnSpc>
                <a:spcPts val="2850"/>
              </a:lnSpc>
              <a:buFont typeface="Wingdings" panose="05000000000000000000" charset="0"/>
              <a:buChar char="Ø"/>
            </a:pPr>
            <a:r>
              <a:rPr lang="en-US" sz="4400" b="1" dirty="0">
                <a:solidFill>
                  <a:srgbClr val="00002E"/>
                </a:solidFill>
                <a:latin typeface="Arial" panose="020B0604020202020204" pitchFamily="34" charset="0"/>
                <a:ea typeface="Nunito Semi Bold" pitchFamily="34" charset="-122"/>
                <a:cs typeface="Arial" panose="020B0604020202020204" pitchFamily="34" charset="0"/>
              </a:rPr>
              <a:t>Precisión Algorítmica</a:t>
            </a:r>
            <a:endParaRPr lang="en-US" sz="4400" b="1" dirty="0">
              <a:solidFill>
                <a:srgbClr val="00002E"/>
              </a:solidFill>
              <a:latin typeface="Arial" panose="020B0604020202020204" pitchFamily="34" charset="0"/>
              <a:ea typeface="Nunito Semi Bold" pitchFamily="34" charset="-122"/>
              <a:cs typeface="Arial" panose="020B0604020202020204" pitchFamily="34" charset="0"/>
            </a:endParaRPr>
          </a:p>
        </p:txBody>
      </p:sp>
      <p:sp>
        <p:nvSpPr>
          <p:cNvPr id="14" name="Text 11"/>
          <p:cNvSpPr/>
          <p:nvPr/>
        </p:nvSpPr>
        <p:spPr>
          <a:xfrm>
            <a:off x="864275" y="5155089"/>
            <a:ext cx="3525679" cy="363141"/>
          </a:xfrm>
          <a:prstGeom prst="rect">
            <a:avLst/>
          </a:prstGeom>
          <a:noFill/>
        </p:spPr>
        <p:txBody>
          <a:bodyPr wrap="none" lIns="0" tIns="0" rIns="0" bIns="0" rtlCol="0" anchor="t"/>
          <a:p>
            <a:pPr marL="571500" indent="-571500">
              <a:lnSpc>
                <a:spcPts val="2850"/>
              </a:lnSpc>
              <a:buFont typeface="Wingdings" panose="05000000000000000000" charset="0"/>
              <a:buChar char="Ø"/>
            </a:pPr>
            <a:r>
              <a:rPr lang="en-US" sz="4400" b="1" dirty="0">
                <a:solidFill>
                  <a:srgbClr val="00002E"/>
                </a:solidFill>
                <a:latin typeface="Arial" panose="020B0604020202020204" pitchFamily="34" charset="0"/>
                <a:ea typeface="Nunito Semi Bold" pitchFamily="34" charset="-122"/>
                <a:cs typeface="Arial" panose="020B0604020202020204" pitchFamily="34" charset="0"/>
              </a:rPr>
              <a:t>Falsos Positivos/Negativos</a:t>
            </a:r>
            <a:endParaRPr lang="en-US" sz="4400" b="1" dirty="0">
              <a:solidFill>
                <a:srgbClr val="00002E"/>
              </a:solidFill>
              <a:latin typeface="Arial" panose="020B0604020202020204" pitchFamily="34" charset="0"/>
              <a:ea typeface="Nunito Semi Bold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0"/>
          <p:cNvSpPr/>
          <p:nvPr/>
        </p:nvSpPr>
        <p:spPr>
          <a:xfrm>
            <a:off x="459740" y="229235"/>
            <a:ext cx="11902440" cy="725805"/>
          </a:xfrm>
          <a:prstGeom prst="rect">
            <a:avLst/>
          </a:prstGeom>
          <a:noFill/>
        </p:spPr>
        <p:txBody>
          <a:bodyPr wrap="none" lIns="0" tIns="0" rIns="0" bIns="0" rtlCol="0" anchor="t"/>
          <a:p>
            <a:pPr marL="0" indent="0" algn="ctr">
              <a:lnSpc>
                <a:spcPts val="5700"/>
              </a:lnSpc>
              <a:buNone/>
            </a:pPr>
            <a:r>
              <a:rPr lang="en-US" altLang="es-ES" sz="6000" dirty="0">
                <a:latin typeface="Arial" panose="020B0604020202020204" pitchFamily="34" charset="0"/>
                <a:cs typeface="Arial" panose="020B0604020202020204" pitchFamily="34" charset="0"/>
              </a:rPr>
              <a:t>Estrategias de Detecci</a:t>
            </a:r>
            <a:r>
              <a:rPr lang="en-US" altLang="en-US" sz="6000" dirty="0">
                <a:latin typeface="Arial" panose="020B0604020202020204" pitchFamily="34" charset="0"/>
                <a:cs typeface="Arial" panose="020B0604020202020204" pitchFamily="34" charset="0"/>
              </a:rPr>
              <a:t>ó</a:t>
            </a:r>
            <a:r>
              <a:rPr lang="en-US" altLang="es-ES" sz="6000" dirty="0">
                <a:latin typeface="Arial" panose="020B0604020202020204" pitchFamily="34" charset="0"/>
                <a:cs typeface="Arial" panose="020B0604020202020204" pitchFamily="34" charset="0"/>
              </a:rPr>
              <a:t>n </a:t>
            </a:r>
            <a:endParaRPr lang="en-US" altLang="es-ES" sz="6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lnSpc>
                <a:spcPts val="5700"/>
              </a:lnSpc>
              <a:buNone/>
            </a:pPr>
            <a:r>
              <a:rPr lang="en-US" altLang="es-ES" sz="6000" dirty="0">
                <a:latin typeface="Arial" panose="020B0604020202020204" pitchFamily="34" charset="0"/>
                <a:cs typeface="Arial" panose="020B0604020202020204" pitchFamily="34" charset="0"/>
              </a:rPr>
              <a:t>de Anomal</a:t>
            </a:r>
            <a:r>
              <a:rPr lang="en-US" altLang="en-US" sz="6000" dirty="0">
                <a:latin typeface="Arial" panose="020B0604020202020204" pitchFamily="34" charset="0"/>
                <a:cs typeface="Arial" panose="020B0604020202020204" pitchFamily="34" charset="0"/>
              </a:rPr>
              <a:t>í</a:t>
            </a:r>
            <a:r>
              <a:rPr lang="en-US" altLang="es-ES" sz="6000" dirty="0">
                <a:latin typeface="Arial" panose="020B0604020202020204" pitchFamily="34" charset="0"/>
                <a:cs typeface="Arial" panose="020B0604020202020204" pitchFamily="34" charset="0"/>
              </a:rPr>
              <a:t>as en la Industria</a:t>
            </a:r>
            <a:endParaRPr lang="en-US" altLang="es-ES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uadro de texto 3"/>
          <p:cNvSpPr txBox="1"/>
          <p:nvPr/>
        </p:nvSpPr>
        <p:spPr>
          <a:xfrm>
            <a:off x="3851910" y="1969135"/>
            <a:ext cx="4742180" cy="45707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>
              <a:lnSpc>
                <a:spcPct val="150000"/>
              </a:lnSpc>
            </a:pPr>
            <a:r>
              <a:rPr lang="en-US" altLang="es-ES" sz="4400" b="1">
                <a:latin typeface="Arial" panose="020B0604020202020204" pitchFamily="34" charset="0"/>
                <a:cs typeface="Arial" panose="020B0604020202020204" pitchFamily="34" charset="0"/>
              </a:rPr>
              <a:t>Isolation Forest</a:t>
            </a:r>
            <a:endParaRPr lang="en-US" altLang="es-ES" sz="44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es-ES" sz="4400" b="1">
                <a:latin typeface="Arial" panose="020B0604020202020204" pitchFamily="34" charset="0"/>
                <a:cs typeface="Arial" panose="020B0604020202020204" pitchFamily="34" charset="0"/>
              </a:rPr>
              <a:t>Z-Score </a:t>
            </a:r>
            <a:endParaRPr lang="en-US" altLang="es-ES" sz="44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es-ES" sz="4400" b="1">
                <a:latin typeface="Arial" panose="020B0604020202020204" pitchFamily="34" charset="0"/>
                <a:cs typeface="Arial" panose="020B0604020202020204" pitchFamily="34" charset="0"/>
              </a:rPr>
              <a:t>DBSCAN </a:t>
            </a:r>
            <a:endParaRPr lang="en-US" altLang="es-ES" sz="44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es-ES" sz="4400" b="1">
                <a:latin typeface="Arial" panose="020B0604020202020204" pitchFamily="34" charset="0"/>
                <a:cs typeface="Arial" panose="020B0604020202020204" pitchFamily="34" charset="0"/>
              </a:rPr>
              <a:t>Autoencoders </a:t>
            </a:r>
            <a:endParaRPr lang="en-US" altLang="es-ES" sz="4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hape 2"/>
          <p:cNvSpPr/>
          <p:nvPr/>
        </p:nvSpPr>
        <p:spPr>
          <a:xfrm>
            <a:off x="3341826" y="2623225"/>
            <a:ext cx="820698" cy="30480"/>
          </a:xfrm>
          <a:prstGeom prst="roundRect">
            <a:avLst>
              <a:gd name="adj" fmla="val 1154091"/>
            </a:avLst>
          </a:prstGeom>
          <a:solidFill>
            <a:schemeClr val="tx1"/>
          </a:solidFill>
        </p:spPr>
        <p:txBody>
          <a:bodyPr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Shape 3"/>
          <p:cNvSpPr/>
          <p:nvPr/>
        </p:nvSpPr>
        <p:spPr>
          <a:xfrm>
            <a:off x="2844740" y="2374741"/>
            <a:ext cx="527566" cy="527566"/>
          </a:xfrm>
          <a:prstGeom prst="roundRect">
            <a:avLst>
              <a:gd name="adj" fmla="val 66677"/>
            </a:avLst>
          </a:prstGeom>
          <a:solidFill>
            <a:schemeClr val="bg1"/>
          </a:solidFill>
          <a:ln w="22860">
            <a:solidFill>
              <a:schemeClr val="tx1"/>
            </a:solidFill>
            <a:prstDash val="solid"/>
          </a:ln>
        </p:spPr>
        <p:txBody>
          <a:bodyPr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 4"/>
          <p:cNvSpPr/>
          <p:nvPr/>
        </p:nvSpPr>
        <p:spPr>
          <a:xfrm>
            <a:off x="3009166" y="2472968"/>
            <a:ext cx="198596" cy="331113"/>
          </a:xfrm>
          <a:prstGeom prst="rect">
            <a:avLst/>
          </a:prstGeom>
          <a:noFill/>
        </p:spPr>
        <p:txBody>
          <a:bodyPr wrap="none" lIns="0" tIns="0" rIns="0" bIns="0" rtlCol="0" anchor="t"/>
          <a:p>
            <a:pPr marL="0" indent="0" algn="ctr">
              <a:lnSpc>
                <a:spcPts val="2600"/>
              </a:lnSpc>
              <a:buNone/>
            </a:pPr>
            <a:r>
              <a:rPr lang="en-US" sz="2400" dirty="0">
                <a:solidFill>
                  <a:srgbClr val="00002E"/>
                </a:solidFill>
                <a:latin typeface="Arial" panose="020B0604020202020204" pitchFamily="34" charset="0"/>
                <a:ea typeface="Nunito Semi Bold" pitchFamily="34" charset="-122"/>
                <a:cs typeface="Arial" panose="020B0604020202020204" pitchFamily="34" charset="0"/>
              </a:rPr>
              <a:t>1</a:t>
            </a:r>
            <a:endParaRPr lang="en-US" sz="2400" dirty="0">
              <a:solidFill>
                <a:srgbClr val="00002E"/>
              </a:solidFill>
              <a:latin typeface="Arial" panose="020B0604020202020204" pitchFamily="34" charset="0"/>
              <a:ea typeface="Nunito Semi Bold" pitchFamily="34" charset="-122"/>
              <a:cs typeface="Arial" panose="020B0604020202020204" pitchFamily="34" charset="0"/>
            </a:endParaRPr>
          </a:p>
        </p:txBody>
      </p:sp>
      <p:sp>
        <p:nvSpPr>
          <p:cNvPr id="9" name="Shape 7"/>
          <p:cNvSpPr/>
          <p:nvPr/>
        </p:nvSpPr>
        <p:spPr>
          <a:xfrm>
            <a:off x="4430851" y="3629065"/>
            <a:ext cx="820698" cy="30480"/>
          </a:xfrm>
          <a:prstGeom prst="roundRect">
            <a:avLst>
              <a:gd name="adj" fmla="val 1154091"/>
            </a:avLst>
          </a:prstGeom>
          <a:solidFill>
            <a:schemeClr val="tx1"/>
          </a:solidFill>
        </p:spPr>
        <p:txBody>
          <a:bodyPr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Shape 8"/>
          <p:cNvSpPr/>
          <p:nvPr/>
        </p:nvSpPr>
        <p:spPr>
          <a:xfrm>
            <a:off x="3933765" y="3380581"/>
            <a:ext cx="527566" cy="527566"/>
          </a:xfrm>
          <a:prstGeom prst="roundRect">
            <a:avLst>
              <a:gd name="adj" fmla="val 66677"/>
            </a:avLst>
          </a:prstGeom>
          <a:solidFill>
            <a:schemeClr val="bg1"/>
          </a:solidFill>
          <a:ln w="22860">
            <a:solidFill>
              <a:schemeClr val="tx1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098191" y="3478808"/>
            <a:ext cx="198596" cy="331113"/>
          </a:xfrm>
          <a:prstGeom prst="rect">
            <a:avLst/>
          </a:prstGeom>
          <a:noFill/>
        </p:spPr>
        <p:txBody>
          <a:bodyPr wrap="none" lIns="0" tIns="0" rIns="0" bIns="0" rtlCol="0" anchor="t"/>
          <a:p>
            <a:pPr marL="0" indent="0" algn="ctr">
              <a:lnSpc>
                <a:spcPts val="2600"/>
              </a:lnSpc>
              <a:buNone/>
            </a:pPr>
            <a:r>
              <a:rPr lang="en-US" sz="2400" dirty="0">
                <a:solidFill>
                  <a:srgbClr val="00002E"/>
                </a:solidFill>
                <a:latin typeface="Arial" panose="020B0604020202020204" pitchFamily="34" charset="0"/>
                <a:ea typeface="Nunito Semi Bold" pitchFamily="34" charset="-122"/>
                <a:cs typeface="Arial" panose="020B0604020202020204" pitchFamily="34" charset="0"/>
              </a:rPr>
              <a:t>2</a:t>
            </a:r>
            <a:endParaRPr lang="en-US" sz="2400" dirty="0">
              <a:solidFill>
                <a:srgbClr val="00002E"/>
              </a:solidFill>
              <a:latin typeface="Arial" panose="020B0604020202020204" pitchFamily="34" charset="0"/>
              <a:ea typeface="Nunito Semi Bold" pitchFamily="34" charset="-122"/>
              <a:cs typeface="Arial" panose="020B0604020202020204" pitchFamily="34" charset="0"/>
            </a:endParaRPr>
          </a:p>
        </p:txBody>
      </p:sp>
      <p:sp>
        <p:nvSpPr>
          <p:cNvPr id="12" name="Shape 12"/>
          <p:cNvSpPr/>
          <p:nvPr/>
        </p:nvSpPr>
        <p:spPr>
          <a:xfrm>
            <a:off x="4230191" y="4607600"/>
            <a:ext cx="820698" cy="30480"/>
          </a:xfrm>
          <a:prstGeom prst="roundRect">
            <a:avLst>
              <a:gd name="adj" fmla="val 1154091"/>
            </a:avLst>
          </a:prstGeom>
          <a:solidFill>
            <a:schemeClr val="tx1"/>
          </a:solidFill>
        </p:spPr>
      </p:sp>
      <p:sp>
        <p:nvSpPr>
          <p:cNvPr id="13" name="Shape 13"/>
          <p:cNvSpPr/>
          <p:nvPr/>
        </p:nvSpPr>
        <p:spPr>
          <a:xfrm>
            <a:off x="3733105" y="4359116"/>
            <a:ext cx="527566" cy="527566"/>
          </a:xfrm>
          <a:prstGeom prst="roundRect">
            <a:avLst>
              <a:gd name="adj" fmla="val 66677"/>
            </a:avLst>
          </a:prstGeom>
          <a:solidFill>
            <a:schemeClr val="bg1"/>
          </a:solidFill>
          <a:ln w="22860">
            <a:solidFill>
              <a:schemeClr val="tx1"/>
            </a:solidFill>
            <a:prstDash val="solid"/>
          </a:ln>
        </p:spPr>
      </p:sp>
      <p:sp>
        <p:nvSpPr>
          <p:cNvPr id="14" name="Text 14"/>
          <p:cNvSpPr/>
          <p:nvPr/>
        </p:nvSpPr>
        <p:spPr>
          <a:xfrm>
            <a:off x="3897531" y="4457343"/>
            <a:ext cx="198596" cy="331113"/>
          </a:xfrm>
          <a:prstGeom prst="rect">
            <a:avLst/>
          </a:prstGeom>
          <a:noFill/>
        </p:spPr>
        <p:txBody>
          <a:bodyPr wrap="none" lIns="0" tIns="0" rIns="0" bIns="0" rtlCol="0" anchor="t"/>
          <a:p>
            <a:pPr marL="0" indent="0" algn="ctr">
              <a:lnSpc>
                <a:spcPts val="2600"/>
              </a:lnSpc>
              <a:buNone/>
            </a:pPr>
            <a:r>
              <a:rPr lang="en-US" sz="2400" dirty="0">
                <a:solidFill>
                  <a:srgbClr val="00002E"/>
                </a:solidFill>
                <a:latin typeface="Arial" panose="020B0604020202020204" pitchFamily="34" charset="0"/>
                <a:ea typeface="Nunito Semi Bold" pitchFamily="34" charset="-122"/>
                <a:cs typeface="Arial" panose="020B0604020202020204" pitchFamily="34" charset="0"/>
              </a:rPr>
              <a:t>3</a:t>
            </a:r>
            <a:endParaRPr lang="en-US" sz="2400" dirty="0">
              <a:solidFill>
                <a:srgbClr val="00002E"/>
              </a:solidFill>
              <a:latin typeface="Arial" panose="020B0604020202020204" pitchFamily="34" charset="0"/>
              <a:ea typeface="Nunito Semi Bold" pitchFamily="34" charset="-122"/>
              <a:cs typeface="Arial" panose="020B0604020202020204" pitchFamily="34" charset="0"/>
            </a:endParaRPr>
          </a:p>
        </p:txBody>
      </p:sp>
      <p:sp>
        <p:nvSpPr>
          <p:cNvPr id="15" name="Shape 12"/>
          <p:cNvSpPr/>
          <p:nvPr/>
        </p:nvSpPr>
        <p:spPr>
          <a:xfrm>
            <a:off x="3586301" y="5647095"/>
            <a:ext cx="820698" cy="30480"/>
          </a:xfrm>
          <a:prstGeom prst="roundRect">
            <a:avLst>
              <a:gd name="adj" fmla="val 1154091"/>
            </a:avLst>
          </a:prstGeom>
          <a:solidFill>
            <a:schemeClr val="tx1"/>
          </a:solidFill>
        </p:spPr>
      </p:sp>
      <p:sp>
        <p:nvSpPr>
          <p:cNvPr id="16" name="Shape 13"/>
          <p:cNvSpPr/>
          <p:nvPr/>
        </p:nvSpPr>
        <p:spPr>
          <a:xfrm>
            <a:off x="3089215" y="5398611"/>
            <a:ext cx="527566" cy="527566"/>
          </a:xfrm>
          <a:prstGeom prst="roundRect">
            <a:avLst>
              <a:gd name="adj" fmla="val 66677"/>
            </a:avLst>
          </a:prstGeom>
          <a:solidFill>
            <a:schemeClr val="bg1"/>
          </a:solidFill>
          <a:ln w="22860">
            <a:solidFill>
              <a:schemeClr val="tx1"/>
            </a:solidFill>
            <a:prstDash val="solid"/>
          </a:ln>
        </p:spPr>
      </p:sp>
      <p:sp>
        <p:nvSpPr>
          <p:cNvPr id="17" name="Text 14"/>
          <p:cNvSpPr/>
          <p:nvPr/>
        </p:nvSpPr>
        <p:spPr>
          <a:xfrm>
            <a:off x="3253641" y="5496838"/>
            <a:ext cx="198596" cy="331113"/>
          </a:xfrm>
          <a:prstGeom prst="rect">
            <a:avLst/>
          </a:prstGeom>
          <a:noFill/>
        </p:spPr>
        <p:txBody>
          <a:bodyPr wrap="none" lIns="0" tIns="0" rIns="0" bIns="0" rtlCol="0" anchor="t"/>
          <a:p>
            <a:pPr marL="0" indent="0" algn="ctr">
              <a:lnSpc>
                <a:spcPts val="2600"/>
              </a:lnSpc>
              <a:buNone/>
            </a:pPr>
            <a:r>
              <a:rPr lang="en-US" sz="2400" dirty="0">
                <a:solidFill>
                  <a:srgbClr val="00002E"/>
                </a:solidFill>
                <a:latin typeface="Arial" panose="020B0604020202020204" pitchFamily="34" charset="0"/>
                <a:ea typeface="Nunito Semi Bold" pitchFamily="34" charset="-122"/>
                <a:cs typeface="Arial" panose="020B0604020202020204" pitchFamily="34" charset="0"/>
              </a:rPr>
              <a:t>4</a:t>
            </a:r>
            <a:endParaRPr lang="en-US" sz="2400" dirty="0">
              <a:solidFill>
                <a:srgbClr val="00002E"/>
              </a:solidFill>
              <a:latin typeface="Arial" panose="020B0604020202020204" pitchFamily="34" charset="0"/>
              <a:ea typeface="Nunito Semi Bold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0"/>
          <p:cNvSpPr/>
          <p:nvPr/>
        </p:nvSpPr>
        <p:spPr>
          <a:xfrm>
            <a:off x="4667250" y="137795"/>
            <a:ext cx="2649855" cy="725805"/>
          </a:xfrm>
          <a:prstGeom prst="rect">
            <a:avLst/>
          </a:prstGeom>
          <a:noFill/>
        </p:spPr>
        <p:txBody>
          <a:bodyPr wrap="none" lIns="0" tIns="0" rIns="0" bIns="0" rtlCol="0" anchor="t"/>
          <a:p>
            <a:pPr marL="0" indent="0">
              <a:lnSpc>
                <a:spcPts val="5700"/>
              </a:lnSpc>
              <a:buNone/>
            </a:pPr>
            <a:r>
              <a:rPr lang="en-US" sz="6000" dirty="0">
                <a:solidFill>
                  <a:srgbClr val="00002E"/>
                </a:solidFill>
                <a:latin typeface="Arial" panose="020B0604020202020204" pitchFamily="34" charset="0"/>
                <a:ea typeface="Nunito Semi Bold" pitchFamily="34" charset="-122"/>
                <a:cs typeface="Arial" panose="020B0604020202020204" pitchFamily="34" charset="0"/>
              </a:rPr>
              <a:t>Problema </a:t>
            </a:r>
            <a:endParaRPr lang="en-US" sz="6000" dirty="0">
              <a:solidFill>
                <a:srgbClr val="00002E"/>
              </a:solidFill>
              <a:latin typeface="Arial" panose="020B0604020202020204" pitchFamily="34" charset="0"/>
              <a:ea typeface="Nunito Semi Bold" pitchFamily="34" charset="-122"/>
              <a:cs typeface="Arial" panose="020B0604020202020204" pitchFamily="34" charset="0"/>
            </a:endParaRPr>
          </a:p>
        </p:txBody>
      </p:sp>
      <p:sp>
        <p:nvSpPr>
          <p:cNvPr id="4" name="Shape 1"/>
          <p:cNvSpPr/>
          <p:nvPr/>
        </p:nvSpPr>
        <p:spPr>
          <a:xfrm>
            <a:off x="823595" y="1087755"/>
            <a:ext cx="10418445" cy="4779010"/>
          </a:xfrm>
          <a:prstGeom prst="roundRect">
            <a:avLst>
              <a:gd name="adj" fmla="val 25350"/>
            </a:avLst>
          </a:prstGeom>
          <a:solidFill>
            <a:schemeClr val="bg1"/>
          </a:solidFill>
          <a:ln w="30480">
            <a:solidFill>
              <a:schemeClr val="tx1"/>
            </a:solidFill>
            <a:prstDash val="solid"/>
          </a:ln>
        </p:spPr>
        <p:txBody>
          <a:bodyPr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 2"/>
          <p:cNvSpPr/>
          <p:nvPr/>
        </p:nvSpPr>
        <p:spPr>
          <a:xfrm>
            <a:off x="1437640" y="1028700"/>
            <a:ext cx="10026015" cy="1229360"/>
          </a:xfrm>
          <a:prstGeom prst="rect">
            <a:avLst/>
          </a:prstGeom>
          <a:noFill/>
        </p:spPr>
        <p:txBody>
          <a:bodyPr wrap="none" lIns="0" tIns="0" rIns="0" bIns="0" rtlCol="0" anchor="t"/>
          <a:p>
            <a:pPr marL="0" indent="0" algn="l">
              <a:lnSpc>
                <a:spcPct val="150000"/>
              </a:lnSpc>
              <a:buNone/>
            </a:pPr>
            <a:r>
              <a:rPr lang="en-US" altLang="en-US" sz="4000" b="1" dirty="0">
                <a:solidFill>
                  <a:srgbClr val="00002E"/>
                </a:solidFill>
                <a:latin typeface="Arial" panose="020B0604020202020204" pitchFamily="34" charset="0"/>
                <a:ea typeface="Nunito Semi Bold" pitchFamily="34" charset="-122"/>
                <a:cs typeface="Arial" panose="020B0604020202020204" pitchFamily="34" charset="0"/>
              </a:rPr>
              <a:t>¿</a:t>
            </a:r>
            <a:r>
              <a:rPr lang="en-US" altLang="es-ES" sz="4000" b="1" dirty="0">
                <a:solidFill>
                  <a:srgbClr val="00002E"/>
                </a:solidFill>
                <a:latin typeface="Arial" panose="020B0604020202020204" pitchFamily="34" charset="0"/>
                <a:ea typeface="Nunito Semi Bold" pitchFamily="34" charset="-122"/>
                <a:cs typeface="Arial" panose="020B0604020202020204" pitchFamily="34" charset="0"/>
              </a:rPr>
              <a:t>C</a:t>
            </a:r>
            <a:r>
              <a:rPr lang="en-US" altLang="en-US" sz="4000" b="1" dirty="0">
                <a:solidFill>
                  <a:srgbClr val="00002E"/>
                </a:solidFill>
                <a:latin typeface="Arial" panose="020B0604020202020204" pitchFamily="34" charset="0"/>
                <a:ea typeface="Nunito Semi Bold" pitchFamily="34" charset="-122"/>
                <a:cs typeface="Arial" panose="020B0604020202020204" pitchFamily="34" charset="0"/>
              </a:rPr>
              <a:t>ó</a:t>
            </a:r>
            <a:r>
              <a:rPr lang="en-US" altLang="es-ES" sz="4000" b="1" dirty="0">
                <a:solidFill>
                  <a:srgbClr val="00002E"/>
                </a:solidFill>
                <a:latin typeface="Arial" panose="020B0604020202020204" pitchFamily="34" charset="0"/>
                <a:ea typeface="Nunito Semi Bold" pitchFamily="34" charset="-122"/>
                <a:cs typeface="Arial" panose="020B0604020202020204" pitchFamily="34" charset="0"/>
              </a:rPr>
              <a:t>mo desarrollar un m</a:t>
            </a:r>
            <a:r>
              <a:rPr lang="en-US" altLang="en-US" sz="4000" b="1" dirty="0">
                <a:solidFill>
                  <a:srgbClr val="00002E"/>
                </a:solidFill>
                <a:latin typeface="Arial" panose="020B0604020202020204" pitchFamily="34" charset="0"/>
                <a:ea typeface="Nunito Semi Bold" pitchFamily="34" charset="-122"/>
                <a:cs typeface="Arial" panose="020B0604020202020204" pitchFamily="34" charset="0"/>
              </a:rPr>
              <a:t>ó</a:t>
            </a:r>
            <a:r>
              <a:rPr lang="en-US" altLang="es-ES" sz="4000" b="1" dirty="0">
                <a:solidFill>
                  <a:srgbClr val="00002E"/>
                </a:solidFill>
                <a:latin typeface="Arial" panose="020B0604020202020204" pitchFamily="34" charset="0"/>
                <a:ea typeface="Nunito Semi Bold" pitchFamily="34" charset="-122"/>
                <a:cs typeface="Arial" panose="020B0604020202020204" pitchFamily="34" charset="0"/>
              </a:rPr>
              <a:t>dulo de </a:t>
            </a:r>
            <a:endParaRPr lang="en-US" altLang="es-ES" sz="4000" b="1" dirty="0">
              <a:solidFill>
                <a:srgbClr val="00002E"/>
              </a:solidFill>
              <a:latin typeface="Arial" panose="020B0604020202020204" pitchFamily="34" charset="0"/>
              <a:ea typeface="Nunito Semi Bold" pitchFamily="34" charset="-122"/>
              <a:cs typeface="Arial" panose="020B0604020202020204" pitchFamily="34" charset="0"/>
            </a:endParaRPr>
          </a:p>
          <a:p>
            <a:pPr marL="0" indent="0" algn="l">
              <a:lnSpc>
                <a:spcPct val="150000"/>
              </a:lnSpc>
              <a:buNone/>
            </a:pPr>
            <a:r>
              <a:rPr lang="en-US" altLang="es-ES" sz="4000" b="1" dirty="0">
                <a:solidFill>
                  <a:srgbClr val="00002E"/>
                </a:solidFill>
                <a:latin typeface="Arial" panose="020B0604020202020204" pitchFamily="34" charset="0"/>
                <a:ea typeface="Nunito Semi Bold" pitchFamily="34" charset="-122"/>
                <a:cs typeface="Arial" panose="020B0604020202020204" pitchFamily="34" charset="0"/>
              </a:rPr>
              <a:t>detecci</a:t>
            </a:r>
            <a:r>
              <a:rPr lang="en-US" altLang="en-US" sz="4000" b="1" dirty="0">
                <a:solidFill>
                  <a:srgbClr val="00002E"/>
                </a:solidFill>
                <a:latin typeface="Arial" panose="020B0604020202020204" pitchFamily="34" charset="0"/>
                <a:ea typeface="Nunito Semi Bold" pitchFamily="34" charset="-122"/>
                <a:cs typeface="Arial" panose="020B0604020202020204" pitchFamily="34" charset="0"/>
              </a:rPr>
              <a:t>ó</a:t>
            </a:r>
            <a:r>
              <a:rPr lang="en-US" altLang="es-ES" sz="4000" b="1" dirty="0">
                <a:solidFill>
                  <a:srgbClr val="00002E"/>
                </a:solidFill>
                <a:latin typeface="Arial" panose="020B0604020202020204" pitchFamily="34" charset="0"/>
                <a:ea typeface="Nunito Semi Bold" pitchFamily="34" charset="-122"/>
                <a:cs typeface="Arial" panose="020B0604020202020204" pitchFamily="34" charset="0"/>
              </a:rPr>
              <a:t>n de anomal</a:t>
            </a:r>
            <a:r>
              <a:rPr lang="en-US" altLang="en-US" sz="4000" b="1" dirty="0">
                <a:solidFill>
                  <a:srgbClr val="00002E"/>
                </a:solidFill>
                <a:latin typeface="Arial" panose="020B0604020202020204" pitchFamily="34" charset="0"/>
                <a:ea typeface="Nunito Semi Bold" pitchFamily="34" charset="-122"/>
                <a:cs typeface="Arial" panose="020B0604020202020204" pitchFamily="34" charset="0"/>
              </a:rPr>
              <a:t>í</a:t>
            </a:r>
            <a:r>
              <a:rPr lang="en-US" altLang="es-ES" sz="4000" b="1" dirty="0">
                <a:solidFill>
                  <a:srgbClr val="00002E"/>
                </a:solidFill>
                <a:latin typeface="Arial" panose="020B0604020202020204" pitchFamily="34" charset="0"/>
                <a:ea typeface="Nunito Semi Bold" pitchFamily="34" charset="-122"/>
                <a:cs typeface="Arial" panose="020B0604020202020204" pitchFamily="34" charset="0"/>
              </a:rPr>
              <a:t>as que se ajuste a </a:t>
            </a:r>
            <a:endParaRPr lang="en-US" altLang="es-ES" sz="4000" b="1" dirty="0">
              <a:solidFill>
                <a:srgbClr val="00002E"/>
              </a:solidFill>
              <a:latin typeface="Arial" panose="020B0604020202020204" pitchFamily="34" charset="0"/>
              <a:ea typeface="Nunito Semi Bold" pitchFamily="34" charset="-122"/>
              <a:cs typeface="Arial" panose="020B0604020202020204" pitchFamily="34" charset="0"/>
            </a:endParaRPr>
          </a:p>
          <a:p>
            <a:pPr marL="0" indent="0" algn="l">
              <a:lnSpc>
                <a:spcPct val="150000"/>
              </a:lnSpc>
              <a:buNone/>
            </a:pPr>
            <a:r>
              <a:rPr lang="en-US" altLang="es-ES" sz="4000" b="1" dirty="0">
                <a:solidFill>
                  <a:srgbClr val="00002E"/>
                </a:solidFill>
                <a:latin typeface="Arial" panose="020B0604020202020204" pitchFamily="34" charset="0"/>
                <a:ea typeface="Nunito Semi Bold" pitchFamily="34" charset="-122"/>
                <a:cs typeface="Arial" panose="020B0604020202020204" pitchFamily="34" charset="0"/>
              </a:rPr>
              <a:t>las caracter</a:t>
            </a:r>
            <a:r>
              <a:rPr lang="en-US" altLang="en-US" sz="4000" b="1" dirty="0">
                <a:solidFill>
                  <a:srgbClr val="00002E"/>
                </a:solidFill>
                <a:latin typeface="Arial" panose="020B0604020202020204" pitchFamily="34" charset="0"/>
                <a:ea typeface="Nunito Semi Bold" pitchFamily="34" charset="-122"/>
                <a:cs typeface="Arial" panose="020B0604020202020204" pitchFamily="34" charset="0"/>
              </a:rPr>
              <a:t>í</a:t>
            </a:r>
            <a:r>
              <a:rPr lang="en-US" altLang="es-ES" sz="4000" b="1" dirty="0">
                <a:solidFill>
                  <a:srgbClr val="00002E"/>
                </a:solidFill>
                <a:latin typeface="Arial" panose="020B0604020202020204" pitchFamily="34" charset="0"/>
                <a:ea typeface="Nunito Semi Bold" pitchFamily="34" charset="-122"/>
                <a:cs typeface="Arial" panose="020B0604020202020204" pitchFamily="34" charset="0"/>
              </a:rPr>
              <a:t>sticas de los datos y sea </a:t>
            </a:r>
            <a:endParaRPr lang="en-US" altLang="es-ES" sz="4000" b="1" dirty="0">
              <a:solidFill>
                <a:srgbClr val="00002E"/>
              </a:solidFill>
              <a:latin typeface="Arial" panose="020B0604020202020204" pitchFamily="34" charset="0"/>
              <a:ea typeface="Nunito Semi Bold" pitchFamily="34" charset="-122"/>
              <a:cs typeface="Arial" panose="020B0604020202020204" pitchFamily="34" charset="0"/>
            </a:endParaRPr>
          </a:p>
          <a:p>
            <a:pPr marL="0" indent="0" algn="l">
              <a:lnSpc>
                <a:spcPct val="150000"/>
              </a:lnSpc>
              <a:buNone/>
            </a:pPr>
            <a:r>
              <a:rPr lang="en-US" altLang="es-ES" sz="4000" b="1" dirty="0">
                <a:solidFill>
                  <a:srgbClr val="00002E"/>
                </a:solidFill>
                <a:latin typeface="Arial" panose="020B0604020202020204" pitchFamily="34" charset="0"/>
                <a:ea typeface="Nunito Semi Bold" pitchFamily="34" charset="-122"/>
                <a:cs typeface="Arial" panose="020B0604020202020204" pitchFamily="34" charset="0"/>
              </a:rPr>
              <a:t>capaz de identificar anomal</a:t>
            </a:r>
            <a:r>
              <a:rPr lang="en-US" altLang="en-US" sz="4000" b="1" dirty="0">
                <a:solidFill>
                  <a:srgbClr val="00002E"/>
                </a:solidFill>
                <a:latin typeface="Arial" panose="020B0604020202020204" pitchFamily="34" charset="0"/>
                <a:ea typeface="Nunito Semi Bold" pitchFamily="34" charset="-122"/>
                <a:cs typeface="Arial" panose="020B0604020202020204" pitchFamily="34" charset="0"/>
              </a:rPr>
              <a:t>í</a:t>
            </a:r>
            <a:r>
              <a:rPr lang="en-US" altLang="es-ES" sz="4000" b="1" dirty="0">
                <a:solidFill>
                  <a:srgbClr val="00002E"/>
                </a:solidFill>
                <a:latin typeface="Arial" panose="020B0604020202020204" pitchFamily="34" charset="0"/>
                <a:ea typeface="Nunito Semi Bold" pitchFamily="34" charset="-122"/>
                <a:cs typeface="Arial" panose="020B0604020202020204" pitchFamily="34" charset="0"/>
              </a:rPr>
              <a:t>as en un </a:t>
            </a:r>
            <a:endParaRPr lang="en-US" altLang="es-ES" sz="4000" b="1" dirty="0">
              <a:solidFill>
                <a:srgbClr val="00002E"/>
              </a:solidFill>
              <a:latin typeface="Arial" panose="020B0604020202020204" pitchFamily="34" charset="0"/>
              <a:ea typeface="Nunito Semi Bold" pitchFamily="34" charset="-122"/>
              <a:cs typeface="Arial" panose="020B0604020202020204" pitchFamily="34" charset="0"/>
            </a:endParaRPr>
          </a:p>
          <a:p>
            <a:pPr marL="0" indent="0" algn="l">
              <a:lnSpc>
                <a:spcPct val="150000"/>
              </a:lnSpc>
              <a:buNone/>
            </a:pPr>
            <a:r>
              <a:rPr lang="en-US" altLang="es-ES" sz="4000" b="1" dirty="0">
                <a:solidFill>
                  <a:srgbClr val="00002E"/>
                </a:solidFill>
                <a:latin typeface="Arial" panose="020B0604020202020204" pitchFamily="34" charset="0"/>
                <a:ea typeface="Nunito Semi Bold" pitchFamily="34" charset="-122"/>
                <a:cs typeface="Arial" panose="020B0604020202020204" pitchFamily="34" charset="0"/>
              </a:rPr>
              <a:t>entorno industrial simulado?</a:t>
            </a:r>
            <a:endParaRPr lang="en-US" altLang="es-ES" sz="4000" b="1" dirty="0">
              <a:solidFill>
                <a:srgbClr val="00002E"/>
              </a:solidFill>
              <a:latin typeface="Arial" panose="020B0604020202020204" pitchFamily="34" charset="0"/>
              <a:ea typeface="Nunito Semi Bold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0"/>
          <p:cNvSpPr/>
          <p:nvPr/>
        </p:nvSpPr>
        <p:spPr>
          <a:xfrm>
            <a:off x="747316" y="468154"/>
            <a:ext cx="5169098" cy="646152"/>
          </a:xfrm>
          <a:prstGeom prst="rect">
            <a:avLst/>
          </a:prstGeom>
          <a:noFill/>
        </p:spPr>
        <p:txBody>
          <a:bodyPr wrap="none" lIns="0" tIns="0" rIns="0" bIns="0" rtlCol="0" anchor="t"/>
          <a:p>
            <a:pPr marL="0" indent="0">
              <a:lnSpc>
                <a:spcPts val="5050"/>
              </a:lnSpc>
              <a:buNone/>
            </a:pPr>
            <a:r>
              <a:rPr lang="en-US" sz="6000" dirty="0">
                <a:solidFill>
                  <a:srgbClr val="00002E"/>
                </a:solidFill>
                <a:latin typeface="Arial" panose="020B0604020202020204" pitchFamily="34" charset="0"/>
                <a:ea typeface="Nunito Semi Bold" pitchFamily="34" charset="-122"/>
                <a:cs typeface="Arial" panose="020B0604020202020204" pitchFamily="34" charset="0"/>
              </a:rPr>
              <a:t>Objeto de Estudio</a:t>
            </a:r>
            <a:endParaRPr lang="en-US" sz="6000" dirty="0">
              <a:solidFill>
                <a:srgbClr val="00002E"/>
              </a:solidFill>
              <a:latin typeface="Arial" panose="020B0604020202020204" pitchFamily="34" charset="0"/>
              <a:ea typeface="Nunito Semi Bold" pitchFamily="34" charset="-122"/>
              <a:cs typeface="Arial" panose="020B0604020202020204" pitchFamily="34" charset="0"/>
            </a:endParaRPr>
          </a:p>
        </p:txBody>
      </p:sp>
      <p:sp>
        <p:nvSpPr>
          <p:cNvPr id="5" name="Text 1"/>
          <p:cNvSpPr/>
          <p:nvPr/>
        </p:nvSpPr>
        <p:spPr>
          <a:xfrm>
            <a:off x="747316" y="2020768"/>
            <a:ext cx="2584490" cy="323017"/>
          </a:xfrm>
          <a:prstGeom prst="rect">
            <a:avLst/>
          </a:prstGeom>
          <a:noFill/>
        </p:spPr>
        <p:txBody>
          <a:bodyPr wrap="none" lIns="0" tIns="0" rIns="0" bIns="0" rtlCol="0" anchor="t"/>
          <a:p>
            <a:pPr marL="571500" indent="-571500" algn="l">
              <a:lnSpc>
                <a:spcPts val="2500"/>
              </a:lnSpc>
              <a:buFont typeface="Wingdings" panose="05000000000000000000" charset="0"/>
              <a:buChar char="Ø"/>
            </a:pPr>
            <a:r>
              <a:rPr lang="en-US" sz="4400" b="1" dirty="0">
                <a:solidFill>
                  <a:srgbClr val="00002E"/>
                </a:solidFill>
                <a:latin typeface="Arial" panose="020B0604020202020204" pitchFamily="34" charset="0"/>
                <a:ea typeface="Nunito Semi Bold" pitchFamily="34" charset="-122"/>
                <a:cs typeface="Arial" panose="020B0604020202020204" pitchFamily="34" charset="0"/>
              </a:rPr>
              <a:t>Sensores</a:t>
            </a:r>
            <a:endParaRPr lang="en-US" sz="4400" b="1" dirty="0">
              <a:solidFill>
                <a:srgbClr val="00002E"/>
              </a:solidFill>
              <a:latin typeface="Arial" panose="020B0604020202020204" pitchFamily="34" charset="0"/>
              <a:ea typeface="Nunito Semi Bold" pitchFamily="34" charset="-122"/>
              <a:cs typeface="Arial" panose="020B0604020202020204" pitchFamily="34" charset="0"/>
            </a:endParaRPr>
          </a:p>
        </p:txBody>
      </p:sp>
      <p:sp>
        <p:nvSpPr>
          <p:cNvPr id="6" name="Text 2"/>
          <p:cNvSpPr/>
          <p:nvPr/>
        </p:nvSpPr>
        <p:spPr>
          <a:xfrm>
            <a:off x="747316" y="2475587"/>
            <a:ext cx="7606189" cy="351472"/>
          </a:xfrm>
          <a:prstGeom prst="rect">
            <a:avLst/>
          </a:prstGeom>
          <a:noFill/>
        </p:spPr>
        <p:txBody>
          <a:bodyPr wrap="none" lIns="0" tIns="0" rIns="0" bIns="0" rtlCol="0" anchor="t"/>
          <a:p>
            <a:pPr marL="0" indent="0" algn="l">
              <a:lnSpc>
                <a:spcPts val="2750"/>
              </a:lnSpc>
              <a:buNone/>
            </a:pPr>
            <a:endParaRPr lang="en-US" sz="2400" dirty="0">
              <a:solidFill>
                <a:srgbClr val="00002E"/>
              </a:solidFill>
              <a:latin typeface="Arial" panose="020B0604020202020204" pitchFamily="34" charset="0"/>
              <a:ea typeface="PT Sans" panose="020B0703020203020204" pitchFamily="34" charset="-122"/>
              <a:cs typeface="Arial" panose="020B0604020202020204" pitchFamily="34" charset="0"/>
            </a:endParaRPr>
          </a:p>
        </p:txBody>
      </p:sp>
      <p:sp>
        <p:nvSpPr>
          <p:cNvPr id="8" name="Text 3"/>
          <p:cNvSpPr/>
          <p:nvPr/>
        </p:nvSpPr>
        <p:spPr>
          <a:xfrm>
            <a:off x="747316" y="3306167"/>
            <a:ext cx="3184446" cy="323017"/>
          </a:xfrm>
          <a:prstGeom prst="rect">
            <a:avLst/>
          </a:prstGeom>
          <a:noFill/>
        </p:spPr>
        <p:txBody>
          <a:bodyPr wrap="none" lIns="0" tIns="0" rIns="0" bIns="0" rtlCol="0" anchor="t"/>
          <a:p>
            <a:pPr marL="571500" indent="-571500" algn="l">
              <a:lnSpc>
                <a:spcPts val="2500"/>
              </a:lnSpc>
              <a:buFont typeface="Wingdings" panose="05000000000000000000" charset="0"/>
              <a:buChar char="Ø"/>
            </a:pPr>
            <a:r>
              <a:rPr lang="en-US" sz="4400" b="1" dirty="0">
                <a:solidFill>
                  <a:srgbClr val="00002E"/>
                </a:solidFill>
                <a:latin typeface="Arial" panose="020B0604020202020204" pitchFamily="34" charset="0"/>
                <a:ea typeface="Nunito Semi Bold" pitchFamily="34" charset="-122"/>
                <a:cs typeface="Arial" panose="020B0604020202020204" pitchFamily="34" charset="0"/>
              </a:rPr>
              <a:t>Microcontroladores STM32</a:t>
            </a:r>
            <a:endParaRPr lang="en-US" sz="4400" b="1" dirty="0">
              <a:solidFill>
                <a:srgbClr val="00002E"/>
              </a:solidFill>
              <a:latin typeface="Arial" panose="020B0604020202020204" pitchFamily="34" charset="0"/>
              <a:ea typeface="Nunito Semi Bold" pitchFamily="34" charset="-122"/>
              <a:cs typeface="Arial" panose="020B0604020202020204" pitchFamily="34" charset="0"/>
            </a:endParaRPr>
          </a:p>
        </p:txBody>
      </p:sp>
      <p:sp>
        <p:nvSpPr>
          <p:cNvPr id="16" name="Text 5"/>
          <p:cNvSpPr/>
          <p:nvPr/>
        </p:nvSpPr>
        <p:spPr>
          <a:xfrm>
            <a:off x="747316" y="4723011"/>
            <a:ext cx="2584490" cy="323017"/>
          </a:xfrm>
          <a:prstGeom prst="rect">
            <a:avLst/>
          </a:prstGeom>
          <a:noFill/>
        </p:spPr>
        <p:txBody>
          <a:bodyPr wrap="none" lIns="0" tIns="0" rIns="0" bIns="0" rtlCol="0" anchor="t"/>
          <a:p>
            <a:pPr marL="571500" indent="-571500" algn="l">
              <a:lnSpc>
                <a:spcPts val="2500"/>
              </a:lnSpc>
              <a:buFont typeface="Wingdings" panose="05000000000000000000" charset="0"/>
              <a:buChar char="Ø"/>
            </a:pPr>
            <a:r>
              <a:rPr lang="en-US" sz="4400" b="1" dirty="0">
                <a:solidFill>
                  <a:srgbClr val="00002E"/>
                </a:solidFill>
                <a:latin typeface="Arial" panose="020B0604020202020204" pitchFamily="34" charset="0"/>
                <a:ea typeface="Nunito Semi Bold" pitchFamily="34" charset="-122"/>
                <a:cs typeface="Arial" panose="020B0604020202020204" pitchFamily="34" charset="0"/>
              </a:rPr>
              <a:t>PLC OpenPLC</a:t>
            </a:r>
            <a:endParaRPr lang="en-US" sz="4400" b="1" dirty="0">
              <a:solidFill>
                <a:srgbClr val="00002E"/>
              </a:solidFill>
              <a:latin typeface="Arial" panose="020B0604020202020204" pitchFamily="34" charset="0"/>
              <a:ea typeface="Nunito Semi Bold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TABLE_ENDDRAG_ORIGIN_RECT" val="464*234"/>
  <p:tag name="TABLE_ENDDRAG_RECT" val="15*194*464*234"/>
</p:tagLst>
</file>

<file path=ppt/tags/tag2.xml><?xml version="1.0" encoding="utf-8"?>
<p:tagLst xmlns:p="http://schemas.openxmlformats.org/presentationml/2006/main">
  <p:tag name="TABLE_ENDDRAG_ORIGIN_RECT" val="462*321"/>
  <p:tag name="TABLE_ENDDRAG_RECT" val="479*187*462*321"/>
</p:tagLst>
</file>

<file path=ppt/tags/tag3.xml><?xml version="1.0" encoding="utf-8"?>
<p:tagLst xmlns:p="http://schemas.openxmlformats.org/presentationml/2006/main">
  <p:tag name="TABLE_ENDDRAG_ORIGIN_RECT" val="464*234"/>
  <p:tag name="TABLE_ENDDRAG_RECT" val="15*194*464*234"/>
</p:tagLst>
</file>

<file path=ppt/tags/tag4.xml><?xml version="1.0" encoding="utf-8"?>
<p:tagLst xmlns:p="http://schemas.openxmlformats.org/presentationml/2006/main">
  <p:tag name="TABLE_ENDDRAG_ORIGIN_RECT" val="462*321"/>
  <p:tag name="TABLE_ENDDRAG_RECT" val="479*187*462*321"/>
</p:tagLst>
</file>

<file path=ppt/tags/tag5.xml><?xml version="1.0" encoding="utf-8"?>
<p:tagLst xmlns:p="http://schemas.openxmlformats.org/presentationml/2006/main">
  <p:tag name="TABLE_ENDDRAG_ORIGIN_RECT" val="464*234"/>
  <p:tag name="TABLE_ENDDRAG_RECT" val="15*194*464*234"/>
</p:tagLst>
</file>

<file path=ppt/tags/tag6.xml><?xml version="1.0" encoding="utf-8"?>
<p:tagLst xmlns:p="http://schemas.openxmlformats.org/presentationml/2006/main">
  <p:tag name="TABLE_ENDDRAG_ORIGIN_RECT" val="462*321"/>
  <p:tag name="TABLE_ENDDRAG_RECT" val="479*187*462*321"/>
</p:tagLst>
</file>

<file path=ppt/tags/tag7.xml><?xml version="1.0" encoding="utf-8"?>
<p:tagLst xmlns:p="http://schemas.openxmlformats.org/presentationml/2006/main">
  <p:tag name="TABLE_ENDDRAG_ORIGIN_RECT" val="464*234"/>
  <p:tag name="TABLE_ENDDRAG_RECT" val="15*194*464*234"/>
</p:tagLst>
</file>

<file path=ppt/tags/tag8.xml><?xml version="1.0" encoding="utf-8"?>
<p:tagLst xmlns:p="http://schemas.openxmlformats.org/presentationml/2006/main">
  <p:tag name="TABLE_ENDDRAG_ORIGIN_RECT" val="462*321"/>
  <p:tag name="TABLE_ENDDRAG_RECT" val="479*187*462*32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4873</Words>
  <Application>WPS Presentation</Application>
  <PresentationFormat>Widescreen</PresentationFormat>
  <Paragraphs>1025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8" baseType="lpstr">
      <vt:lpstr>Arial</vt:lpstr>
      <vt:lpstr>SimSun</vt:lpstr>
      <vt:lpstr>Wingdings</vt:lpstr>
      <vt:lpstr>Nunito Semi Bold</vt:lpstr>
      <vt:lpstr>PT Sans</vt:lpstr>
      <vt:lpstr>PT Sans Bold</vt:lpstr>
      <vt:lpstr>Wingdings</vt:lpstr>
      <vt:lpstr>Consolas</vt:lpstr>
      <vt:lpstr>Microsoft YaHei</vt:lpstr>
      <vt:lpstr>Arial Unicode MS</vt:lpstr>
      <vt:lpstr>Calibri Light</vt:lpstr>
      <vt:lpstr>Calibri</vt:lpstr>
      <vt:lpstr>Arial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Yoru</cp:lastModifiedBy>
  <cp:revision>339</cp:revision>
  <dcterms:created xsi:type="dcterms:W3CDTF">2024-12-13T16:30:00Z</dcterms:created>
  <dcterms:modified xsi:type="dcterms:W3CDTF">2025-01-19T16:41:13Z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028443F117124599B71605376C22E41D_11</vt:lpwstr>
  </property>
  <property fmtid="{D5CDD505-2E9C-101B-9397-08002B2CF9AE}" pid="3" name="KSOProductBuildVer">
    <vt:lpwstr>3082-12.2.0.19307</vt:lpwstr>
  </property>
</Properties>
</file>