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256" r:id="rId2"/>
    <p:sldId id="259" r:id="rId3"/>
    <p:sldId id="270" r:id="rId4"/>
    <p:sldId id="269" r:id="rId5"/>
    <p:sldId id="268" r:id="rId6"/>
    <p:sldId id="26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18.05.2023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18.05.2023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18.05.2023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3133146"/>
            <a:ext cx="3831772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Elektra Text Pro" panose="02000503030000020004" pitchFamily="50" charset="-52"/>
              </a:rPr>
              <a:t>Künstliche Intelligenz bei Metallumformung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9501" y="4897743"/>
            <a:ext cx="3846286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Doktorand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,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Tarasov Vladislav </a:t>
            </a:r>
            <a:r>
              <a:rPr lang="en-US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Alexandrowitsch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Probleme</a:t>
            </a:r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 der </a:t>
            </a:r>
            <a:r>
              <a:rPr lang="en-US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Ingenieure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119CE2-1120-4452-8752-75947D0E8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1112298"/>
            <a:ext cx="74295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Erstellen</a:t>
            </a:r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eines</a:t>
            </a:r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Pressmodus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8B94E9-BD56-48DC-BD38-5A23B3135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011" y="937247"/>
            <a:ext cx="8523978" cy="531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9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künstliche</a:t>
            </a:r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Intelligenz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090DCB-8D81-4EB7-86D6-6441763E6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362" y="1111326"/>
            <a:ext cx="8719275" cy="489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7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Programmcode</a:t>
            </a:r>
            <a:endParaRPr lang="ru-RU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DE48A0-8257-41EC-916E-94F67CDE5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879" y="985422"/>
            <a:ext cx="7732242" cy="515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0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734" y="3009573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Danke</a:t>
            </a:r>
            <a:r>
              <a:rPr lang="en-US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für</a:t>
            </a:r>
            <a:r>
              <a:rPr lang="en-US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 die </a:t>
            </a:r>
            <a:r>
              <a:rPr lang="en-US" sz="2400" b="1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Aufmerksamkeit</a:t>
            </a:r>
            <a:endParaRPr lang="ru-RU" sz="2400" b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</TotalTime>
  <Words>27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Elektra Medium Pro</vt:lpstr>
      <vt:lpstr>Elektra Text Pro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Владислав Тарасов</cp:lastModifiedBy>
  <cp:revision>27</cp:revision>
  <dcterms:created xsi:type="dcterms:W3CDTF">2016-03-09T10:31:39Z</dcterms:created>
  <dcterms:modified xsi:type="dcterms:W3CDTF">2023-05-18T14:56:54Z</dcterms:modified>
</cp:coreProperties>
</file>