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8"/>
  </p:notesMasterIdLst>
  <p:sldIdLst>
    <p:sldId id="256" r:id="rId2"/>
    <p:sldId id="275" r:id="rId3"/>
    <p:sldId id="288" r:id="rId4"/>
    <p:sldId id="287" r:id="rId5"/>
    <p:sldId id="283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3225481"/>
            <a:ext cx="383177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Guten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Tag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500545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9270" y="4359128"/>
            <a:ext cx="3846286" cy="160043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Doktorand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Klimova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Tatjana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Jurjewna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Wissenschaftlicher Beirat: </a:t>
            </a:r>
            <a:r>
              <a:rPr lang="de-DE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d.t.s</a:t>
            </a:r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 Professor </a:t>
            </a:r>
            <a:r>
              <a:rPr lang="de-DE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Khaimovich</a:t>
            </a:r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I. N.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9815" y="6017514"/>
            <a:ext cx="1381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SAMARA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2023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84616" y="1704003"/>
            <a:ext cx="8169640" cy="5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8DB76B5-5163-43DF-9919-453E0121EA89}"/>
              </a:ext>
            </a:extLst>
          </p:cNvPr>
          <p:cNvSpPr/>
          <p:nvPr/>
        </p:nvSpPr>
        <p:spPr>
          <a:xfrm>
            <a:off x="569626" y="2908088"/>
            <a:ext cx="3342807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</a:t>
            </a:r>
            <a:endParaRPr lang="ru-RU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2290" name="Picture 2" descr="https://sgpress.ru/wp-content/uploads/2022/03/Samarskij-universitet-Permyakov-87-sca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691" y="3316054"/>
            <a:ext cx="5381470" cy="299217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584615" y="782998"/>
            <a:ext cx="810967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Mein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Name ist 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Klimova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Tatjana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 Ich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lebe in der Stadt Samara.  Ich habe meinen Magistratsabschluss an der Universität Samara gemacht und bin jetzt Doktorand an derselben Universität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 Ich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arbeite als Konstrukteur in einem Maschinenbauunternehmen.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34518" y="1314259"/>
            <a:ext cx="7869836" cy="5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s://klike.net/uploads/posts/2022-09/1662526282_s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381" y="2398426"/>
            <a:ext cx="5715643" cy="346272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69627" y="1063585"/>
            <a:ext cx="8094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Ich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bin wissenschaftlich im Bereich Informationstechnologie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tätig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Dies ist ein großes Gebiet für die Forschung.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1232" y="1484027"/>
            <a:ext cx="3138098" cy="34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89549" y="1105605"/>
            <a:ext cx="54264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gibt ein Problem im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Maschinen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bauunternehmen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 In der Produktion gibt es viel Papierkram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Dies erschwert und verlangsamt die Arbeit von Technologen und Designern. Ich möchte ein C++-Programm schreiben, das dieses Problem löst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Das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Ergebnis - wir beschleunigen den Arbeitsablauf.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9528" y="964996"/>
            <a:ext cx="54714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 descr="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714" y="1259175"/>
            <a:ext cx="2249146" cy="3297868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34517" y="1104131"/>
            <a:ext cx="545642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Aber die Programmiersprache C++ versteht Informationen durch Kodierung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Daher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werde ich modellieren und visualisieren, was im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Rational Rose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Compilerprogramm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konzipiert wurde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69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Als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Ergebnis erhalten wir ein neues Programm in der Programmiersprache C++.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DANKE FÜR AUFMERKSAMKEIT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37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Таня</cp:lastModifiedBy>
  <cp:revision>237</cp:revision>
  <dcterms:created xsi:type="dcterms:W3CDTF">2016-03-09T10:31:39Z</dcterms:created>
  <dcterms:modified xsi:type="dcterms:W3CDTF">2023-04-01T17:21:15Z</dcterms:modified>
</cp:coreProperties>
</file>