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8"/>
  </p:notesMasterIdLst>
  <p:sldIdLst>
    <p:sldId id="256" r:id="rId2"/>
    <p:sldId id="275" r:id="rId3"/>
    <p:sldId id="288" r:id="rId4"/>
    <p:sldId id="287" r:id="rId5"/>
    <p:sldId id="283" r:id="rId6"/>
    <p:sldId id="26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527" y="3225481"/>
            <a:ext cx="3831772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Добрый день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574571"/>
            <a:ext cx="384628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Аспирант </a:t>
            </a:r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Климова Татьяна Юрьевна</a:t>
            </a: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д.т.н.  профессор Хаймович  И.Н.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2023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84616" y="657947"/>
            <a:ext cx="816964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9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Мое имя Климова Татьяна. Я проживаю в городе Самара. 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Закончила 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магистратуру в Самарском университете, а сейчас являюсь аспирантом в этом же университете. Я работаю инженером – конструктором на машиностроительном предприятии.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8DB76B5-5163-43DF-9919-453E0121EA89}"/>
              </a:ext>
            </a:extLst>
          </p:cNvPr>
          <p:cNvSpPr/>
          <p:nvPr/>
        </p:nvSpPr>
        <p:spPr>
          <a:xfrm>
            <a:off x="569626" y="2908088"/>
            <a:ext cx="3342807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	</a:t>
            </a:r>
            <a:endParaRPr lang="ru-RU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2290" name="Picture 2" descr="https://sgpress.ru/wp-content/uploads/2022/03/Samarskij-universitet-Permyakov-87-sca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3691" y="3196133"/>
            <a:ext cx="5381470" cy="2992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34518" y="1029950"/>
            <a:ext cx="786983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9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Я занимаюсь наукой в области информационных технологий.  Это большая область для 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исследования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https://klike.net/uploads/posts/2022-09/1662526282_s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381" y="2398426"/>
            <a:ext cx="5715643" cy="3462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92111" y="1204838"/>
            <a:ext cx="504419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Существует проблема на машиностроительном предприятии. На производстве большой объем документов. Это усложняет и замедляет работу технологов и конструкторов. Я хочу написать программу на языке С++, которая будет решать эту проблему. </a:t>
            </a:r>
          </a:p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Результат - ускорим документооборот.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1232" y="1484027"/>
            <a:ext cx="3138098" cy="34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9528" y="964996"/>
            <a:ext cx="547141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 descr="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0714" y="1259175"/>
            <a:ext cx="2249146" cy="3297868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34517" y="1104131"/>
            <a:ext cx="545642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Но язык программирования С++ понимает информацию через кодирование. Поэтому я буду моделировать, визуализировать задуманное в программе компиляторе 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Rational Rose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». </a:t>
            </a:r>
          </a:p>
          <a:p>
            <a:pPr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 итоге мы получим новую программу на языке программирования С++.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100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Таня</cp:lastModifiedBy>
  <cp:revision>229</cp:revision>
  <dcterms:created xsi:type="dcterms:W3CDTF">2016-03-09T10:31:39Z</dcterms:created>
  <dcterms:modified xsi:type="dcterms:W3CDTF">2023-04-01T17:06:00Z</dcterms:modified>
</cp:coreProperties>
</file>