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12"/>
  </p:notesMasterIdLst>
  <p:sldIdLst>
    <p:sldId id="256" r:id="rId2"/>
    <p:sldId id="275" r:id="rId3"/>
    <p:sldId id="283" r:id="rId4"/>
    <p:sldId id="273" r:id="rId5"/>
    <p:sldId id="277" r:id="rId6"/>
    <p:sldId id="259" r:id="rId7"/>
    <p:sldId id="284" r:id="rId8"/>
    <p:sldId id="286" r:id="rId9"/>
    <p:sldId id="28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05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05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2363707"/>
            <a:ext cx="3831772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Генерация кода и возвратное проектирование для С++ конструкторской технологической подготовке производства машиностроительного предприятия.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574571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Аспирант </a:t>
            </a:r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Климова Татьяна Юрьевна</a:t>
            </a: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д.т.н.  профессор Хаймович  И.Н.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2023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51" y="425087"/>
            <a:ext cx="7286157" cy="504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  <a:b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84616" y="1225234"/>
            <a:ext cx="8169640" cy="10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Информатизация нужна в конструкторской технологической подготовке производства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62131" y="2284129"/>
            <a:ext cx="457949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Выбранная тема актуальна, т.к. ускорит документооборот на машиностроительных предприятиях или в исследовательских университетах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449" y="2218543"/>
            <a:ext cx="3437901" cy="293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8DB76B5-5163-43DF-9919-453E0121EA89}"/>
              </a:ext>
            </a:extLst>
          </p:cNvPr>
          <p:cNvSpPr/>
          <p:nvPr/>
        </p:nvSpPr>
        <p:spPr>
          <a:xfrm>
            <a:off x="704538" y="5831173"/>
            <a:ext cx="7809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Рисунок </a:t>
            </a:r>
            <a:r>
              <a:rPr lang="ru-RU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1</a:t>
            </a:r>
            <a:r>
              <a:rPr lang="ru-RU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– </a:t>
            </a:r>
            <a:r>
              <a:rPr lang="ru-RU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Кропотливая работа технолога.</a:t>
            </a:r>
            <a:endParaRPr lang="ru-RU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51" y="425087"/>
            <a:ext cx="7286157" cy="504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Проблема</a:t>
            </a:r>
            <a: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646" y="1002721"/>
            <a:ext cx="816964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роблема у технологов на предприятиях заключается в хранении и объединении большого объема документации (чертежи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технологические процессы, документы на выписанный материал, на каком складе хран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тся готовые детали и в каком количестве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9567" y="3648234"/>
            <a:ext cx="7884826" cy="1555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Решить проблему помогает инженер – программист при помощи программы визуального моделирования 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Rational Rose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2465" y="5600528"/>
            <a:ext cx="351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35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sz="135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1DA406F1-1987-4F5A-B59D-7A91B35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05" y="10134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50AE750-3D62-484F-BE3C-FD461975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39252" y="-71107"/>
            <a:ext cx="7611120" cy="110799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Ожидаемые практические результаты </a:t>
            </a:r>
            <a:endParaRPr lang="ru-RU" sz="2800" dirty="0">
              <a:solidFill>
                <a:schemeClr val="bg1"/>
              </a:solidFill>
              <a:latin typeface="Elektra Text Pro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33108" y="62573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84419" y="1456916"/>
            <a:ext cx="7719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Разработка новой информационной системы документооборота конструкторской технологической подготовки производства.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29390" y="3165796"/>
            <a:ext cx="7585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Разработка ключевых факторов успеха (хорошо и качественно ли она внедряется).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2465" y="5600528"/>
            <a:ext cx="351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35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sz="135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1DA406F1-1987-4F5A-B59D-7A91B35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05" y="10134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50AE750-3D62-484F-BE3C-FD461975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A8DB76B5-5163-43DF-9919-453E0121EA89}"/>
              </a:ext>
            </a:extLst>
          </p:cNvPr>
          <p:cNvSpPr/>
          <p:nvPr/>
        </p:nvSpPr>
        <p:spPr>
          <a:xfrm>
            <a:off x="704538" y="5831173"/>
            <a:ext cx="780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Рисунок </a:t>
            </a:r>
            <a:r>
              <a:rPr lang="en-US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Учебное пособие по визуальному моделированию</a:t>
            </a:r>
            <a:r>
              <a:rPr lang="ru-RU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278256"/>
            <a:ext cx="45869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Изучен инжиниринг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в программе «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Rational Rose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252" y="-71107"/>
            <a:ext cx="7611120" cy="110799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Что сделано?</a:t>
            </a:r>
            <a:endParaRPr lang="ru-RU" sz="2800" dirty="0">
              <a:solidFill>
                <a:schemeClr val="bg1"/>
              </a:solidFill>
              <a:latin typeface="Elektra Text Pro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33108" y="62573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2" name="Рисунок 11" descr="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6315" y="1107711"/>
            <a:ext cx="3248025" cy="4762500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26" y="2764780"/>
            <a:ext cx="45869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 процессе обучения были созданы следующие диаграммы: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Что сделано ?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7" y="5115177"/>
            <a:ext cx="78548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6 слайде на рисунке 3 мы видим диаграмму прецедентов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914" y="5884431"/>
            <a:ext cx="46664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ru-RU" altLang="ru-RU" dirty="0" smtClean="0">
                <a:latin typeface="Arial" panose="020B0604020202020204" pitchFamily="34" charset="0"/>
              </a:rPr>
              <a:t>Диаграмма прецедентов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01" y="1028365"/>
            <a:ext cx="7391911" cy="393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Что сделано ?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7" y="4890325"/>
            <a:ext cx="77948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рисунке 4 мы видим диаграмму последовательности действий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10" y="5884431"/>
            <a:ext cx="65612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 </a:t>
            </a:r>
            <a:r>
              <a:rPr lang="ru-RU" altLang="ru-RU" dirty="0" smtClean="0">
                <a:latin typeface="Arial" panose="020B0604020202020204" pitchFamily="34" charset="0"/>
              </a:rPr>
              <a:t>4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ru-RU" altLang="ru-RU" dirty="0" smtClean="0">
                <a:latin typeface="Arial" panose="020B0604020202020204" pitchFamily="34" charset="0"/>
              </a:rPr>
              <a:t>Диаграмма последовательности действий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077861"/>
            <a:ext cx="7570032" cy="340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Что сделано ?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9" y="4420992"/>
            <a:ext cx="3792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исунок 5а – Диаграмма последовательности действий.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56" y="5491099"/>
            <a:ext cx="8260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 </a:t>
            </a:r>
            <a:r>
              <a:rPr lang="ru-RU" altLang="ru-RU" dirty="0" smtClean="0">
                <a:latin typeface="Arial" panose="020B0604020202020204" pitchFamily="34" charset="0"/>
              </a:rPr>
              <a:t>5а, б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ru-RU" altLang="ru-RU" dirty="0" smtClean="0">
                <a:latin typeface="Arial" panose="020B0604020202020204" pitchFamily="34" charset="0"/>
              </a:rPr>
              <a:t>Диаграммы последовательности действий и компонентов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739" y="951219"/>
            <a:ext cx="3944172" cy="332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C:\Users\Таня\Desktop\фото на презентацию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793" y="940633"/>
            <a:ext cx="3912433" cy="3376534"/>
          </a:xfrm>
          <a:prstGeom prst="rect">
            <a:avLst/>
          </a:prstGeom>
          <a:noFill/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85" y="4384752"/>
            <a:ext cx="3807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исунк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5б -  Диаграмма компонентов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Результаты программирования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99" y="5884431"/>
            <a:ext cx="5571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 </a:t>
            </a:r>
            <a:r>
              <a:rPr lang="ru-RU" altLang="ru-RU" dirty="0" smtClean="0">
                <a:latin typeface="Arial" panose="020B0604020202020204" pitchFamily="34" charset="0"/>
              </a:rPr>
              <a:t>6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ru-RU" altLang="ru-RU" dirty="0" smtClean="0">
                <a:latin typeface="Arial" panose="020B0604020202020204" pitchFamily="34" charset="0"/>
              </a:rPr>
              <a:t>Дерево построения базы данных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 l="10663" r="5194"/>
          <a:stretch>
            <a:fillRect/>
          </a:stretch>
        </p:blipFill>
        <p:spPr bwMode="auto">
          <a:xfrm>
            <a:off x="764499" y="1194798"/>
            <a:ext cx="3642609" cy="414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844" y="1334147"/>
            <a:ext cx="40703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panose="020B0604020202020204" pitchFamily="34" charset="0"/>
              </a:rPr>
              <a:t>В результате, после описания всех параметров и построения всех диаграмм, получили дерево построения базы данных.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285</Words>
  <Application>Microsoft Office PowerPoint</Application>
  <PresentationFormat>Экран (4:3)</PresentationFormat>
  <Paragraphs>51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 Актуальность </vt:lpstr>
      <vt:lpstr> Проблема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Таня</cp:lastModifiedBy>
  <cp:revision>186</cp:revision>
  <dcterms:created xsi:type="dcterms:W3CDTF">2016-03-09T10:31:39Z</dcterms:created>
  <dcterms:modified xsi:type="dcterms:W3CDTF">2023-03-23T09:59:03Z</dcterms:modified>
</cp:coreProperties>
</file>