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70" r:id="rId4"/>
    <p:sldId id="269" r:id="rId5"/>
    <p:sldId id="268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133146"/>
            <a:ext cx="3831772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Künstliche Intelligenz bei Metallumformung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Doktorand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Tarasov Vladislav </a:t>
            </a:r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Alexandrowitsch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Probleme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der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Ingenieure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119CE2-1120-4452-8752-75947D0E8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112298"/>
            <a:ext cx="7429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Erstellen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eines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Pressmodus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8B94E9-BD56-48DC-BD38-5A23B313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11" y="937247"/>
            <a:ext cx="8523978" cy="53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künstliche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Intelligenz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090DCB-8D81-4EB7-86D6-6441763E6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62" y="1111326"/>
            <a:ext cx="8719275" cy="48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7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Programmkode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E48A0-8257-41EC-916E-94F67CDE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79" y="985422"/>
            <a:ext cx="7732242" cy="51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3009573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Danke</a:t>
            </a:r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für</a:t>
            </a:r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 die </a:t>
            </a:r>
            <a:r>
              <a:rPr lang="en-US" sz="24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Aufmerksamkeit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27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Владислав Тарасов</cp:lastModifiedBy>
  <cp:revision>26</cp:revision>
  <dcterms:created xsi:type="dcterms:W3CDTF">2016-03-09T10:31:39Z</dcterms:created>
  <dcterms:modified xsi:type="dcterms:W3CDTF">2023-05-18T13:52:13Z</dcterms:modified>
</cp:coreProperties>
</file>