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9" roundtripDataSignature="AMtx7mgqVYma3kkGt8xn5U8eocnrEY5/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63FBB7-5487-4ED5-B56F-64712CE85710}">
  <a:tblStyle styleId="{0063FBB7-5487-4ED5-B56F-64712CE8571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7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Relationship Id="rId4" Type="http://schemas.openxmlformats.org/officeDocument/2006/relationships/image" Target="../media/image2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jpg"/><Relationship Id="rId4" Type="http://schemas.openxmlformats.org/officeDocument/2006/relationships/image" Target="../media/image2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7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9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8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0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5.jpg"/><Relationship Id="rId4" Type="http://schemas.openxmlformats.org/officeDocument/2006/relationships/image" Target="../media/image56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9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0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7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5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3"/>
          <p:cNvGraphicFramePr/>
          <p:nvPr/>
        </p:nvGraphicFramePr>
        <p:xfrm>
          <a:off x="3048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{0063FBB7-5487-4ED5-B56F-64712CE85710}</a:tableStyleId>
              </a:tblPr>
              <a:tblGrid>
                <a:gridCol w="1066800"/>
                <a:gridCol w="4459025"/>
                <a:gridCol w="745550"/>
                <a:gridCol w="2059125"/>
              </a:tblGrid>
              <a:tr h="79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Module No.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Module  Name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Hour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 Marks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89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Computer Fundamentals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1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Representation and Arithmetic algorithms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34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Processor Organization and Architecture 	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 Unit Design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4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Memory Organization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79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Principles of Advanced Processor and Buses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790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(3.07)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10.JPG" id="130" name="Google Shape;1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04800"/>
            <a:ext cx="8686799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11.JPG"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8600"/>
            <a:ext cx="8686799" cy="662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12.JPG" id="140" name="Google Shape;1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228601"/>
            <a:ext cx="91440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13.JPG"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8600"/>
            <a:ext cx="85344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14.JPG"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1" y="381000"/>
            <a:ext cx="85344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15.JPG"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6106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16.JPG"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81000"/>
            <a:ext cx="876300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17.JPG"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4800"/>
            <a:ext cx="87630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18.JPG"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7630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19.JPG"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81000"/>
            <a:ext cx="8763000" cy="62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1.JPG"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600"/>
            <a:ext cx="82296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20.JPG" id="180" name="Google Shape;1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228600"/>
            <a:ext cx="899160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21.JPG"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91440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22.JPG"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4800"/>
            <a:ext cx="87630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eshma\Desktop\AIDS\23.JPG" id="191" name="Google Shape;19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057400"/>
            <a:ext cx="85344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24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4800"/>
            <a:ext cx="8839199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25.JPG"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04800"/>
            <a:ext cx="8458200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26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04800"/>
            <a:ext cx="89916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27.JPG" id="211" name="Google Shape;2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8600"/>
            <a:ext cx="8762999" cy="662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28.JPG" id="216" name="Google Shape;2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57200"/>
            <a:ext cx="85344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eshma\Desktop\AIDS\29.JPG" id="217" name="Google Shape;21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362200"/>
            <a:ext cx="85344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30.JPG" id="222" name="Google Shape;2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8600"/>
            <a:ext cx="8839199" cy="662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31.JPG" id="227" name="Google Shape;2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81000"/>
            <a:ext cx="85344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2.JPG"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9" y="228600"/>
            <a:ext cx="8534401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32.JPG" id="232" name="Google Shape;23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8762999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33.JPG"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4800"/>
            <a:ext cx="8686800" cy="640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34.JPG" id="242" name="Google Shape;2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38200"/>
            <a:ext cx="89916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35.JPG" id="247" name="Google Shape;24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04800"/>
            <a:ext cx="8381999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36.JPG" id="252" name="Google Shape;2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5344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37.JPG" id="257" name="Google Shape;25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38.JPG" id="262" name="Google Shape;2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86106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39.JPG" id="267" name="Google Shape;2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1" y="304800"/>
            <a:ext cx="8763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40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81000"/>
            <a:ext cx="8839199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41.JPG" id="277" name="Google Shape;27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81000"/>
            <a:ext cx="86106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3.JPG"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9" y="152400"/>
            <a:ext cx="8534401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42.JPG" id="282" name="Google Shape;28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85800"/>
            <a:ext cx="86106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43.JPG" id="287" name="Google Shape;28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8600"/>
            <a:ext cx="830580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44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81000"/>
            <a:ext cx="86868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45.JPG" id="297" name="Google Shape;29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57200"/>
            <a:ext cx="85344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46.JPG" id="302" name="Google Shape;30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04800"/>
            <a:ext cx="86106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47.JPG" id="307" name="Google Shape;30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04800"/>
            <a:ext cx="8686800" cy="61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48.JPG" id="312" name="Google Shape;31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5344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49.JPG" id="317" name="Google Shape;31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81000"/>
            <a:ext cx="8153399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50.JPG" id="322" name="Google Shape;32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8610600" cy="62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51.JPG" id="327" name="Google Shape;32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4800"/>
            <a:ext cx="86868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4.JPG"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9" y="228600"/>
            <a:ext cx="8763001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52.JPG" id="332" name="Google Shape;33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57200"/>
            <a:ext cx="88392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53.JPG" id="337" name="Google Shape;33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8600"/>
            <a:ext cx="8458199" cy="58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54.JPG" id="342" name="Google Shape;34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33400"/>
            <a:ext cx="8763000" cy="54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55.JPG" id="347" name="Google Shape;34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81000"/>
            <a:ext cx="83820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56.JPG" id="352" name="Google Shape;35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86106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eshma\Desktop\AIDS\57.JPG" id="353" name="Google Shape;35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362200"/>
            <a:ext cx="84582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58.JPG" id="358" name="Google Shape;35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"/>
            <a:ext cx="84582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59.JPG" id="363" name="Google Shape;36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6868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attachments (2)\Screenshot_20210903-074720_YouTube.jpg" id="368" name="Google Shape;36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04800"/>
            <a:ext cx="83058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attachments (2)\Screenshot_20210902-225514_YouTube.jpg" id="373" name="Google Shape;37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81000"/>
            <a:ext cx="853440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attachments (2)\Screenshot_20210902-225521_YouTube.jpg" id="378" name="Google Shape;37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81000"/>
            <a:ext cx="830580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5.JPG" id="109" name="Google Shape;1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8600"/>
            <a:ext cx="8839199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attachments (2)\Screenshot_20210902-225955_YouTube.jpg" id="383" name="Google Shape;38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5344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attachments (2)\Screenshot_20210903-082850_YouTube.jpg" id="388" name="Google Shape;38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45820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60.JPG" id="393" name="Google Shape;39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1" y="228600"/>
            <a:ext cx="845820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6.JPG"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81000"/>
            <a:ext cx="8686800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7.JPG" id="119" name="Google Shape;1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7630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eshma\Desktop\AIDS\8.JPG" id="120" name="Google Shape;12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667000"/>
            <a:ext cx="87630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9.JPG"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4801"/>
            <a:ext cx="89916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2021-08-23T04:19:07Z</dcterms:created>
  <dc:creator>Reshma</dc:creator>
</cp:coreProperties>
</file>