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OdAc0R3a/R2kFywilfTu12DwS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3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.JPG"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8600"/>
            <a:ext cx="8763000" cy="640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0.JPG" id="129" name="Google Shape;1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763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1.JPG" id="134" name="Google Shape;1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8229600" cy="5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2.JPG"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84582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3.JPG"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91440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4.JPG"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6106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5.JPG" id="154" name="Google Shape;1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8600"/>
            <a:ext cx="83058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6.JPG"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"/>
            <a:ext cx="8610600" cy="63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7.JPG"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7630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8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43000"/>
            <a:ext cx="8839200" cy="373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19.JPG" id="174" name="Google Shape;1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457200"/>
            <a:ext cx="83058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2.JPG" id="89" name="Google Shape;8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1" y="304800"/>
            <a:ext cx="86106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20.JPG"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14400"/>
            <a:ext cx="8610600" cy="3205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21.JPG"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04800"/>
            <a:ext cx="8839200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22.JPG" id="189" name="Google Shape;1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19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23.JPG"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1" y="228600"/>
            <a:ext cx="8763000" cy="63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24.JPG"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1" y="381000"/>
            <a:ext cx="8382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25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57200"/>
            <a:ext cx="8305800" cy="609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26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04800"/>
            <a:ext cx="84582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27.JPG"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1" y="381000"/>
            <a:ext cx="85344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3.JPG" id="94" name="Google Shape;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9" y="457200"/>
            <a:ext cx="8763001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4.JPG" id="99" name="Google Shape;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1001"/>
            <a:ext cx="8839199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5.JPG" id="104" name="Google Shape;1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81000"/>
            <a:ext cx="8686800" cy="61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6.JPG"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6106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7.JPG" id="114" name="Google Shape;1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4800"/>
            <a:ext cx="84582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8.JPG"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86868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Reshma\Desktop\AIDS\New folder\9.JPG" id="124" name="Google Shape;1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304800"/>
            <a:ext cx="83058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2021-09-08T09:02:23Z</dcterms:created>
  <dc:creator>Reshma</dc:creator>
</cp:coreProperties>
</file>