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1b25f383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1b25f383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1b25f383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1b25f383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1b25f383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1b25f383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1b25f383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1b25f383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1b25f383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1b25f383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1b25f383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1b25f383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1b25f383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1b25f383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1b25f383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1b25f383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1b25f383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1b25f383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1b25f383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1b25f383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b25f38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b25f38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1b25f383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1b25f383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1b25f383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1b25f383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1b25f383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1b25f383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1b25f383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1b25f383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1b25f383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1b25f383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1b25f383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1b25f383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2a0ca07b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2a0ca07b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2a0ca07b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2a0ca07b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2a0ca07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2a0ca07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2c951bed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2c951be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1b25f38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1b25f38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2c951be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2c951be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1b25f383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1b25f383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1b25f383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1b25f383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1b25f383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1b25f383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1b25f383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1b25f383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1b25f38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1b25f38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1b25f383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1b25f383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1b25f383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1b25f38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52400"/>
            <a:ext cx="6095227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2400"/>
            <a:ext cx="632206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2400"/>
            <a:ext cx="7032925" cy="48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4"/>
          <p:cNvSpPr txBox="1"/>
          <p:nvPr/>
        </p:nvSpPr>
        <p:spPr>
          <a:xfrm>
            <a:off x="948450" y="1143000"/>
            <a:ext cx="2067000" cy="51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52400"/>
            <a:ext cx="7066204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52400"/>
            <a:ext cx="7258597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52400"/>
            <a:ext cx="645132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52400"/>
            <a:ext cx="6422625" cy="48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52400"/>
            <a:ext cx="7342800" cy="48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52400"/>
            <a:ext cx="6328525" cy="48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52400"/>
            <a:ext cx="6419450" cy="48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52400"/>
            <a:ext cx="584804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52400"/>
            <a:ext cx="6341125" cy="48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52400"/>
            <a:ext cx="6695650" cy="47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762000"/>
            <a:ext cx="6462400" cy="35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28600"/>
            <a:ext cx="6600300" cy="46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28600"/>
            <a:ext cx="6538250" cy="47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228600"/>
            <a:ext cx="6319951" cy="46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5915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1676400"/>
            <a:ext cx="6883749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8"/>
          <p:cNvSpPr txBox="1"/>
          <p:nvPr/>
        </p:nvSpPr>
        <p:spPr>
          <a:xfrm>
            <a:off x="7563250" y="2286000"/>
            <a:ext cx="1045800" cy="262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0"/>
            <a:ext cx="8991601" cy="310943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9"/>
          <p:cNvSpPr txBox="1"/>
          <p:nvPr/>
        </p:nvSpPr>
        <p:spPr>
          <a:xfrm>
            <a:off x="7952350" y="2748075"/>
            <a:ext cx="1191600" cy="239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01500"/>
            <a:ext cx="6761949" cy="1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0200"/>
            <a:ext cx="8991600" cy="10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2400"/>
            <a:ext cx="602414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958700"/>
            <a:ext cx="8148474" cy="12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of Function</a:t>
            </a:r>
            <a:endParaRPr/>
          </a:p>
        </p:txBody>
      </p:sp>
      <p:pic>
        <p:nvPicPr>
          <p:cNvPr id="212" name="Google Shape;2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246325"/>
            <a:ext cx="6820675" cy="33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3"/>
          <p:cNvSpPr txBox="1"/>
          <p:nvPr/>
        </p:nvSpPr>
        <p:spPr>
          <a:xfrm>
            <a:off x="1605075" y="3964025"/>
            <a:ext cx="1337700" cy="46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52400"/>
            <a:ext cx="585768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2400"/>
            <a:ext cx="6221624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/>
        </p:nvSpPr>
        <p:spPr>
          <a:xfrm>
            <a:off x="3501950" y="145925"/>
            <a:ext cx="3429000" cy="60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914400"/>
            <a:ext cx="6299100" cy="40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625" y="152400"/>
            <a:ext cx="3012250" cy="6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2400"/>
            <a:ext cx="6184926" cy="48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52400"/>
            <a:ext cx="6293127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52400"/>
            <a:ext cx="594334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