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337" r:id="rId5"/>
    <p:sldId id="333" r:id="rId6"/>
    <p:sldId id="334" r:id="rId7"/>
    <p:sldId id="335" r:id="rId8"/>
    <p:sldId id="336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8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6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0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1211A-C5B7-4B36-B130-3F0688C341B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27943-DC41-4744-A478-EC79ACA34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Polish 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Postfix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80510" cy="47116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000" b="1" dirty="0" smtClean="0"/>
              <a:t>Let A be infix expression, and B be an empty string which will hold the converted postfix expression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Push “(” onto STACK, and add “)” to end of the 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Scan A from left to right and repeat step 3 </a:t>
            </a:r>
            <a:r>
              <a:rPr lang="en-US" sz="2000" smtClean="0"/>
              <a:t>to 6 </a:t>
            </a:r>
            <a:r>
              <a:rPr lang="en-US" sz="2000" dirty="0" smtClean="0"/>
              <a:t>for each element of A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If an operand is encountered add it to B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If an “(“ is encountered push it onto the stack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If an operator 'op' is encountered then: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1600" dirty="0" smtClean="0"/>
              <a:t>Repeatedly pop from STACK and add to B each operator (on the top of STACK) which has higher or equal precedence than the operator 'op'.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1600" dirty="0" smtClean="0"/>
              <a:t>Add operator ‘op’ to STACK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If a right parenthesis is encountered then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US" sz="1600" dirty="0"/>
              <a:t>Repeatedly pop from the STACK and add to B each operator from top of stack until a </a:t>
            </a:r>
            <a:r>
              <a:rPr lang="en-US" sz="1600" dirty="0" smtClean="0"/>
              <a:t>left parenthesis </a:t>
            </a:r>
            <a:r>
              <a:rPr lang="en-US" sz="1600" dirty="0"/>
              <a:t>is </a:t>
            </a:r>
            <a:r>
              <a:rPr lang="en-US" sz="1600" dirty="0" smtClean="0"/>
              <a:t>encountered</a:t>
            </a:r>
            <a:endParaRPr lang="en-US" sz="1600" dirty="0"/>
          </a:p>
          <a:p>
            <a:pPr marL="971550" lvl="1" indent="-514350" algn="just">
              <a:buFont typeface="+mj-lt"/>
              <a:buAutoNum type="alphaLcParenR"/>
            </a:pPr>
            <a:r>
              <a:rPr lang="en-US" sz="1600" dirty="0"/>
              <a:t>Remove the </a:t>
            </a:r>
            <a:r>
              <a:rPr lang="en-US" sz="1600" dirty="0" smtClean="0"/>
              <a:t>left parenthesis</a:t>
            </a:r>
            <a:endParaRPr lang="en-US" sz="16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Stop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237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58" y="144698"/>
            <a:ext cx="7324418" cy="64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2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GB" dirty="0" smtClean="0"/>
          </a:p>
          <a:p>
            <a:pPr marL="0" indent="0">
              <a:buNone/>
            </a:pPr>
            <a:r>
              <a:rPr lang="en-GB" smtClean="0"/>
              <a:t>	(</a:t>
            </a:r>
            <a:r>
              <a:rPr lang="en-GB" dirty="0"/>
              <a:t>A+B^C)*D+E^5</a:t>
            </a:r>
          </a:p>
        </p:txBody>
      </p:sp>
    </p:spTree>
    <p:extLst>
      <p:ext uri="{BB962C8B-B14F-4D97-AF65-F5344CB8AC3E}">
        <p14:creationId xmlns:p14="http://schemas.microsoft.com/office/powerpoint/2010/main" val="77892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Infix to Prefix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80510" cy="4711653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 smtClean="0"/>
              <a:t>Let A be infix expression, and B be an empty string which will hold the converted prefix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 “)” onto STACK, and add “(” to start of the 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A from right to left and repeat step 3 to 6 for each element of 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an operand is encountered add it to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right parenthesis is encountered push it onto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an operator 'op' is encountered then: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Repeatedly pop from STACK and add to B each operator (on the top of STACK) which has higher precedence than the operator 'op'.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Add </a:t>
            </a:r>
            <a:r>
              <a:rPr lang="en-US" dirty="0"/>
              <a:t>operator ‘op’ </a:t>
            </a:r>
            <a:r>
              <a:rPr lang="en-US" dirty="0" smtClean="0"/>
              <a:t>to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left parenthesis is encountered then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Repeatedly pop from the STACK and add to B each operator from top of stack until a right parenthesis is </a:t>
            </a:r>
            <a:r>
              <a:rPr lang="en-US" dirty="0" smtClean="0"/>
              <a:t>encountered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Remove the right parenthesis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Reverse 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4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8" y="191069"/>
            <a:ext cx="8815483" cy="64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9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Postfix Expressions</a:t>
            </a:r>
            <a:br>
              <a:rPr lang="en-US" dirty="0" smtClean="0"/>
            </a:br>
            <a:r>
              <a:rPr lang="en-US" sz="2800" dirty="0" smtClean="0"/>
              <a:t>(Postfix to Infix)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Let A be </a:t>
            </a:r>
            <a:r>
              <a:rPr lang="en-US" b="1" dirty="0" smtClean="0"/>
              <a:t>Postfix </a:t>
            </a:r>
            <a:r>
              <a:rPr lang="en-US" b="1" dirty="0"/>
              <a:t>expression, and </a:t>
            </a:r>
            <a:r>
              <a:rPr lang="en-US" b="1" dirty="0" smtClean="0"/>
              <a:t>S be an empty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Scan </a:t>
            </a:r>
            <a:r>
              <a:rPr lang="en-US" dirty="0"/>
              <a:t>A from </a:t>
            </a:r>
            <a:r>
              <a:rPr lang="en-US" dirty="0" smtClean="0"/>
              <a:t>left to right and </a:t>
            </a:r>
            <a:r>
              <a:rPr lang="en-US" dirty="0"/>
              <a:t>repeat step </a:t>
            </a:r>
            <a:r>
              <a:rPr lang="en-US" dirty="0" smtClean="0"/>
              <a:t>2 </a:t>
            </a:r>
            <a:r>
              <a:rPr lang="en-US" dirty="0"/>
              <a:t>to </a:t>
            </a:r>
            <a:r>
              <a:rPr lang="en-US" dirty="0" smtClean="0"/>
              <a:t>3 </a:t>
            </a:r>
            <a:r>
              <a:rPr lang="en-US" dirty="0"/>
              <a:t>for each element of 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operand is encountered </a:t>
            </a:r>
            <a:r>
              <a:rPr lang="en-US" dirty="0" smtClean="0"/>
              <a:t>push it in 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an operator 'op' is encountered then: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Opnd1 = pop()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Opnd2 </a:t>
            </a:r>
            <a:r>
              <a:rPr lang="en-US" dirty="0"/>
              <a:t>= pop()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 smtClean="0"/>
              <a:t>Push ( opnd2 ‘op’ opnd1 ) in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Pop and </a:t>
            </a:r>
            <a:r>
              <a:rPr lang="en-US" dirty="0" smtClean="0"/>
              <a:t>print/use </a:t>
            </a:r>
            <a:r>
              <a:rPr lang="en-US" dirty="0"/>
              <a:t>the entity in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Prefix Expressions</a:t>
            </a:r>
            <a:br>
              <a:rPr lang="en-US" dirty="0" smtClean="0"/>
            </a:br>
            <a:r>
              <a:rPr lang="en-US" sz="2800" dirty="0" smtClean="0"/>
              <a:t>(Prefix to Infix)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Let A be </a:t>
            </a:r>
            <a:r>
              <a:rPr lang="en-US" b="1" dirty="0" smtClean="0"/>
              <a:t>Prefix </a:t>
            </a:r>
            <a:r>
              <a:rPr lang="en-US" b="1" dirty="0"/>
              <a:t>expression, and S be an empty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 from </a:t>
            </a:r>
            <a:r>
              <a:rPr lang="en-US" dirty="0" smtClean="0"/>
              <a:t>right to left and </a:t>
            </a:r>
            <a:r>
              <a:rPr lang="en-US" dirty="0"/>
              <a:t>repeat step 2 to 3 for each element of 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operand is encountered </a:t>
            </a:r>
            <a:r>
              <a:rPr lang="en-US" dirty="0" smtClean="0"/>
              <a:t>push it in 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an operator 'op' is encountered then: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Opnd1 = pop()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Opnd2 = pop()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Push ( </a:t>
            </a:r>
            <a:r>
              <a:rPr lang="en-US" dirty="0" smtClean="0"/>
              <a:t>opnd1 </a:t>
            </a:r>
            <a:r>
              <a:rPr lang="en-US" dirty="0"/>
              <a:t>‘op’ </a:t>
            </a:r>
            <a:r>
              <a:rPr lang="en-US" dirty="0" smtClean="0"/>
              <a:t>opnd2 ) </a:t>
            </a:r>
            <a:r>
              <a:rPr lang="en-US" dirty="0"/>
              <a:t>in </a:t>
            </a:r>
            <a:r>
              <a:rPr lang="en-US" dirty="0" smtClean="0"/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Pop and </a:t>
            </a:r>
            <a:r>
              <a:rPr lang="en-US" dirty="0"/>
              <a:t>print/use </a:t>
            </a:r>
            <a:r>
              <a:rPr lang="en-US" dirty="0" smtClean="0"/>
              <a:t>the entity in 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7803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End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456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Polish Notations</vt:lpstr>
      <vt:lpstr>Infix to Postfix Algorithm</vt:lpstr>
      <vt:lpstr>PowerPoint Presentation</vt:lpstr>
      <vt:lpstr>PowerPoint Presentation</vt:lpstr>
      <vt:lpstr>Infix to Prefix Algorithm</vt:lpstr>
      <vt:lpstr>PowerPoint Presentation</vt:lpstr>
      <vt:lpstr>Evaluation of Postfix Expressions (Postfix to Infix)</vt:lpstr>
      <vt:lpstr>Evaluation of Prefix Expressions (Prefix to Infix)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Polish Notations</dc:title>
  <dc:creator>amit</dc:creator>
  <cp:lastModifiedBy>admin</cp:lastModifiedBy>
  <cp:revision>37</cp:revision>
  <dcterms:created xsi:type="dcterms:W3CDTF">2016-09-01T03:47:47Z</dcterms:created>
  <dcterms:modified xsi:type="dcterms:W3CDTF">2021-09-06T07:32:32Z</dcterms:modified>
</cp:coreProperties>
</file>