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7772400" cx="10058400"/>
  <p:notesSz cx="10058400" cy="7772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ahov+L87ba1Art6SYHuBL2V+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64F240-6AA0-4B6A-8C26-D4FE5844D6F6}">
  <a:tblStyle styleId="{8564F240-6AA0-4B6A-8C26-D4FE5844D6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:notes"/>
          <p:cNvSpPr/>
          <p:nvPr>
            <p:ph idx="2" type="sldImg"/>
          </p:nvPr>
        </p:nvSpPr>
        <p:spPr>
          <a:xfrm>
            <a:off x="1676725" y="582925"/>
            <a:ext cx="6705925" cy="2914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901395" y="1324483"/>
            <a:ext cx="8255609" cy="271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134" y="1381059"/>
            <a:ext cx="8507730" cy="5202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901395" y="1324483"/>
            <a:ext cx="8255609" cy="271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901395" y="1324483"/>
            <a:ext cx="8255609" cy="271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901395" y="1324483"/>
            <a:ext cx="8255609" cy="271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134" y="1381059"/>
            <a:ext cx="8507730" cy="5202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754380" y="2409444"/>
            <a:ext cx="854964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To take input from user</a:t>
            </a:r>
            <a:endParaRPr/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1508760" y="4352544"/>
            <a:ext cx="704088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/>
              <a:t>Using Scanner Class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AutoNum type="arabicPeriod"/>
            </a:pPr>
            <a:r>
              <a:rPr b="1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Using Buffered Reader Class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AutoNum type="arabicPeriod"/>
            </a:pPr>
            <a:r>
              <a:rPr b="1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Using Console Class</a:t>
            </a:r>
            <a:endParaRPr b="1" sz="28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/>
              <a:t> Using Command line argument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819084" y="2086610"/>
            <a:ext cx="8782116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This is the Java classical method to take input, Introduced in JDK1.0. This method is used by wrapping the System.in (standard input stream) in an InputStreamReader which is wrapped in a BufferedReader, we can read input from the user in the command line. </a:t>
            </a:r>
            <a:b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input is buffered for efficient reading.</a:t>
            </a:r>
            <a:b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The wrapping code is hard to remember.</a:t>
            </a:r>
            <a:b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Note : To read other types, we use functions like Integer.parseInt(), Double.parseDouble(). To read multiple values, we use split().</a:t>
            </a:r>
            <a:endParaRPr sz="2800"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838134" y="1381059"/>
            <a:ext cx="8507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Using Buffered Reader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819084" y="762000"/>
            <a:ext cx="85077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819084" y="1513703"/>
            <a:ext cx="8172516" cy="59708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800"/>
              <a:buFont typeface="Consolas"/>
              <a:buNone/>
            </a:pPr>
            <a:b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Java program to demonstrate BufferedReader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java.io.BufferedReader;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java.io.IOException;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java.io.InputStreamReader;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 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IOException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Enter data using BufferReader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BufferedReader reader =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BufferedReader(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InputStreamReader(System.in));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Reading data using readLine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name = reader.readLine();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Printing the read line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System.out.println(name);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609600" y="322205"/>
            <a:ext cx="825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ReadData.java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838134" y="1381059"/>
            <a:ext cx="8507730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java.io.BufferedReader;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java.io.IOException;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 java.io.InputStreamReader;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ReadData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public static void main(String args[]) throws IOException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BufferedReader reader =new BufferedReader(new InputStreamReader(System.in));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System.out.println("Enter your name: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String name = reader.readLine();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System.out.println("Enter your age: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String try1 = reader.readLine();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int age = Integer.parseInt(try1);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System.out.println("Enter your Id: 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	int id = Integer.parseInt(reader.readLine());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09600" y="322205"/>
            <a:ext cx="825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parsing test.java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838134" y="1381059"/>
            <a:ext cx="850773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class test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public static void main(String args[])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int x =Integer.parseInt("9");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double c = Double.parseDouble("5");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int b = Integer.parseInt("444",10);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System.out.println(x);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System.out.println(b);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19084" y="2086610"/>
            <a:ext cx="825560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has been becoming a preferred way for reading user’s input from the command line. In addition, it can be used for reading password-like input without echoing the characters entered by the user; the format string syntax can also be used (like System.out.printf()). 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Reading password without echoing the entered characters.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Reading methods are synchronized.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Format string syntax can be used.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Does not work in non-interactive environment (such as in an IDE).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838134" y="1381059"/>
            <a:ext cx="8507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Using Console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01395" y="1324483"/>
            <a:ext cx="825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901395" y="3456866"/>
            <a:ext cx="7162217" cy="27084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Sample 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main(String[] args)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Using Console to input data from user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name = System.console().readLine();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200"/>
              <a:buFont typeface="Consolas"/>
              <a:buNone/>
            </a:pPr>
            <a:r>
              <a:rPr b="0" i="0" lang="en-US" sz="32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"You entered string "</a:t>
            </a:r>
            <a:r>
              <a:rPr b="0" i="0" lang="en-US" sz="10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name);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838134" y="1381059"/>
            <a:ext cx="85077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Using command line argument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913" y="1875473"/>
            <a:ext cx="7910287" cy="368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685800" y="914400"/>
            <a:ext cx="8395335" cy="4298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65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EB28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Scanner class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0665" marR="5080" rtl="0" algn="just">
              <a:lnSpc>
                <a:spcPct val="143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40665" marR="5080" rtl="0" algn="just">
              <a:lnSpc>
                <a:spcPct val="143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Scanner class is a class in  java.util, which allows the user  to read values of various types.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/>
        </p:nvSpPr>
        <p:spPr>
          <a:xfrm>
            <a:off x="348792" y="506094"/>
            <a:ext cx="9636760" cy="528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361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Constructors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1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constructors: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takes an </a:t>
            </a:r>
            <a:r>
              <a:rPr b="0" i="0" lang="en-US" sz="2900" u="none" cap="none" strike="noStrike">
                <a:solidFill>
                  <a:srgbClr val="1F436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 </a:t>
            </a:r>
            <a:r>
              <a:rPr b="0" i="0" lang="en-US" sz="2800" u="none" cap="none" strike="noStrike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as a parameter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698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takes a </a:t>
            </a:r>
            <a:r>
              <a:rPr b="0" i="0" lang="en-US" sz="2900" u="none" cap="none" strike="noStrike">
                <a:solidFill>
                  <a:srgbClr val="1F4361"/>
                </a:solidFill>
                <a:latin typeface="Courier New"/>
                <a:ea typeface="Courier New"/>
                <a:cs typeface="Courier New"/>
                <a:sym typeface="Courier New"/>
              </a:rPr>
              <a:t>FileReader </a:t>
            </a:r>
            <a:r>
              <a:rPr b="0" i="0" lang="en-US" sz="2800" u="none" cap="none" strike="noStrike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as a parameter.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15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1F4361"/>
                </a:solidFill>
                <a:latin typeface="Courier New"/>
                <a:ea typeface="Courier New"/>
                <a:cs typeface="Courier New"/>
                <a:sym typeface="Courier New"/>
              </a:rPr>
              <a:t>Scanner in = new Scanner(System.in);</a:t>
            </a:r>
            <a:endParaRPr b="0" i="0" sz="2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1F4361"/>
                </a:solidFill>
                <a:latin typeface="Courier New"/>
                <a:ea typeface="Courier New"/>
                <a:cs typeface="Courier New"/>
                <a:sym typeface="Courier New"/>
              </a:rPr>
              <a:t>Scanner inFile = new Scanner(new FileReader("myFile"));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901395" y="495681"/>
            <a:ext cx="38265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F43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 and String Methods</a:t>
            </a:r>
            <a:endParaRPr/>
          </a:p>
        </p:txBody>
      </p:sp>
      <p:graphicFrame>
        <p:nvGraphicFramePr>
          <p:cNvPr id="60" name="Google Shape;60;p4"/>
          <p:cNvGraphicFramePr/>
          <p:nvPr/>
        </p:nvGraphicFramePr>
        <p:xfrm>
          <a:off x="838134" y="1381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{8564F240-6AA0-4B6A-8C26-D4FE5844D6F6}</a:tableStyleId>
              </a:tblPr>
              <a:tblGrid>
                <a:gridCol w="2872100"/>
                <a:gridCol w="5626100"/>
              </a:tblGrid>
              <a:tr h="502925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9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Returns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550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nextInt()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8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next token as an </a:t>
                      </a: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If the next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2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 is not an integer,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0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InputMismatchException 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thrown.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550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9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nextLong()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8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next token as a </a:t>
                      </a: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If the next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2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 is not an integer,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0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InputMismatchException 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thrown.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6550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9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nextFloat()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847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next token as a </a:t>
                      </a: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If the next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2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 is not a float or is out of range,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0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InputMismatchException 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thrown.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5"/>
          <p:cNvGraphicFramePr/>
          <p:nvPr/>
        </p:nvGraphicFramePr>
        <p:xfrm>
          <a:off x="838134" y="5365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{8564F240-6AA0-4B6A-8C26-D4FE5844D6F6}</a:tableStyleId>
              </a:tblPr>
              <a:tblGrid>
                <a:gridCol w="2872100"/>
                <a:gridCol w="5626100"/>
              </a:tblGrid>
              <a:tr h="1566550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82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next token as a </a:t>
                      </a: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If the next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2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 is not a float or is out of range,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0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InputMismatchException 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thrown.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75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next()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97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Finds and returns the next complete token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this scanner and returns it as a string; a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77470" rtl="0" algn="l">
                        <a:lnSpc>
                          <a:spcPct val="158695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 is usually ended by whitespace such as a  blank or line break. If not token exists,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2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NoSuchElementException </a:t>
                      </a: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thrown.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4100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969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69850" marR="0" rtl="0" algn="l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nextLine()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rest of the current line, excluding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10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line separator at the end.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275">
                <a:tc>
                  <a:txBody>
                    <a:bodyPr/>
                    <a:lstStyle/>
                    <a:p>
                      <a:pPr indent="0" lvl="0" marL="69850" marR="0" rtl="0" algn="l">
                        <a:lnSpc>
                          <a:spcPct val="1002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close()</a:t>
                      </a:r>
                      <a:endParaRPr sz="23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Closes the scanner.</a:t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/>
        </p:nvSpPr>
        <p:spPr>
          <a:xfrm>
            <a:off x="1129995" y="375259"/>
            <a:ext cx="8166734" cy="6259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-229234" lvl="0" marL="241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Scanner looks for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input.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300" marR="5715" rtl="0" algn="just">
              <a:lnSpc>
                <a:spcPct val="171538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246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token is a series of characters that ends with what Java  calls </a:t>
            </a: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whitespace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300" marR="6350" rtl="0" algn="just">
              <a:lnSpc>
                <a:spcPct val="171538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whitespace character can be a blank, a tab character, a  carriage return, or the end of the file.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300" marR="5080" rtl="0" algn="just">
              <a:lnSpc>
                <a:spcPct val="171538"/>
              </a:lnSpc>
              <a:spcBef>
                <a:spcPts val="20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if we read a line that has a series of numbers  separated by blanks, the scanner will take each number as a  separate token.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9234" lvl="0" marL="241300" marR="5715" rtl="0" algn="just">
              <a:lnSpc>
                <a:spcPct val="171538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∙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we have only shown four numeric methods, each  numeric data type has a corresponding method that reads  values of that type.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901395" y="1324483"/>
            <a:ext cx="5685790" cy="271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4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number = in.nextInt();  float real = in.nextFloat();  long number2 = in.nextLong();  double real2 = in.nextDouble();  String string = in.next();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901395" y="4609337"/>
            <a:ext cx="2217420" cy="165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44 23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2222222222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22222.33 End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838134" y="2133600"/>
            <a:ext cx="8255609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Program for taking a input from user following data</a:t>
            </a:r>
            <a:br>
              <a:rPr lang="en-US"/>
            </a:br>
            <a:r>
              <a:rPr lang="en-US"/>
              <a:t>and display it.</a:t>
            </a:r>
            <a:br>
              <a:rPr lang="en-US"/>
            </a:br>
            <a:br>
              <a:rPr lang="en-US"/>
            </a:br>
            <a:r>
              <a:rPr lang="en-US"/>
              <a:t>Name</a:t>
            </a:r>
            <a:br>
              <a:rPr lang="en-US"/>
            </a:br>
            <a:r>
              <a:rPr lang="en-US"/>
              <a:t>Gender</a:t>
            </a:r>
            <a:br>
              <a:rPr lang="en-US"/>
            </a:br>
            <a:r>
              <a:rPr lang="en-US"/>
              <a:t>Age</a:t>
            </a:r>
            <a:br>
              <a:rPr lang="en-US"/>
            </a:br>
            <a:r>
              <a:rPr lang="en-US"/>
              <a:t>Mobile no</a:t>
            </a:r>
            <a:br>
              <a:rPr lang="en-US"/>
            </a:br>
            <a:r>
              <a:rPr lang="en-US"/>
              <a:t>CGPA</a:t>
            </a:r>
            <a:endParaRPr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838134" y="1381059"/>
            <a:ext cx="85077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idx="1" type="body"/>
          </p:nvPr>
        </p:nvSpPr>
        <p:spPr>
          <a:xfrm>
            <a:off x="775335" y="1600200"/>
            <a:ext cx="850773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2.Reverse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Fibonacci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2021-09-03T05:06:12Z</dcterms:created>
  <dc:creator>HP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2021-09-03T00:00:00Z</vt:filetime>
  </property>
</Properties>
</file>