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E47B-8114-4D69-AB7A-EDD758997D0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C5A7-B3D3-4BE5-98A2-0CE1D19E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E47B-8114-4D69-AB7A-EDD758997D0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C5A7-B3D3-4BE5-98A2-0CE1D19E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E47B-8114-4D69-AB7A-EDD758997D0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C5A7-B3D3-4BE5-98A2-0CE1D19E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E47B-8114-4D69-AB7A-EDD758997D0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C5A7-B3D3-4BE5-98A2-0CE1D19E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8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E47B-8114-4D69-AB7A-EDD758997D0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C5A7-B3D3-4BE5-98A2-0CE1D19E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9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E47B-8114-4D69-AB7A-EDD758997D0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C5A7-B3D3-4BE5-98A2-0CE1D19E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E47B-8114-4D69-AB7A-EDD758997D0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C5A7-B3D3-4BE5-98A2-0CE1D19E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E47B-8114-4D69-AB7A-EDD758997D0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C5A7-B3D3-4BE5-98A2-0CE1D19E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E47B-8114-4D69-AB7A-EDD758997D0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C5A7-B3D3-4BE5-98A2-0CE1D19E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8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E47B-8114-4D69-AB7A-EDD758997D0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C5A7-B3D3-4BE5-98A2-0CE1D19E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E47B-8114-4D69-AB7A-EDD758997D0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C5A7-B3D3-4BE5-98A2-0CE1D19E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2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E47B-8114-4D69-AB7A-EDD758997D0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C5A7-B3D3-4BE5-98A2-0CE1D19E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9" y="580145"/>
            <a:ext cx="6624125" cy="251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39" y="2341659"/>
            <a:ext cx="6218287" cy="4129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2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PrintMatrix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a[][], rows, cols;</a:t>
            </a:r>
          </a:p>
          <a:p>
            <a:pPr marL="0" indent="0">
              <a:buNone/>
            </a:pPr>
            <a:r>
              <a:rPr lang="en-IN" sz="1600" dirty="0"/>
              <a:t>   void </a:t>
            </a:r>
            <a:r>
              <a:rPr lang="en-IN" sz="1600" dirty="0" err="1"/>
              <a:t>acceptmatrix</a:t>
            </a:r>
            <a:r>
              <a:rPr lang="en-IN" sz="1600" dirty="0"/>
              <a:t>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r,int</a:t>
            </a:r>
            <a:r>
              <a:rPr lang="en-IN" sz="1600" dirty="0"/>
              <a:t> c)</a:t>
            </a:r>
          </a:p>
          <a:p>
            <a:pPr marL="0" indent="0">
              <a:buNone/>
            </a:pPr>
            <a:r>
              <a:rPr lang="en-IN" sz="1600" dirty="0"/>
              <a:t>    {</a:t>
            </a:r>
          </a:p>
          <a:p>
            <a:pPr marL="0" indent="0">
              <a:buNone/>
            </a:pPr>
            <a:r>
              <a:rPr lang="en-IN" sz="1600" dirty="0"/>
              <a:t>       ----</a:t>
            </a:r>
          </a:p>
          <a:p>
            <a:pPr marL="0" indent="0">
              <a:buNone/>
            </a:pPr>
            <a:r>
              <a:rPr lang="en-IN" sz="1600" dirty="0"/>
              <a:t>    }</a:t>
            </a:r>
          </a:p>
          <a:p>
            <a:pPr marL="0" indent="0">
              <a:buNone/>
            </a:pPr>
            <a:r>
              <a:rPr lang="en-IN" sz="1600" dirty="0"/>
              <a:t>  void </a:t>
            </a:r>
            <a:r>
              <a:rPr lang="en-IN" sz="1600" dirty="0" err="1"/>
              <a:t>printmatrix</a:t>
            </a:r>
            <a:r>
              <a:rPr lang="en-IN" sz="1600" dirty="0"/>
              <a:t>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  p1</a:t>
            </a:r>
          </a:p>
          <a:p>
            <a:pPr marL="0" indent="0">
              <a:buNone/>
            </a:pPr>
            <a:r>
              <a:rPr lang="en-IN" sz="1600" dirty="0"/>
              <a:t>P1.acceptmatrix(3,3);</a:t>
            </a:r>
          </a:p>
          <a:p>
            <a:pPr marL="0" indent="0">
              <a:buNone/>
            </a:pPr>
            <a:r>
              <a:rPr lang="en-IN" sz="1600" dirty="0"/>
              <a:t>P1.printmatrix();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7325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 Variables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078" y="1445483"/>
            <a:ext cx="9946783" cy="4575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">
              <a:lnSpc>
                <a:spcPts val="18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dataType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 a;   // preferred way.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dataType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a[];  // works but not preferred way.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>
              <a:lnSpc>
                <a:spcPts val="18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R="30480">
              <a:lnSpc>
                <a:spcPts val="1800"/>
              </a:lnSpc>
              <a:spcBef>
                <a:spcPts val="240"/>
              </a:spcBef>
              <a:spcAft>
                <a:spcPts val="24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[];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0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0557" y="1264763"/>
            <a:ext cx="7757375" cy="2478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  </a:t>
            </a: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OR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Java Arra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04" y="1893013"/>
            <a:ext cx="6269990" cy="4469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73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71" y="0"/>
            <a:ext cx="10515600" cy="1325563"/>
          </a:xfrm>
        </p:spPr>
        <p:txBody>
          <a:bodyPr/>
          <a:lstStyle/>
          <a:p>
            <a:r>
              <a:rPr lang="en-US" dirty="0"/>
              <a:t>Processing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3436" y="557442"/>
            <a:ext cx="6320254" cy="6373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TestArray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   </a:t>
            </a:r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1.9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2.9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3.4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3.5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Print all the array elements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Summing all elements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total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total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"Total is "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total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42548" y="1462595"/>
            <a:ext cx="2837645" cy="313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">
              <a:lnSpc>
                <a:spcPts val="18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1.9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2.9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Total is 11.7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>
              <a:lnSpc>
                <a:spcPct val="1070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3200" spc="-75" dirty="0">
                <a:solidFill>
                  <a:srgbClr val="121214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>
              <a:lnSpc>
                <a:spcPct val="1070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3200" spc="-75" dirty="0">
                <a:solidFill>
                  <a:srgbClr val="121214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4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738" y="796155"/>
            <a:ext cx="11904372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" marR="3048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JDK 1.5 introduced a new for loop known as </a:t>
            </a:r>
            <a:r>
              <a:rPr lang="en-US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 or enhanced for loop, which enables you to traverse the complete array sequentially without using an index variable.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15" y="1858061"/>
            <a:ext cx="7744495" cy="47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TestArray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1.9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2.9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3.4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3.5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Print all the array elements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element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element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4400" y="2455805"/>
            <a:ext cx="2819400" cy="192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">
              <a:lnSpc>
                <a:spcPts val="18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1.9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2.9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3.4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4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57" y="0"/>
            <a:ext cx="10515600" cy="1325563"/>
          </a:xfrm>
        </p:spPr>
        <p:txBody>
          <a:bodyPr/>
          <a:lstStyle/>
          <a:p>
            <a:r>
              <a:rPr lang="en-US" dirty="0"/>
              <a:t>Passing Arrays to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3834" y="984365"/>
            <a:ext cx="8849139" cy="3474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array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8709" y="4272004"/>
            <a:ext cx="5827236" cy="2103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printArray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[]{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});</a:t>
            </a: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solidFill>
                  <a:srgbClr val="66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array={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printArray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(array);</a:t>
            </a: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5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Returning an Array from a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0731" y="956604"/>
            <a:ext cx="11751213" cy="4967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reverse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list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result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list</a:t>
            </a:r>
            <a:r>
              <a:rPr lang="en-US" sz="24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j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result</a:t>
            </a:r>
            <a:r>
              <a:rPr lang="en-US" sz="24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list</a:t>
            </a:r>
            <a:r>
              <a:rPr lang="en-US" sz="24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++,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j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--)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result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list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result</a:t>
            </a: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8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8868" y="1283681"/>
            <a:ext cx="11034932" cy="4265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  </a:t>
            </a:r>
            <a:r>
              <a:rPr lang="en-US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[][];  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[]</a:t>
            </a:r>
            <a:r>
              <a:rPr lang="en-US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arrr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[];   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610B4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to instantiate Multidimensional Array in java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b="1" dirty="0" err="1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40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US" sz="2400" dirty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//3 row and 3 column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>
              <a:lnSpc>
                <a:spcPct val="1070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4000" spc="-75" dirty="0">
                <a:solidFill>
                  <a:srgbClr val="121214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247"/>
            <a:ext cx="8159261" cy="487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5" y="4554464"/>
            <a:ext cx="5666740" cy="1881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63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561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Helvetica</vt:lpstr>
      <vt:lpstr>Verdana</vt:lpstr>
      <vt:lpstr>Office Theme</vt:lpstr>
      <vt:lpstr>ARRAYS IN JAVA</vt:lpstr>
      <vt:lpstr>Declaring Array Variables </vt:lpstr>
      <vt:lpstr>Creating Array </vt:lpstr>
      <vt:lpstr>Processing Arrays </vt:lpstr>
      <vt:lpstr>The foreach Loops </vt:lpstr>
      <vt:lpstr>Passing Arrays to Methods </vt:lpstr>
      <vt:lpstr>Returning an Array from a Method </vt:lpstr>
      <vt:lpstr>Multidimensional array in java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Rohini_T</dc:creator>
  <cp:lastModifiedBy>anjali.yeole@ves.ac.in</cp:lastModifiedBy>
  <cp:revision>11</cp:revision>
  <dcterms:created xsi:type="dcterms:W3CDTF">2019-07-23T06:42:31Z</dcterms:created>
  <dcterms:modified xsi:type="dcterms:W3CDTF">2021-09-09T04:34:53Z</dcterms:modified>
</cp:coreProperties>
</file>