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Fredoka One"/>
      <p:regular r:id="rId21"/>
    </p:embeddedFont>
    <p:embeddedFont>
      <p:font typeface="Nunito"/>
      <p:regular r:id="rId22"/>
      <p:bold r:id="rId23"/>
      <p:italic r:id="rId24"/>
      <p:boldItalic r:id="rId25"/>
    </p:embeddedFont>
    <p:embeddedFont>
      <p:font typeface="Walter Turncoat"/>
      <p:regular r:id="rId26"/>
    </p:embeddedFont>
    <p:embeddedFont>
      <p:font typeface="Pacifico"/>
      <p:regular r:id="rId27"/>
    </p:embeddedFont>
    <p:embeddedFont>
      <p:font typeface="Carter One"/>
      <p:regular r:id="rId28"/>
    </p:embeddedFont>
    <p:embeddedFont>
      <p:font typeface="Merriweather"/>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60912C-C885-405C-9AD5-94B21241AFDF}">
  <a:tblStyle styleId="{E860912C-C885-405C-9AD5-94B21241AF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Nunito-regular.fntdata"/><Relationship Id="rId21" Type="http://schemas.openxmlformats.org/officeDocument/2006/relationships/font" Target="fonts/FredokaOne-regular.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WalterTurncoat-regular.fntdata"/><Relationship Id="rId25" Type="http://schemas.openxmlformats.org/officeDocument/2006/relationships/font" Target="fonts/Nunito-boldItalic.fntdata"/><Relationship Id="rId28" Type="http://schemas.openxmlformats.org/officeDocument/2006/relationships/font" Target="fonts/CarterOne-regular.fntdata"/><Relationship Id="rId27" Type="http://schemas.openxmlformats.org/officeDocument/2006/relationships/font" Target="fonts/Pacific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fbfa3dae1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fbfa3dae1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57b0e10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57b0e10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57b0e0fe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57b0e0f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fc02c283fd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fc02c283fd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c02c283f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c02c283f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bfa3dae1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bfa3dae1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bfa3dae10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bfa3dae1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fc02c283f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fc02c283f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c8c966f5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c8c966f5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387c352f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387c352f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300">
                <a:solidFill>
                  <a:srgbClr val="432581"/>
                </a:solidFill>
                <a:latin typeface="Carter One"/>
                <a:ea typeface="Carter One"/>
                <a:cs typeface="Carter One"/>
                <a:sym typeface="Carter One"/>
              </a:rPr>
              <a:t>Backtracking is a technique for solving problems recursively by trying to build a solution one piece at a time, removing those solutions that fail to satisfy the constraints of the problem at any point of time.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87c352fe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87c352fe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387c352f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387c352f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c02c283f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c02c283f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Flask is a web framework of python.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363425" y="1991825"/>
            <a:ext cx="5334600" cy="1159800"/>
          </a:xfrm>
          <a:prstGeom prst="rect">
            <a:avLst/>
          </a:prstGeom>
          <a:noFill/>
          <a:ln>
            <a:noFill/>
          </a:ln>
          <a:effectLst>
            <a:outerShdw blurRad="85725" rotWithShape="0" algn="bl" dir="5400000" dist="19050">
              <a:srgbClr val="1F006E">
                <a:alpha val="40000"/>
              </a:srgbClr>
            </a:outerShdw>
          </a:effectLst>
        </p:spPr>
        <p:txBody>
          <a:bodyPr anchorCtr="0" anchor="ctr" bIns="0" lIns="0" spcFirstLastPara="1" rIns="0" wrap="square" tIns="0">
            <a:noAutofit/>
          </a:bodyPr>
          <a:lstStyle>
            <a:lvl1pPr lvl="0" algn="l">
              <a:lnSpc>
                <a:spcPct val="90000"/>
              </a:lnSpc>
              <a:spcBef>
                <a:spcPts val="0"/>
              </a:spcBef>
              <a:spcAft>
                <a:spcPts val="0"/>
              </a:spcAft>
              <a:buSzPts val="6000"/>
              <a:buNone/>
              <a:defRPr sz="6000"/>
            </a:lvl1pPr>
            <a:lvl2pPr lvl="1" algn="l">
              <a:lnSpc>
                <a:spcPct val="90000"/>
              </a:lnSpc>
              <a:spcBef>
                <a:spcPts val="0"/>
              </a:spcBef>
              <a:spcAft>
                <a:spcPts val="0"/>
              </a:spcAft>
              <a:buSzPts val="6000"/>
              <a:buNone/>
              <a:defRPr sz="6000"/>
            </a:lvl2pPr>
            <a:lvl3pPr lvl="2" algn="l">
              <a:lnSpc>
                <a:spcPct val="90000"/>
              </a:lnSpc>
              <a:spcBef>
                <a:spcPts val="0"/>
              </a:spcBef>
              <a:spcAft>
                <a:spcPts val="0"/>
              </a:spcAft>
              <a:buSzPts val="6000"/>
              <a:buNone/>
              <a:defRPr sz="6000"/>
            </a:lvl3pPr>
            <a:lvl4pPr lvl="3" algn="l">
              <a:lnSpc>
                <a:spcPct val="90000"/>
              </a:lnSpc>
              <a:spcBef>
                <a:spcPts val="0"/>
              </a:spcBef>
              <a:spcAft>
                <a:spcPts val="0"/>
              </a:spcAft>
              <a:buSzPts val="6000"/>
              <a:buNone/>
              <a:defRPr sz="6000"/>
            </a:lvl4pPr>
            <a:lvl5pPr lvl="4" algn="l">
              <a:lnSpc>
                <a:spcPct val="90000"/>
              </a:lnSpc>
              <a:spcBef>
                <a:spcPts val="0"/>
              </a:spcBef>
              <a:spcAft>
                <a:spcPts val="0"/>
              </a:spcAft>
              <a:buSzPts val="6000"/>
              <a:buNone/>
              <a:defRPr sz="6000"/>
            </a:lvl5pPr>
            <a:lvl6pPr lvl="5" algn="l">
              <a:lnSpc>
                <a:spcPct val="90000"/>
              </a:lnSpc>
              <a:spcBef>
                <a:spcPts val="0"/>
              </a:spcBef>
              <a:spcAft>
                <a:spcPts val="0"/>
              </a:spcAft>
              <a:buSzPts val="6000"/>
              <a:buNone/>
              <a:defRPr sz="6000"/>
            </a:lvl6pPr>
            <a:lvl7pPr lvl="6" algn="l">
              <a:lnSpc>
                <a:spcPct val="90000"/>
              </a:lnSpc>
              <a:spcBef>
                <a:spcPts val="0"/>
              </a:spcBef>
              <a:spcAft>
                <a:spcPts val="0"/>
              </a:spcAft>
              <a:buSzPts val="6000"/>
              <a:buNone/>
              <a:defRPr sz="6000"/>
            </a:lvl7pPr>
            <a:lvl8pPr lvl="7" algn="l">
              <a:lnSpc>
                <a:spcPct val="90000"/>
              </a:lnSpc>
              <a:spcBef>
                <a:spcPts val="0"/>
              </a:spcBef>
              <a:spcAft>
                <a:spcPts val="0"/>
              </a:spcAft>
              <a:buSzPts val="6000"/>
              <a:buNone/>
              <a:defRPr sz="6000"/>
            </a:lvl8pPr>
            <a:lvl9pPr lvl="8" algn="l">
              <a:lnSpc>
                <a:spcPct val="90000"/>
              </a:lnSpc>
              <a:spcBef>
                <a:spcPts val="0"/>
              </a:spcBef>
              <a:spcAft>
                <a:spcPts val="0"/>
              </a:spcAft>
              <a:buSzPts val="6000"/>
              <a:buNone/>
              <a:defRPr sz="6000"/>
            </a:lvl9pPr>
          </a:lstStyle>
          <a:p/>
        </p:txBody>
      </p:sp>
      <p:pic>
        <p:nvPicPr>
          <p:cNvPr id="11" name="Google Shape;11;p2"/>
          <p:cNvPicPr preferRelativeResize="0"/>
          <p:nvPr/>
        </p:nvPicPr>
        <p:blipFill rotWithShape="1">
          <a:blip r:embed="rId2">
            <a:alphaModFix/>
          </a:blip>
          <a:srcRect b="0" l="14524" r="-514" t="0"/>
          <a:stretch/>
        </p:blipFill>
        <p:spPr>
          <a:xfrm>
            <a:off x="0" y="645375"/>
            <a:ext cx="3087949" cy="38527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2" name="Shape 12"/>
        <p:cNvGrpSpPr/>
        <p:nvPr/>
      </p:nvGrpSpPr>
      <p:grpSpPr>
        <a:xfrm>
          <a:off x="0" y="0"/>
          <a:ext cx="0" cy="0"/>
          <a:chOff x="0" y="0"/>
          <a:chExt cx="0" cy="0"/>
        </a:xfrm>
      </p:grpSpPr>
      <p:sp>
        <p:nvSpPr>
          <p:cNvPr id="13" name="Google Shape;13;p3"/>
          <p:cNvSpPr txBox="1"/>
          <p:nvPr>
            <p:ph type="title"/>
          </p:nvPr>
        </p:nvSpPr>
        <p:spPr>
          <a:xfrm>
            <a:off x="3363425" y="1345638"/>
            <a:ext cx="5334600" cy="692700"/>
          </a:xfrm>
          <a:prstGeom prst="rect">
            <a:avLst/>
          </a:prstGeom>
          <a:noFill/>
          <a:ln>
            <a:noFill/>
          </a:ln>
          <a:effectLst>
            <a:outerShdw blurRad="85725" rotWithShape="0" algn="bl" dir="5400000" dist="19050">
              <a:srgbClr val="1F006E">
                <a:alpha val="40000"/>
              </a:srgbClr>
            </a:outerShdw>
          </a:effectLst>
        </p:spPr>
        <p:txBody>
          <a:bodyPr anchorCtr="0" anchor="b" bIns="0" lIns="0" spcFirstLastPara="1" rIns="0" wrap="square" tIns="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14" name="Google Shape;14;p3"/>
          <p:cNvSpPr txBox="1"/>
          <p:nvPr>
            <p:ph idx="1" type="body"/>
          </p:nvPr>
        </p:nvSpPr>
        <p:spPr>
          <a:xfrm>
            <a:off x="3363425" y="2236050"/>
            <a:ext cx="2492400" cy="18936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800"/>
              </a:spcBef>
              <a:spcAft>
                <a:spcPts val="0"/>
              </a:spcAft>
              <a:buSzPts val="1600"/>
              <a:buChar char="○"/>
              <a:defRPr sz="1600"/>
            </a:lvl2pPr>
            <a:lvl3pPr indent="-330200" lvl="2" marL="1371600" algn="l">
              <a:lnSpc>
                <a:spcPct val="115000"/>
              </a:lnSpc>
              <a:spcBef>
                <a:spcPts val="800"/>
              </a:spcBef>
              <a:spcAft>
                <a:spcPts val="0"/>
              </a:spcAft>
              <a:buSzPts val="1600"/>
              <a:buChar char="■"/>
              <a:defRPr sz="1600"/>
            </a:lvl3pPr>
            <a:lvl4pPr indent="-330200" lvl="3" marL="1828800" algn="l">
              <a:lnSpc>
                <a:spcPct val="115000"/>
              </a:lnSpc>
              <a:spcBef>
                <a:spcPts val="800"/>
              </a:spcBef>
              <a:spcAft>
                <a:spcPts val="0"/>
              </a:spcAft>
              <a:buSzPts val="1600"/>
              <a:buChar char="●"/>
              <a:defRPr sz="1600"/>
            </a:lvl4pPr>
            <a:lvl5pPr indent="-330200" lvl="4" marL="2286000" algn="l">
              <a:lnSpc>
                <a:spcPct val="115000"/>
              </a:lnSpc>
              <a:spcBef>
                <a:spcPts val="800"/>
              </a:spcBef>
              <a:spcAft>
                <a:spcPts val="0"/>
              </a:spcAft>
              <a:buSzPts val="1600"/>
              <a:buChar char="○"/>
              <a:defRPr sz="1600"/>
            </a:lvl5pPr>
            <a:lvl6pPr indent="-330200" lvl="5" marL="2743200" algn="l">
              <a:lnSpc>
                <a:spcPct val="115000"/>
              </a:lnSpc>
              <a:spcBef>
                <a:spcPts val="800"/>
              </a:spcBef>
              <a:spcAft>
                <a:spcPts val="0"/>
              </a:spcAft>
              <a:buSzPts val="1600"/>
              <a:buChar char="■"/>
              <a:defRPr sz="1600"/>
            </a:lvl6pPr>
            <a:lvl7pPr indent="-330200" lvl="6" marL="3200400" algn="l">
              <a:lnSpc>
                <a:spcPct val="115000"/>
              </a:lnSpc>
              <a:spcBef>
                <a:spcPts val="800"/>
              </a:spcBef>
              <a:spcAft>
                <a:spcPts val="0"/>
              </a:spcAft>
              <a:buSzPts val="1600"/>
              <a:buChar char="●"/>
              <a:defRPr sz="1600"/>
            </a:lvl7pPr>
            <a:lvl8pPr indent="-330200" lvl="7" marL="3657600" algn="l">
              <a:lnSpc>
                <a:spcPct val="115000"/>
              </a:lnSpc>
              <a:spcBef>
                <a:spcPts val="800"/>
              </a:spcBef>
              <a:spcAft>
                <a:spcPts val="0"/>
              </a:spcAft>
              <a:buSzPts val="1600"/>
              <a:buChar char="○"/>
              <a:defRPr sz="1600"/>
            </a:lvl8pPr>
            <a:lvl9pPr indent="-330200" lvl="8" marL="4114800" algn="l">
              <a:lnSpc>
                <a:spcPct val="115000"/>
              </a:lnSpc>
              <a:spcBef>
                <a:spcPts val="800"/>
              </a:spcBef>
              <a:spcAft>
                <a:spcPts val="800"/>
              </a:spcAft>
              <a:buSzPts val="1600"/>
              <a:buChar char="■"/>
              <a:defRPr sz="1600"/>
            </a:lvl9pPr>
          </a:lstStyle>
          <a:p/>
        </p:txBody>
      </p:sp>
      <p:sp>
        <p:nvSpPr>
          <p:cNvPr id="15" name="Google Shape;15;p3"/>
          <p:cNvSpPr txBox="1"/>
          <p:nvPr>
            <p:ph idx="2" type="body"/>
          </p:nvPr>
        </p:nvSpPr>
        <p:spPr>
          <a:xfrm>
            <a:off x="6205504" y="2236050"/>
            <a:ext cx="2492400" cy="1893600"/>
          </a:xfrm>
          <a:prstGeom prst="rect">
            <a:avLst/>
          </a:prstGeom>
          <a:noFill/>
          <a:ln>
            <a:noFill/>
          </a:ln>
        </p:spPr>
        <p:txBody>
          <a:bodyPr anchorCtr="0" anchor="t" bIns="0" lIns="0" spcFirstLastPara="1" rIns="0" wrap="square" tIns="0">
            <a:no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800"/>
              </a:spcBef>
              <a:spcAft>
                <a:spcPts val="0"/>
              </a:spcAft>
              <a:buSzPts val="1600"/>
              <a:buChar char="○"/>
              <a:defRPr sz="1600"/>
            </a:lvl2pPr>
            <a:lvl3pPr indent="-330200" lvl="2" marL="1371600" algn="l">
              <a:lnSpc>
                <a:spcPct val="115000"/>
              </a:lnSpc>
              <a:spcBef>
                <a:spcPts val="800"/>
              </a:spcBef>
              <a:spcAft>
                <a:spcPts val="0"/>
              </a:spcAft>
              <a:buSzPts val="1600"/>
              <a:buChar char="■"/>
              <a:defRPr sz="1600"/>
            </a:lvl3pPr>
            <a:lvl4pPr indent="-330200" lvl="3" marL="1828800" algn="l">
              <a:lnSpc>
                <a:spcPct val="115000"/>
              </a:lnSpc>
              <a:spcBef>
                <a:spcPts val="800"/>
              </a:spcBef>
              <a:spcAft>
                <a:spcPts val="0"/>
              </a:spcAft>
              <a:buSzPts val="1600"/>
              <a:buChar char="●"/>
              <a:defRPr sz="1600"/>
            </a:lvl4pPr>
            <a:lvl5pPr indent="-330200" lvl="4" marL="2286000" algn="l">
              <a:lnSpc>
                <a:spcPct val="115000"/>
              </a:lnSpc>
              <a:spcBef>
                <a:spcPts val="800"/>
              </a:spcBef>
              <a:spcAft>
                <a:spcPts val="0"/>
              </a:spcAft>
              <a:buSzPts val="1600"/>
              <a:buChar char="○"/>
              <a:defRPr sz="1600"/>
            </a:lvl5pPr>
            <a:lvl6pPr indent="-330200" lvl="5" marL="2743200" algn="l">
              <a:lnSpc>
                <a:spcPct val="115000"/>
              </a:lnSpc>
              <a:spcBef>
                <a:spcPts val="800"/>
              </a:spcBef>
              <a:spcAft>
                <a:spcPts val="0"/>
              </a:spcAft>
              <a:buSzPts val="1600"/>
              <a:buChar char="■"/>
              <a:defRPr sz="1600"/>
            </a:lvl6pPr>
            <a:lvl7pPr indent="-330200" lvl="6" marL="3200400" algn="l">
              <a:lnSpc>
                <a:spcPct val="115000"/>
              </a:lnSpc>
              <a:spcBef>
                <a:spcPts val="800"/>
              </a:spcBef>
              <a:spcAft>
                <a:spcPts val="0"/>
              </a:spcAft>
              <a:buSzPts val="1600"/>
              <a:buChar char="●"/>
              <a:defRPr sz="1600"/>
            </a:lvl7pPr>
            <a:lvl8pPr indent="-330200" lvl="7" marL="3657600" algn="l">
              <a:lnSpc>
                <a:spcPct val="115000"/>
              </a:lnSpc>
              <a:spcBef>
                <a:spcPts val="800"/>
              </a:spcBef>
              <a:spcAft>
                <a:spcPts val="0"/>
              </a:spcAft>
              <a:buSzPts val="1600"/>
              <a:buChar char="○"/>
              <a:defRPr sz="1600"/>
            </a:lvl8pPr>
            <a:lvl9pPr indent="-330200" lvl="8" marL="4114800" algn="l">
              <a:lnSpc>
                <a:spcPct val="115000"/>
              </a:lnSpc>
              <a:spcBef>
                <a:spcPts val="800"/>
              </a:spcBef>
              <a:spcAft>
                <a:spcPts val="800"/>
              </a:spcAft>
              <a:buSzPts val="1600"/>
              <a:buChar char="■"/>
              <a:defRPr sz="1600"/>
            </a:lvl9pPr>
          </a:lstStyle>
          <a:p/>
        </p:txBody>
      </p:sp>
      <p:sp>
        <p:nvSpPr>
          <p:cNvPr id="16" name="Google Shape;16;p3"/>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3"/>
          <p:cNvPicPr preferRelativeResize="0"/>
          <p:nvPr/>
        </p:nvPicPr>
        <p:blipFill rotWithShape="1">
          <a:blip r:embed="rId2">
            <a:alphaModFix/>
          </a:blip>
          <a:srcRect b="0" l="0" r="0" t="0"/>
          <a:stretch/>
        </p:blipFill>
        <p:spPr>
          <a:xfrm>
            <a:off x="293075" y="702987"/>
            <a:ext cx="2849300" cy="37375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chemeClr val="accent3"/>
            </a:gs>
            <a:gs pos="100000">
              <a:schemeClr val="accent4"/>
            </a:gs>
          </a:gsLst>
          <a:path path="circle">
            <a:fillToRect l="100%" t="100%"/>
          </a:path>
          <a:tileRect b="-100%" r="-100%"/>
        </a:gradFill>
      </p:bgPr>
    </p:bg>
    <p:spTree>
      <p:nvGrpSpPr>
        <p:cNvPr id="18" name="Shape 18"/>
        <p:cNvGrpSpPr/>
        <p:nvPr/>
      </p:nvGrpSpPr>
      <p:grpSpPr>
        <a:xfrm>
          <a:off x="0" y="0"/>
          <a:ext cx="0" cy="0"/>
          <a:chOff x="0" y="0"/>
          <a:chExt cx="0" cy="0"/>
        </a:xfrm>
      </p:grpSpPr>
      <p:sp>
        <p:nvSpPr>
          <p:cNvPr id="19" name="Google Shape;19;p4"/>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chemeClr val="accent3"/>
            </a:gs>
            <a:gs pos="100000">
              <a:schemeClr val="accent4"/>
            </a:gs>
          </a:gsLst>
          <a:path path="circle">
            <a:fillToRect l="100%" t="100%"/>
          </a:path>
          <a:tileRect b="-100%" r="-100%"/>
        </a:gradFill>
      </p:bgPr>
    </p:bg>
    <p:spTree>
      <p:nvGrpSpPr>
        <p:cNvPr id="20" name="Shape 20"/>
        <p:cNvGrpSpPr/>
        <p:nvPr/>
      </p:nvGrpSpPr>
      <p:grpSpPr>
        <a:xfrm>
          <a:off x="0" y="0"/>
          <a:ext cx="0" cy="0"/>
          <a:chOff x="0" y="0"/>
          <a:chExt cx="0" cy="0"/>
        </a:xfrm>
      </p:grpSpPr>
      <p:sp>
        <p:nvSpPr>
          <p:cNvPr id="21" name="Google Shape;21;p5"/>
          <p:cNvSpPr txBox="1"/>
          <p:nvPr>
            <p:ph type="ctrTitle"/>
          </p:nvPr>
        </p:nvSpPr>
        <p:spPr>
          <a:xfrm>
            <a:off x="3363425" y="1529498"/>
            <a:ext cx="5334600" cy="1227000"/>
          </a:xfrm>
          <a:prstGeom prst="rect">
            <a:avLst/>
          </a:prstGeom>
          <a:noFill/>
          <a:ln>
            <a:noFill/>
          </a:ln>
          <a:effectLst>
            <a:outerShdw blurRad="85725" rotWithShape="0" algn="bl" dir="5400000" dist="19050">
              <a:srgbClr val="1F006E">
                <a:alpha val="40000"/>
              </a:srgbClr>
            </a:outerShdw>
          </a:effectLst>
        </p:spPr>
        <p:txBody>
          <a:bodyPr anchorCtr="0" anchor="b" bIns="0" lIns="0" spcFirstLastPara="1" rIns="0" wrap="square" tIns="0">
            <a:noAutofit/>
          </a:bodyPr>
          <a:lstStyle>
            <a:lvl1pPr lvl="0" algn="l">
              <a:lnSpc>
                <a:spcPct val="90000"/>
              </a:lnSpc>
              <a:spcBef>
                <a:spcPts val="0"/>
              </a:spcBef>
              <a:spcAft>
                <a:spcPts val="0"/>
              </a:spcAft>
              <a:buSzPts val="4400"/>
              <a:buNone/>
              <a:defRPr sz="4400"/>
            </a:lvl1pPr>
            <a:lvl2pPr lvl="1" algn="l">
              <a:lnSpc>
                <a:spcPct val="90000"/>
              </a:lnSpc>
              <a:spcBef>
                <a:spcPts val="0"/>
              </a:spcBef>
              <a:spcAft>
                <a:spcPts val="0"/>
              </a:spcAft>
              <a:buSzPts val="4400"/>
              <a:buNone/>
              <a:defRPr sz="4400"/>
            </a:lvl2pPr>
            <a:lvl3pPr lvl="2" algn="l">
              <a:lnSpc>
                <a:spcPct val="90000"/>
              </a:lnSpc>
              <a:spcBef>
                <a:spcPts val="0"/>
              </a:spcBef>
              <a:spcAft>
                <a:spcPts val="0"/>
              </a:spcAft>
              <a:buSzPts val="4400"/>
              <a:buNone/>
              <a:defRPr sz="4400"/>
            </a:lvl3pPr>
            <a:lvl4pPr lvl="3" algn="l">
              <a:lnSpc>
                <a:spcPct val="90000"/>
              </a:lnSpc>
              <a:spcBef>
                <a:spcPts val="0"/>
              </a:spcBef>
              <a:spcAft>
                <a:spcPts val="0"/>
              </a:spcAft>
              <a:buSzPts val="4400"/>
              <a:buNone/>
              <a:defRPr sz="4400"/>
            </a:lvl4pPr>
            <a:lvl5pPr lvl="4" algn="l">
              <a:lnSpc>
                <a:spcPct val="90000"/>
              </a:lnSpc>
              <a:spcBef>
                <a:spcPts val="0"/>
              </a:spcBef>
              <a:spcAft>
                <a:spcPts val="0"/>
              </a:spcAft>
              <a:buSzPts val="4400"/>
              <a:buNone/>
              <a:defRPr sz="4400"/>
            </a:lvl5pPr>
            <a:lvl6pPr lvl="5" algn="l">
              <a:lnSpc>
                <a:spcPct val="90000"/>
              </a:lnSpc>
              <a:spcBef>
                <a:spcPts val="0"/>
              </a:spcBef>
              <a:spcAft>
                <a:spcPts val="0"/>
              </a:spcAft>
              <a:buSzPts val="4400"/>
              <a:buNone/>
              <a:defRPr sz="4400"/>
            </a:lvl6pPr>
            <a:lvl7pPr lvl="6" algn="l">
              <a:lnSpc>
                <a:spcPct val="90000"/>
              </a:lnSpc>
              <a:spcBef>
                <a:spcPts val="0"/>
              </a:spcBef>
              <a:spcAft>
                <a:spcPts val="0"/>
              </a:spcAft>
              <a:buSzPts val="4400"/>
              <a:buNone/>
              <a:defRPr sz="4400"/>
            </a:lvl7pPr>
            <a:lvl8pPr lvl="7" algn="l">
              <a:lnSpc>
                <a:spcPct val="90000"/>
              </a:lnSpc>
              <a:spcBef>
                <a:spcPts val="0"/>
              </a:spcBef>
              <a:spcAft>
                <a:spcPts val="0"/>
              </a:spcAft>
              <a:buSzPts val="4400"/>
              <a:buNone/>
              <a:defRPr sz="4400"/>
            </a:lvl8pPr>
            <a:lvl9pPr lvl="8" algn="l">
              <a:lnSpc>
                <a:spcPct val="90000"/>
              </a:lnSpc>
              <a:spcBef>
                <a:spcPts val="0"/>
              </a:spcBef>
              <a:spcAft>
                <a:spcPts val="0"/>
              </a:spcAft>
              <a:buSzPts val="4400"/>
              <a:buNone/>
              <a:defRPr sz="4400"/>
            </a:lvl9pPr>
          </a:lstStyle>
          <a:p/>
        </p:txBody>
      </p:sp>
      <p:sp>
        <p:nvSpPr>
          <p:cNvPr id="22" name="Google Shape;22;p5"/>
          <p:cNvSpPr txBox="1"/>
          <p:nvPr>
            <p:ph idx="1" type="subTitle"/>
          </p:nvPr>
        </p:nvSpPr>
        <p:spPr>
          <a:xfrm>
            <a:off x="3363425" y="2805597"/>
            <a:ext cx="5334600" cy="303300"/>
          </a:xfrm>
          <a:prstGeom prst="rect">
            <a:avLst/>
          </a:prstGeom>
          <a:noFill/>
          <a:ln>
            <a:noFill/>
          </a:ln>
        </p:spPr>
        <p:txBody>
          <a:bodyPr anchorCtr="0" anchor="t" bIns="0" lIns="0" spcFirstLastPara="1" rIns="0" wrap="square" tIns="0">
            <a:noAutofit/>
          </a:bodyPr>
          <a:lstStyle>
            <a:lvl1pPr lvl="0" algn="l">
              <a:lnSpc>
                <a:spcPct val="115000"/>
              </a:lnSpc>
              <a:spcBef>
                <a:spcPts val="0"/>
              </a:spcBef>
              <a:spcAft>
                <a:spcPts val="0"/>
              </a:spcAft>
              <a:buClr>
                <a:schemeClr val="accent5"/>
              </a:buClr>
              <a:buSzPts val="1800"/>
              <a:buNone/>
              <a:defRPr>
                <a:solidFill>
                  <a:schemeClr val="accent5"/>
                </a:solidFill>
              </a:defRPr>
            </a:lvl1pPr>
            <a:lvl2pPr lvl="1" algn="l">
              <a:lnSpc>
                <a:spcPct val="115000"/>
              </a:lnSpc>
              <a:spcBef>
                <a:spcPts val="800"/>
              </a:spcBef>
              <a:spcAft>
                <a:spcPts val="0"/>
              </a:spcAft>
              <a:buClr>
                <a:schemeClr val="accent5"/>
              </a:buClr>
              <a:buSzPts val="3000"/>
              <a:buNone/>
              <a:defRPr sz="3000">
                <a:solidFill>
                  <a:schemeClr val="accent5"/>
                </a:solidFill>
              </a:defRPr>
            </a:lvl2pPr>
            <a:lvl3pPr lvl="2" algn="l">
              <a:lnSpc>
                <a:spcPct val="115000"/>
              </a:lnSpc>
              <a:spcBef>
                <a:spcPts val="800"/>
              </a:spcBef>
              <a:spcAft>
                <a:spcPts val="0"/>
              </a:spcAft>
              <a:buClr>
                <a:schemeClr val="accent5"/>
              </a:buClr>
              <a:buSzPts val="3000"/>
              <a:buNone/>
              <a:defRPr sz="3000">
                <a:solidFill>
                  <a:schemeClr val="accent5"/>
                </a:solidFill>
              </a:defRPr>
            </a:lvl3pPr>
            <a:lvl4pPr lvl="3" algn="l">
              <a:lnSpc>
                <a:spcPct val="115000"/>
              </a:lnSpc>
              <a:spcBef>
                <a:spcPts val="800"/>
              </a:spcBef>
              <a:spcAft>
                <a:spcPts val="0"/>
              </a:spcAft>
              <a:buClr>
                <a:schemeClr val="accent5"/>
              </a:buClr>
              <a:buSzPts val="3000"/>
              <a:buNone/>
              <a:defRPr sz="3000">
                <a:solidFill>
                  <a:schemeClr val="accent5"/>
                </a:solidFill>
              </a:defRPr>
            </a:lvl4pPr>
            <a:lvl5pPr lvl="4" algn="l">
              <a:lnSpc>
                <a:spcPct val="115000"/>
              </a:lnSpc>
              <a:spcBef>
                <a:spcPts val="800"/>
              </a:spcBef>
              <a:spcAft>
                <a:spcPts val="0"/>
              </a:spcAft>
              <a:buClr>
                <a:schemeClr val="accent5"/>
              </a:buClr>
              <a:buSzPts val="3000"/>
              <a:buNone/>
              <a:defRPr sz="3000">
                <a:solidFill>
                  <a:schemeClr val="accent5"/>
                </a:solidFill>
              </a:defRPr>
            </a:lvl5pPr>
            <a:lvl6pPr lvl="5" algn="l">
              <a:lnSpc>
                <a:spcPct val="115000"/>
              </a:lnSpc>
              <a:spcBef>
                <a:spcPts val="800"/>
              </a:spcBef>
              <a:spcAft>
                <a:spcPts val="0"/>
              </a:spcAft>
              <a:buClr>
                <a:schemeClr val="accent5"/>
              </a:buClr>
              <a:buSzPts val="3000"/>
              <a:buNone/>
              <a:defRPr sz="3000">
                <a:solidFill>
                  <a:schemeClr val="accent5"/>
                </a:solidFill>
              </a:defRPr>
            </a:lvl6pPr>
            <a:lvl7pPr lvl="6" algn="l">
              <a:lnSpc>
                <a:spcPct val="115000"/>
              </a:lnSpc>
              <a:spcBef>
                <a:spcPts val="800"/>
              </a:spcBef>
              <a:spcAft>
                <a:spcPts val="0"/>
              </a:spcAft>
              <a:buClr>
                <a:schemeClr val="accent5"/>
              </a:buClr>
              <a:buSzPts val="3000"/>
              <a:buNone/>
              <a:defRPr sz="3000">
                <a:solidFill>
                  <a:schemeClr val="accent5"/>
                </a:solidFill>
              </a:defRPr>
            </a:lvl7pPr>
            <a:lvl8pPr lvl="7" algn="l">
              <a:lnSpc>
                <a:spcPct val="115000"/>
              </a:lnSpc>
              <a:spcBef>
                <a:spcPts val="800"/>
              </a:spcBef>
              <a:spcAft>
                <a:spcPts val="0"/>
              </a:spcAft>
              <a:buClr>
                <a:schemeClr val="accent5"/>
              </a:buClr>
              <a:buSzPts val="3000"/>
              <a:buNone/>
              <a:defRPr sz="3000">
                <a:solidFill>
                  <a:schemeClr val="accent5"/>
                </a:solidFill>
              </a:defRPr>
            </a:lvl8pPr>
            <a:lvl9pPr lvl="8" algn="l">
              <a:lnSpc>
                <a:spcPct val="115000"/>
              </a:lnSpc>
              <a:spcBef>
                <a:spcPts val="800"/>
              </a:spcBef>
              <a:spcAft>
                <a:spcPts val="800"/>
              </a:spcAft>
              <a:buClr>
                <a:schemeClr val="accent5"/>
              </a:buClr>
              <a:buSzPts val="3000"/>
              <a:buNone/>
              <a:defRPr sz="3000">
                <a:solidFill>
                  <a:schemeClr val="accent5"/>
                </a:solidFill>
              </a:defRPr>
            </a:lvl9pPr>
          </a:lstStyle>
          <a:p/>
        </p:txBody>
      </p:sp>
      <p:pic>
        <p:nvPicPr>
          <p:cNvPr id="23" name="Google Shape;23;p5"/>
          <p:cNvPicPr preferRelativeResize="0"/>
          <p:nvPr/>
        </p:nvPicPr>
        <p:blipFill rotWithShape="1">
          <a:blip r:embed="rId2">
            <a:alphaModFix/>
          </a:blip>
          <a:srcRect b="0" l="5943" r="0" t="0"/>
          <a:stretch/>
        </p:blipFill>
        <p:spPr>
          <a:xfrm>
            <a:off x="0" y="758976"/>
            <a:ext cx="3263074" cy="36255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accent5"/>
            </a:gs>
            <a:gs pos="100000">
              <a:schemeClr val="accent6"/>
            </a:gs>
          </a:gsLst>
          <a:path path="circle">
            <a:fillToRect l="100%" t="100%"/>
          </a:path>
          <a:tileRect b="-100%" r="-100%"/>
        </a:gradFill>
      </p:bgPr>
    </p:bg>
    <p:spTree>
      <p:nvGrpSpPr>
        <p:cNvPr id="24" name="Shape 24"/>
        <p:cNvGrpSpPr/>
        <p:nvPr/>
      </p:nvGrpSpPr>
      <p:grpSpPr>
        <a:xfrm>
          <a:off x="0" y="0"/>
          <a:ext cx="0" cy="0"/>
          <a:chOff x="0" y="0"/>
          <a:chExt cx="0" cy="0"/>
        </a:xfrm>
      </p:grpSpPr>
      <p:pic>
        <p:nvPicPr>
          <p:cNvPr id="25" name="Google Shape;25;p6"/>
          <p:cNvPicPr preferRelativeResize="0"/>
          <p:nvPr/>
        </p:nvPicPr>
        <p:blipFill rotWithShape="1">
          <a:blip r:embed="rId2">
            <a:alphaModFix/>
          </a:blip>
          <a:srcRect b="0" l="0" r="0" t="0"/>
          <a:stretch/>
        </p:blipFill>
        <p:spPr>
          <a:xfrm>
            <a:off x="179175" y="884675"/>
            <a:ext cx="4197548" cy="4258776"/>
          </a:xfrm>
          <a:prstGeom prst="rect">
            <a:avLst/>
          </a:prstGeom>
          <a:noFill/>
          <a:ln>
            <a:noFill/>
          </a:ln>
        </p:spPr>
      </p:pic>
      <p:sp>
        <p:nvSpPr>
          <p:cNvPr id="26" name="Google Shape;26;p6"/>
          <p:cNvSpPr txBox="1"/>
          <p:nvPr>
            <p:ph idx="1" type="body"/>
          </p:nvPr>
        </p:nvSpPr>
        <p:spPr>
          <a:xfrm>
            <a:off x="4536625" y="1314775"/>
            <a:ext cx="3857100" cy="2797200"/>
          </a:xfrm>
          <a:prstGeom prst="rect">
            <a:avLst/>
          </a:prstGeom>
          <a:noFill/>
          <a:ln>
            <a:noFill/>
          </a:ln>
        </p:spPr>
        <p:txBody>
          <a:bodyPr anchorCtr="0" anchor="t" bIns="0" lIns="0" spcFirstLastPara="1" rIns="0" wrap="square" tIns="0">
            <a:noAutofit/>
          </a:bodyPr>
          <a:lstStyle>
            <a:lvl1pPr indent="-393700" lvl="0" marL="457200" algn="l">
              <a:lnSpc>
                <a:spcPct val="115000"/>
              </a:lnSpc>
              <a:spcBef>
                <a:spcPts val="0"/>
              </a:spcBef>
              <a:spcAft>
                <a:spcPts val="0"/>
              </a:spcAft>
              <a:buClr>
                <a:schemeClr val="accent4"/>
              </a:buClr>
              <a:buSzPts val="2600"/>
              <a:buChar char="●"/>
              <a:defRPr i="1" sz="2600">
                <a:solidFill>
                  <a:schemeClr val="accent4"/>
                </a:solidFill>
              </a:defRPr>
            </a:lvl1pPr>
            <a:lvl2pPr indent="-393700" lvl="1" marL="914400" algn="l">
              <a:lnSpc>
                <a:spcPct val="115000"/>
              </a:lnSpc>
              <a:spcBef>
                <a:spcPts val="800"/>
              </a:spcBef>
              <a:spcAft>
                <a:spcPts val="0"/>
              </a:spcAft>
              <a:buClr>
                <a:schemeClr val="accent4"/>
              </a:buClr>
              <a:buSzPts val="2600"/>
              <a:buChar char="○"/>
              <a:defRPr i="1" sz="2600">
                <a:solidFill>
                  <a:schemeClr val="accent4"/>
                </a:solidFill>
              </a:defRPr>
            </a:lvl2pPr>
            <a:lvl3pPr indent="-393700" lvl="2" marL="1371600" algn="l">
              <a:lnSpc>
                <a:spcPct val="115000"/>
              </a:lnSpc>
              <a:spcBef>
                <a:spcPts val="800"/>
              </a:spcBef>
              <a:spcAft>
                <a:spcPts val="0"/>
              </a:spcAft>
              <a:buClr>
                <a:schemeClr val="accent4"/>
              </a:buClr>
              <a:buSzPts val="2600"/>
              <a:buChar char="■"/>
              <a:defRPr i="1" sz="2600">
                <a:solidFill>
                  <a:schemeClr val="accent4"/>
                </a:solidFill>
              </a:defRPr>
            </a:lvl3pPr>
            <a:lvl4pPr indent="-393700" lvl="3" marL="1828800" algn="l">
              <a:lnSpc>
                <a:spcPct val="115000"/>
              </a:lnSpc>
              <a:spcBef>
                <a:spcPts val="800"/>
              </a:spcBef>
              <a:spcAft>
                <a:spcPts val="0"/>
              </a:spcAft>
              <a:buClr>
                <a:schemeClr val="accent4"/>
              </a:buClr>
              <a:buSzPts val="2600"/>
              <a:buChar char="●"/>
              <a:defRPr i="1" sz="2600">
                <a:solidFill>
                  <a:schemeClr val="accent4"/>
                </a:solidFill>
              </a:defRPr>
            </a:lvl4pPr>
            <a:lvl5pPr indent="-393700" lvl="4" marL="2286000" algn="l">
              <a:lnSpc>
                <a:spcPct val="115000"/>
              </a:lnSpc>
              <a:spcBef>
                <a:spcPts val="800"/>
              </a:spcBef>
              <a:spcAft>
                <a:spcPts val="0"/>
              </a:spcAft>
              <a:buClr>
                <a:schemeClr val="accent4"/>
              </a:buClr>
              <a:buSzPts val="2600"/>
              <a:buChar char="○"/>
              <a:defRPr i="1" sz="2600">
                <a:solidFill>
                  <a:schemeClr val="accent4"/>
                </a:solidFill>
              </a:defRPr>
            </a:lvl5pPr>
            <a:lvl6pPr indent="-393700" lvl="5" marL="2743200" algn="l">
              <a:lnSpc>
                <a:spcPct val="115000"/>
              </a:lnSpc>
              <a:spcBef>
                <a:spcPts val="800"/>
              </a:spcBef>
              <a:spcAft>
                <a:spcPts val="0"/>
              </a:spcAft>
              <a:buClr>
                <a:schemeClr val="accent4"/>
              </a:buClr>
              <a:buSzPts val="2600"/>
              <a:buChar char="■"/>
              <a:defRPr i="1" sz="2600">
                <a:solidFill>
                  <a:schemeClr val="accent4"/>
                </a:solidFill>
              </a:defRPr>
            </a:lvl6pPr>
            <a:lvl7pPr indent="-393700" lvl="6" marL="3200400" algn="l">
              <a:lnSpc>
                <a:spcPct val="115000"/>
              </a:lnSpc>
              <a:spcBef>
                <a:spcPts val="800"/>
              </a:spcBef>
              <a:spcAft>
                <a:spcPts val="0"/>
              </a:spcAft>
              <a:buClr>
                <a:schemeClr val="accent4"/>
              </a:buClr>
              <a:buSzPts val="2600"/>
              <a:buChar char="●"/>
              <a:defRPr i="1" sz="2600">
                <a:solidFill>
                  <a:schemeClr val="accent4"/>
                </a:solidFill>
              </a:defRPr>
            </a:lvl7pPr>
            <a:lvl8pPr indent="-393700" lvl="7" marL="3657600" algn="l">
              <a:lnSpc>
                <a:spcPct val="115000"/>
              </a:lnSpc>
              <a:spcBef>
                <a:spcPts val="800"/>
              </a:spcBef>
              <a:spcAft>
                <a:spcPts val="0"/>
              </a:spcAft>
              <a:buClr>
                <a:schemeClr val="accent4"/>
              </a:buClr>
              <a:buSzPts val="2600"/>
              <a:buChar char="○"/>
              <a:defRPr i="1" sz="2600">
                <a:solidFill>
                  <a:schemeClr val="accent4"/>
                </a:solidFill>
              </a:defRPr>
            </a:lvl8pPr>
            <a:lvl9pPr indent="-393700" lvl="8" marL="4114800" algn="l">
              <a:lnSpc>
                <a:spcPct val="115000"/>
              </a:lnSpc>
              <a:spcBef>
                <a:spcPts val="800"/>
              </a:spcBef>
              <a:spcAft>
                <a:spcPts val="800"/>
              </a:spcAft>
              <a:buClr>
                <a:schemeClr val="accent4"/>
              </a:buClr>
              <a:buSzPts val="2600"/>
              <a:buChar char="■"/>
              <a:defRPr i="1" sz="2600">
                <a:solidFill>
                  <a:schemeClr val="accent4"/>
                </a:solidFill>
              </a:defRPr>
            </a:lvl9pPr>
          </a:lstStyle>
          <a:p/>
        </p:txBody>
      </p:sp>
      <p:sp>
        <p:nvSpPr>
          <p:cNvPr id="27" name="Google Shape;27;p6"/>
          <p:cNvSpPr txBox="1"/>
          <p:nvPr/>
        </p:nvSpPr>
        <p:spPr>
          <a:xfrm>
            <a:off x="3381070" y="1002876"/>
            <a:ext cx="1502400" cy="501900"/>
          </a:xfrm>
          <a:prstGeom prst="rect">
            <a:avLst/>
          </a:prstGeom>
          <a:noFill/>
          <a:ln>
            <a:noFill/>
          </a:ln>
          <a:effectLst>
            <a:outerShdw blurRad="85725" rotWithShape="0" algn="bl" dir="5400000" dist="9525">
              <a:srgbClr val="1F006E">
                <a:alpha val="40000"/>
              </a:srgbClr>
            </a:outerShdw>
          </a:effectLst>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chemeClr val="lt1"/>
                </a:solidFill>
                <a:latin typeface="Fredoka One"/>
                <a:ea typeface="Fredoka One"/>
                <a:cs typeface="Fredoka One"/>
                <a:sym typeface="Fredoka One"/>
              </a:rPr>
              <a:t>“</a:t>
            </a:r>
            <a:endParaRPr b="0" i="0" sz="7200" u="none" cap="none" strike="noStrike">
              <a:solidFill>
                <a:schemeClr val="lt1"/>
              </a:solidFill>
              <a:latin typeface="Fredoka One"/>
              <a:ea typeface="Fredoka One"/>
              <a:cs typeface="Fredoka One"/>
              <a:sym typeface="Fredoka One"/>
            </a:endParaRPr>
          </a:p>
        </p:txBody>
      </p:sp>
      <p:sp>
        <p:nvSpPr>
          <p:cNvPr id="28" name="Google Shape;28;p6"/>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9" name="Shape 29"/>
        <p:cNvGrpSpPr/>
        <p:nvPr/>
      </p:nvGrpSpPr>
      <p:grpSpPr>
        <a:xfrm>
          <a:off x="0" y="0"/>
          <a:ext cx="0" cy="0"/>
          <a:chOff x="0" y="0"/>
          <a:chExt cx="0" cy="0"/>
        </a:xfrm>
      </p:grpSpPr>
      <p:sp>
        <p:nvSpPr>
          <p:cNvPr id="30" name="Google Shape;30;p7"/>
          <p:cNvSpPr txBox="1"/>
          <p:nvPr>
            <p:ph type="title"/>
          </p:nvPr>
        </p:nvSpPr>
        <p:spPr>
          <a:xfrm>
            <a:off x="3363425" y="1345638"/>
            <a:ext cx="5334600" cy="692700"/>
          </a:xfrm>
          <a:prstGeom prst="rect">
            <a:avLst/>
          </a:prstGeom>
          <a:noFill/>
          <a:ln>
            <a:noFill/>
          </a:ln>
          <a:effectLst>
            <a:outerShdw blurRad="85725" rotWithShape="0" algn="bl" dir="5400000" dist="19050">
              <a:srgbClr val="1F006E">
                <a:alpha val="40000"/>
              </a:srgbClr>
            </a:outerShdw>
          </a:effectLst>
        </p:spPr>
        <p:txBody>
          <a:bodyPr anchorCtr="0" anchor="b" bIns="0" lIns="0" spcFirstLastPara="1" rIns="0" wrap="square" tIns="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31" name="Google Shape;31;p7"/>
          <p:cNvSpPr txBox="1"/>
          <p:nvPr>
            <p:ph idx="1" type="body"/>
          </p:nvPr>
        </p:nvSpPr>
        <p:spPr>
          <a:xfrm>
            <a:off x="3363425" y="2236050"/>
            <a:ext cx="5334600" cy="1893600"/>
          </a:xfrm>
          <a:prstGeom prst="rect">
            <a:avLst/>
          </a:prstGeom>
          <a:noFill/>
          <a:ln>
            <a:noFill/>
          </a:ln>
        </p:spPr>
        <p:txBody>
          <a:bodyPr anchorCtr="0" anchor="t" bIns="0" lIns="0" spcFirstLastPara="1" rIns="0" wrap="square" tIns="0">
            <a:noAutofit/>
          </a:bodyPr>
          <a:lstStyle>
            <a:lvl1pPr indent="-342900" lvl="0" marL="457200" algn="l">
              <a:lnSpc>
                <a:spcPct val="115000"/>
              </a:lnSpc>
              <a:spcBef>
                <a:spcPts val="0"/>
              </a:spcBef>
              <a:spcAft>
                <a:spcPts val="0"/>
              </a:spcAft>
              <a:buSzPts val="1800"/>
              <a:buChar char="●"/>
              <a:defRPr/>
            </a:lvl1pPr>
            <a:lvl2pPr indent="-342900" lvl="1" marL="914400" algn="l">
              <a:lnSpc>
                <a:spcPct val="115000"/>
              </a:lnSpc>
              <a:spcBef>
                <a:spcPts val="800"/>
              </a:spcBef>
              <a:spcAft>
                <a:spcPts val="0"/>
              </a:spcAft>
              <a:buSzPts val="1800"/>
              <a:buChar char="○"/>
              <a:defRPr/>
            </a:lvl2pPr>
            <a:lvl3pPr indent="-342900" lvl="2" marL="1371600" algn="l">
              <a:lnSpc>
                <a:spcPct val="115000"/>
              </a:lnSpc>
              <a:spcBef>
                <a:spcPts val="800"/>
              </a:spcBef>
              <a:spcAft>
                <a:spcPts val="0"/>
              </a:spcAft>
              <a:buSzPts val="1800"/>
              <a:buChar char="■"/>
              <a:defRPr/>
            </a:lvl3pPr>
            <a:lvl4pPr indent="-342900" lvl="3" marL="1828800" algn="l">
              <a:lnSpc>
                <a:spcPct val="115000"/>
              </a:lnSpc>
              <a:spcBef>
                <a:spcPts val="800"/>
              </a:spcBef>
              <a:spcAft>
                <a:spcPts val="0"/>
              </a:spcAft>
              <a:buSzPts val="1800"/>
              <a:buChar char="●"/>
              <a:defRPr/>
            </a:lvl4pPr>
            <a:lvl5pPr indent="-342900" lvl="4" marL="2286000" algn="l">
              <a:lnSpc>
                <a:spcPct val="115000"/>
              </a:lnSpc>
              <a:spcBef>
                <a:spcPts val="800"/>
              </a:spcBef>
              <a:spcAft>
                <a:spcPts val="0"/>
              </a:spcAft>
              <a:buSzPts val="1800"/>
              <a:buChar char="○"/>
              <a:defRPr/>
            </a:lvl5pPr>
            <a:lvl6pPr indent="-342900" lvl="5" marL="2743200" algn="l">
              <a:lnSpc>
                <a:spcPct val="115000"/>
              </a:lnSpc>
              <a:spcBef>
                <a:spcPts val="800"/>
              </a:spcBef>
              <a:spcAft>
                <a:spcPts val="0"/>
              </a:spcAft>
              <a:buSzPts val="1800"/>
              <a:buChar char="■"/>
              <a:defRPr/>
            </a:lvl6pPr>
            <a:lvl7pPr indent="-342900" lvl="6" marL="3200400" algn="l">
              <a:lnSpc>
                <a:spcPct val="115000"/>
              </a:lnSpc>
              <a:spcBef>
                <a:spcPts val="800"/>
              </a:spcBef>
              <a:spcAft>
                <a:spcPts val="0"/>
              </a:spcAft>
              <a:buSzPts val="1800"/>
              <a:buChar char="●"/>
              <a:defRPr/>
            </a:lvl7pPr>
            <a:lvl8pPr indent="-342900" lvl="7" marL="3657600" algn="l">
              <a:lnSpc>
                <a:spcPct val="115000"/>
              </a:lnSpc>
              <a:spcBef>
                <a:spcPts val="800"/>
              </a:spcBef>
              <a:spcAft>
                <a:spcPts val="0"/>
              </a:spcAft>
              <a:buSzPts val="1800"/>
              <a:buChar char="○"/>
              <a:defRPr/>
            </a:lvl8pPr>
            <a:lvl9pPr indent="-342900" lvl="8" marL="4114800" algn="l">
              <a:lnSpc>
                <a:spcPct val="115000"/>
              </a:lnSpc>
              <a:spcBef>
                <a:spcPts val="800"/>
              </a:spcBef>
              <a:spcAft>
                <a:spcPts val="800"/>
              </a:spcAft>
              <a:buSzPts val="1800"/>
              <a:buChar char="■"/>
              <a:defRPr/>
            </a:lvl9pPr>
          </a:lstStyle>
          <a:p/>
        </p:txBody>
      </p:sp>
      <p:sp>
        <p:nvSpPr>
          <p:cNvPr id="32" name="Google Shape;32;p7"/>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pic>
        <p:nvPicPr>
          <p:cNvPr id="33" name="Google Shape;33;p7"/>
          <p:cNvPicPr preferRelativeResize="0"/>
          <p:nvPr/>
        </p:nvPicPr>
        <p:blipFill rotWithShape="1">
          <a:blip r:embed="rId2">
            <a:alphaModFix/>
          </a:blip>
          <a:srcRect b="0" l="4607" r="0" t="0"/>
          <a:stretch/>
        </p:blipFill>
        <p:spPr>
          <a:xfrm>
            <a:off x="0" y="781850"/>
            <a:ext cx="3152199" cy="35798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4" name="Shape 34"/>
        <p:cNvGrpSpPr/>
        <p:nvPr/>
      </p:nvGrpSpPr>
      <p:grpSpPr>
        <a:xfrm>
          <a:off x="0" y="0"/>
          <a:ext cx="0" cy="0"/>
          <a:chOff x="0" y="0"/>
          <a:chExt cx="0" cy="0"/>
        </a:xfrm>
      </p:grpSpPr>
      <p:sp>
        <p:nvSpPr>
          <p:cNvPr id="35" name="Google Shape;35;p8"/>
          <p:cNvSpPr txBox="1"/>
          <p:nvPr>
            <p:ph type="title"/>
          </p:nvPr>
        </p:nvSpPr>
        <p:spPr>
          <a:xfrm>
            <a:off x="3363425" y="1345638"/>
            <a:ext cx="5334600" cy="692700"/>
          </a:xfrm>
          <a:prstGeom prst="rect">
            <a:avLst/>
          </a:prstGeom>
          <a:noFill/>
          <a:ln>
            <a:noFill/>
          </a:ln>
          <a:effectLst>
            <a:outerShdw blurRad="85725" rotWithShape="0" algn="bl" dir="5400000" dist="19050">
              <a:srgbClr val="1F006E">
                <a:alpha val="40000"/>
              </a:srgbClr>
            </a:outerShdw>
          </a:effectLst>
        </p:spPr>
        <p:txBody>
          <a:bodyPr anchorCtr="0" anchor="b" bIns="0" lIns="0" spcFirstLastPara="1" rIns="0" wrap="square" tIns="0">
            <a:noAutofit/>
          </a:bodyPr>
          <a:lstStyle>
            <a:lvl1pPr lvl="0" algn="l">
              <a:lnSpc>
                <a:spcPct val="90000"/>
              </a:lnSpc>
              <a:spcBef>
                <a:spcPts val="0"/>
              </a:spcBef>
              <a:spcAft>
                <a:spcPts val="0"/>
              </a:spcAft>
              <a:buSzPts val="4800"/>
              <a:buNone/>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36" name="Google Shape;36;p8"/>
          <p:cNvSpPr txBox="1"/>
          <p:nvPr>
            <p:ph idx="1" type="body"/>
          </p:nvPr>
        </p:nvSpPr>
        <p:spPr>
          <a:xfrm>
            <a:off x="3363425" y="2236050"/>
            <a:ext cx="1662000" cy="18936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800"/>
              </a:spcBef>
              <a:spcAft>
                <a:spcPts val="0"/>
              </a:spcAft>
              <a:buSzPts val="1400"/>
              <a:buChar char="○"/>
              <a:defRPr sz="1400"/>
            </a:lvl2pPr>
            <a:lvl3pPr indent="-317500" lvl="2" marL="1371600" algn="l">
              <a:lnSpc>
                <a:spcPct val="115000"/>
              </a:lnSpc>
              <a:spcBef>
                <a:spcPts val="800"/>
              </a:spcBef>
              <a:spcAft>
                <a:spcPts val="0"/>
              </a:spcAft>
              <a:buSzPts val="1400"/>
              <a:buChar char="■"/>
              <a:defRPr sz="1400"/>
            </a:lvl3pPr>
            <a:lvl4pPr indent="-317500" lvl="3" marL="1828800" algn="l">
              <a:lnSpc>
                <a:spcPct val="115000"/>
              </a:lnSpc>
              <a:spcBef>
                <a:spcPts val="800"/>
              </a:spcBef>
              <a:spcAft>
                <a:spcPts val="0"/>
              </a:spcAft>
              <a:buSzPts val="1400"/>
              <a:buChar char="●"/>
              <a:defRPr sz="1400"/>
            </a:lvl4pPr>
            <a:lvl5pPr indent="-317500" lvl="4" marL="2286000" algn="l">
              <a:lnSpc>
                <a:spcPct val="115000"/>
              </a:lnSpc>
              <a:spcBef>
                <a:spcPts val="800"/>
              </a:spcBef>
              <a:spcAft>
                <a:spcPts val="0"/>
              </a:spcAft>
              <a:buSzPts val="1400"/>
              <a:buChar char="○"/>
              <a:defRPr sz="1400"/>
            </a:lvl5pPr>
            <a:lvl6pPr indent="-317500" lvl="5" marL="2743200" algn="l">
              <a:lnSpc>
                <a:spcPct val="115000"/>
              </a:lnSpc>
              <a:spcBef>
                <a:spcPts val="800"/>
              </a:spcBef>
              <a:spcAft>
                <a:spcPts val="0"/>
              </a:spcAft>
              <a:buSzPts val="1400"/>
              <a:buChar char="■"/>
              <a:defRPr sz="1400"/>
            </a:lvl6pPr>
            <a:lvl7pPr indent="-317500" lvl="6" marL="3200400" algn="l">
              <a:lnSpc>
                <a:spcPct val="115000"/>
              </a:lnSpc>
              <a:spcBef>
                <a:spcPts val="800"/>
              </a:spcBef>
              <a:spcAft>
                <a:spcPts val="0"/>
              </a:spcAft>
              <a:buSzPts val="1400"/>
              <a:buChar char="●"/>
              <a:defRPr sz="1400"/>
            </a:lvl7pPr>
            <a:lvl8pPr indent="-317500" lvl="7" marL="3657600" algn="l">
              <a:lnSpc>
                <a:spcPct val="115000"/>
              </a:lnSpc>
              <a:spcBef>
                <a:spcPts val="800"/>
              </a:spcBef>
              <a:spcAft>
                <a:spcPts val="0"/>
              </a:spcAft>
              <a:buSzPts val="1400"/>
              <a:buChar char="○"/>
              <a:defRPr sz="1400"/>
            </a:lvl8pPr>
            <a:lvl9pPr indent="-317500" lvl="8" marL="4114800" algn="l">
              <a:lnSpc>
                <a:spcPct val="115000"/>
              </a:lnSpc>
              <a:spcBef>
                <a:spcPts val="800"/>
              </a:spcBef>
              <a:spcAft>
                <a:spcPts val="800"/>
              </a:spcAft>
              <a:buSzPts val="1400"/>
              <a:buChar char="■"/>
              <a:defRPr sz="1400"/>
            </a:lvl9pPr>
          </a:lstStyle>
          <a:p/>
        </p:txBody>
      </p:sp>
      <p:sp>
        <p:nvSpPr>
          <p:cNvPr id="37" name="Google Shape;37;p8"/>
          <p:cNvSpPr txBox="1"/>
          <p:nvPr>
            <p:ph idx="2" type="body"/>
          </p:nvPr>
        </p:nvSpPr>
        <p:spPr>
          <a:xfrm>
            <a:off x="5199751" y="2236050"/>
            <a:ext cx="1662000" cy="18936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800"/>
              </a:spcBef>
              <a:spcAft>
                <a:spcPts val="0"/>
              </a:spcAft>
              <a:buSzPts val="1400"/>
              <a:buChar char="○"/>
              <a:defRPr sz="1400"/>
            </a:lvl2pPr>
            <a:lvl3pPr indent="-317500" lvl="2" marL="1371600" algn="l">
              <a:lnSpc>
                <a:spcPct val="115000"/>
              </a:lnSpc>
              <a:spcBef>
                <a:spcPts val="800"/>
              </a:spcBef>
              <a:spcAft>
                <a:spcPts val="0"/>
              </a:spcAft>
              <a:buSzPts val="1400"/>
              <a:buChar char="■"/>
              <a:defRPr sz="1400"/>
            </a:lvl3pPr>
            <a:lvl4pPr indent="-317500" lvl="3" marL="1828800" algn="l">
              <a:lnSpc>
                <a:spcPct val="115000"/>
              </a:lnSpc>
              <a:spcBef>
                <a:spcPts val="800"/>
              </a:spcBef>
              <a:spcAft>
                <a:spcPts val="0"/>
              </a:spcAft>
              <a:buSzPts val="1400"/>
              <a:buChar char="●"/>
              <a:defRPr sz="1400"/>
            </a:lvl4pPr>
            <a:lvl5pPr indent="-317500" lvl="4" marL="2286000" algn="l">
              <a:lnSpc>
                <a:spcPct val="115000"/>
              </a:lnSpc>
              <a:spcBef>
                <a:spcPts val="800"/>
              </a:spcBef>
              <a:spcAft>
                <a:spcPts val="0"/>
              </a:spcAft>
              <a:buSzPts val="1400"/>
              <a:buChar char="○"/>
              <a:defRPr sz="1400"/>
            </a:lvl5pPr>
            <a:lvl6pPr indent="-317500" lvl="5" marL="2743200" algn="l">
              <a:lnSpc>
                <a:spcPct val="115000"/>
              </a:lnSpc>
              <a:spcBef>
                <a:spcPts val="800"/>
              </a:spcBef>
              <a:spcAft>
                <a:spcPts val="0"/>
              </a:spcAft>
              <a:buSzPts val="1400"/>
              <a:buChar char="■"/>
              <a:defRPr sz="1400"/>
            </a:lvl6pPr>
            <a:lvl7pPr indent="-317500" lvl="6" marL="3200400" algn="l">
              <a:lnSpc>
                <a:spcPct val="115000"/>
              </a:lnSpc>
              <a:spcBef>
                <a:spcPts val="800"/>
              </a:spcBef>
              <a:spcAft>
                <a:spcPts val="0"/>
              </a:spcAft>
              <a:buSzPts val="1400"/>
              <a:buChar char="●"/>
              <a:defRPr sz="1400"/>
            </a:lvl7pPr>
            <a:lvl8pPr indent="-317500" lvl="7" marL="3657600" algn="l">
              <a:lnSpc>
                <a:spcPct val="115000"/>
              </a:lnSpc>
              <a:spcBef>
                <a:spcPts val="800"/>
              </a:spcBef>
              <a:spcAft>
                <a:spcPts val="0"/>
              </a:spcAft>
              <a:buSzPts val="1400"/>
              <a:buChar char="○"/>
              <a:defRPr sz="1400"/>
            </a:lvl8pPr>
            <a:lvl9pPr indent="-317500" lvl="8" marL="4114800" algn="l">
              <a:lnSpc>
                <a:spcPct val="115000"/>
              </a:lnSpc>
              <a:spcBef>
                <a:spcPts val="800"/>
              </a:spcBef>
              <a:spcAft>
                <a:spcPts val="800"/>
              </a:spcAft>
              <a:buSzPts val="1400"/>
              <a:buChar char="■"/>
              <a:defRPr sz="1400"/>
            </a:lvl9pPr>
          </a:lstStyle>
          <a:p/>
        </p:txBody>
      </p:sp>
      <p:sp>
        <p:nvSpPr>
          <p:cNvPr id="38" name="Google Shape;38;p8"/>
          <p:cNvSpPr txBox="1"/>
          <p:nvPr>
            <p:ph idx="3" type="body"/>
          </p:nvPr>
        </p:nvSpPr>
        <p:spPr>
          <a:xfrm>
            <a:off x="7036076" y="2236050"/>
            <a:ext cx="1662000" cy="1893600"/>
          </a:xfrm>
          <a:prstGeom prst="rect">
            <a:avLst/>
          </a:prstGeom>
          <a:noFill/>
          <a:ln>
            <a:noFill/>
          </a:ln>
        </p:spPr>
        <p:txBody>
          <a:bodyPr anchorCtr="0" anchor="t" bIns="0" lIns="0" spcFirstLastPara="1" rIns="0" wrap="square" tIns="0">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800"/>
              </a:spcBef>
              <a:spcAft>
                <a:spcPts val="0"/>
              </a:spcAft>
              <a:buSzPts val="1400"/>
              <a:buChar char="○"/>
              <a:defRPr sz="1400"/>
            </a:lvl2pPr>
            <a:lvl3pPr indent="-317500" lvl="2" marL="1371600" algn="l">
              <a:lnSpc>
                <a:spcPct val="115000"/>
              </a:lnSpc>
              <a:spcBef>
                <a:spcPts val="800"/>
              </a:spcBef>
              <a:spcAft>
                <a:spcPts val="0"/>
              </a:spcAft>
              <a:buSzPts val="1400"/>
              <a:buChar char="■"/>
              <a:defRPr sz="1400"/>
            </a:lvl3pPr>
            <a:lvl4pPr indent="-317500" lvl="3" marL="1828800" algn="l">
              <a:lnSpc>
                <a:spcPct val="115000"/>
              </a:lnSpc>
              <a:spcBef>
                <a:spcPts val="800"/>
              </a:spcBef>
              <a:spcAft>
                <a:spcPts val="0"/>
              </a:spcAft>
              <a:buSzPts val="1400"/>
              <a:buChar char="●"/>
              <a:defRPr sz="1400"/>
            </a:lvl4pPr>
            <a:lvl5pPr indent="-317500" lvl="4" marL="2286000" algn="l">
              <a:lnSpc>
                <a:spcPct val="115000"/>
              </a:lnSpc>
              <a:spcBef>
                <a:spcPts val="800"/>
              </a:spcBef>
              <a:spcAft>
                <a:spcPts val="0"/>
              </a:spcAft>
              <a:buSzPts val="1400"/>
              <a:buChar char="○"/>
              <a:defRPr sz="1400"/>
            </a:lvl5pPr>
            <a:lvl6pPr indent="-317500" lvl="5" marL="2743200" algn="l">
              <a:lnSpc>
                <a:spcPct val="115000"/>
              </a:lnSpc>
              <a:spcBef>
                <a:spcPts val="800"/>
              </a:spcBef>
              <a:spcAft>
                <a:spcPts val="0"/>
              </a:spcAft>
              <a:buSzPts val="1400"/>
              <a:buChar char="■"/>
              <a:defRPr sz="1400"/>
            </a:lvl6pPr>
            <a:lvl7pPr indent="-317500" lvl="6" marL="3200400" algn="l">
              <a:lnSpc>
                <a:spcPct val="115000"/>
              </a:lnSpc>
              <a:spcBef>
                <a:spcPts val="800"/>
              </a:spcBef>
              <a:spcAft>
                <a:spcPts val="0"/>
              </a:spcAft>
              <a:buSzPts val="1400"/>
              <a:buChar char="●"/>
              <a:defRPr sz="1400"/>
            </a:lvl7pPr>
            <a:lvl8pPr indent="-317500" lvl="7" marL="3657600" algn="l">
              <a:lnSpc>
                <a:spcPct val="115000"/>
              </a:lnSpc>
              <a:spcBef>
                <a:spcPts val="800"/>
              </a:spcBef>
              <a:spcAft>
                <a:spcPts val="0"/>
              </a:spcAft>
              <a:buSzPts val="1400"/>
              <a:buChar char="○"/>
              <a:defRPr sz="1400"/>
            </a:lvl8pPr>
            <a:lvl9pPr indent="-317500" lvl="8" marL="4114800" algn="l">
              <a:lnSpc>
                <a:spcPct val="115000"/>
              </a:lnSpc>
              <a:spcBef>
                <a:spcPts val="800"/>
              </a:spcBef>
              <a:spcAft>
                <a:spcPts val="800"/>
              </a:spcAft>
              <a:buSzPts val="1400"/>
              <a:buChar char="■"/>
              <a:defRPr sz="1400"/>
            </a:lvl9pPr>
          </a:lstStyle>
          <a:p/>
        </p:txBody>
      </p:sp>
      <p:sp>
        <p:nvSpPr>
          <p:cNvPr id="39" name="Google Shape;39;p8"/>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pic>
        <p:nvPicPr>
          <p:cNvPr id="40" name="Google Shape;40;p8"/>
          <p:cNvPicPr preferRelativeResize="0"/>
          <p:nvPr/>
        </p:nvPicPr>
        <p:blipFill rotWithShape="1">
          <a:blip r:embed="rId2">
            <a:alphaModFix/>
          </a:blip>
          <a:srcRect b="0" l="0" r="0" t="0"/>
          <a:stretch/>
        </p:blipFill>
        <p:spPr>
          <a:xfrm>
            <a:off x="707750" y="1345650"/>
            <a:ext cx="1858535" cy="3797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9"/>
          <p:cNvSpPr txBox="1"/>
          <p:nvPr>
            <p:ph type="title"/>
          </p:nvPr>
        </p:nvSpPr>
        <p:spPr>
          <a:xfrm>
            <a:off x="799750" y="375100"/>
            <a:ext cx="7898100" cy="563400"/>
          </a:xfrm>
          <a:prstGeom prst="rect">
            <a:avLst/>
          </a:prstGeom>
          <a:noFill/>
          <a:ln>
            <a:noFill/>
          </a:ln>
          <a:effectLst>
            <a:outerShdw blurRad="85725" rotWithShape="0" algn="bl" dir="5400000" dist="19050">
              <a:srgbClr val="1F006E">
                <a:alpha val="40000"/>
              </a:srgbClr>
            </a:outerShdw>
          </a:effectLst>
        </p:spPr>
        <p:txBody>
          <a:bodyPr anchorCtr="0" anchor="b" bIns="0" lIns="0" spcFirstLastPara="1" rIns="0" wrap="square" tIns="0">
            <a:noAutofit/>
          </a:bodyPr>
          <a:lstStyle>
            <a:lvl1pPr lvl="0" algn="l">
              <a:lnSpc>
                <a:spcPct val="90000"/>
              </a:lnSpc>
              <a:spcBef>
                <a:spcPts val="0"/>
              </a:spcBef>
              <a:spcAft>
                <a:spcPts val="0"/>
              </a:spcAft>
              <a:buSzPts val="3600"/>
              <a:buNone/>
              <a:defRPr sz="3600"/>
            </a:lvl1pPr>
            <a:lvl2pPr lvl="1" algn="l">
              <a:lnSpc>
                <a:spcPct val="90000"/>
              </a:lnSpc>
              <a:spcBef>
                <a:spcPts val="0"/>
              </a:spcBef>
              <a:spcAft>
                <a:spcPts val="0"/>
              </a:spcAft>
              <a:buSzPts val="3600"/>
              <a:buNone/>
              <a:defRPr sz="3600"/>
            </a:lvl2pPr>
            <a:lvl3pPr lvl="2" algn="l">
              <a:lnSpc>
                <a:spcPct val="90000"/>
              </a:lnSpc>
              <a:spcBef>
                <a:spcPts val="0"/>
              </a:spcBef>
              <a:spcAft>
                <a:spcPts val="0"/>
              </a:spcAft>
              <a:buSzPts val="3600"/>
              <a:buNone/>
              <a:defRPr sz="3600"/>
            </a:lvl3pPr>
            <a:lvl4pPr lvl="3" algn="l">
              <a:lnSpc>
                <a:spcPct val="90000"/>
              </a:lnSpc>
              <a:spcBef>
                <a:spcPts val="0"/>
              </a:spcBef>
              <a:spcAft>
                <a:spcPts val="0"/>
              </a:spcAft>
              <a:buSzPts val="3600"/>
              <a:buNone/>
              <a:defRPr sz="3600"/>
            </a:lvl4pPr>
            <a:lvl5pPr lvl="4" algn="l">
              <a:lnSpc>
                <a:spcPct val="90000"/>
              </a:lnSpc>
              <a:spcBef>
                <a:spcPts val="0"/>
              </a:spcBef>
              <a:spcAft>
                <a:spcPts val="0"/>
              </a:spcAft>
              <a:buSzPts val="3600"/>
              <a:buNone/>
              <a:defRPr sz="3600"/>
            </a:lvl5pPr>
            <a:lvl6pPr lvl="5" algn="l">
              <a:lnSpc>
                <a:spcPct val="90000"/>
              </a:lnSpc>
              <a:spcBef>
                <a:spcPts val="0"/>
              </a:spcBef>
              <a:spcAft>
                <a:spcPts val="0"/>
              </a:spcAft>
              <a:buSzPts val="3600"/>
              <a:buNone/>
              <a:defRPr sz="3600"/>
            </a:lvl6pPr>
            <a:lvl7pPr lvl="6" algn="l">
              <a:lnSpc>
                <a:spcPct val="90000"/>
              </a:lnSpc>
              <a:spcBef>
                <a:spcPts val="0"/>
              </a:spcBef>
              <a:spcAft>
                <a:spcPts val="0"/>
              </a:spcAft>
              <a:buSzPts val="3600"/>
              <a:buNone/>
              <a:defRPr sz="3600"/>
            </a:lvl7pPr>
            <a:lvl8pPr lvl="7" algn="l">
              <a:lnSpc>
                <a:spcPct val="90000"/>
              </a:lnSpc>
              <a:spcBef>
                <a:spcPts val="0"/>
              </a:spcBef>
              <a:spcAft>
                <a:spcPts val="0"/>
              </a:spcAft>
              <a:buSzPts val="3600"/>
              <a:buNone/>
              <a:defRPr sz="3600"/>
            </a:lvl8pPr>
            <a:lvl9pPr lvl="8" algn="l">
              <a:lnSpc>
                <a:spcPct val="90000"/>
              </a:lnSpc>
              <a:spcBef>
                <a:spcPts val="0"/>
              </a:spcBef>
              <a:spcAft>
                <a:spcPts val="0"/>
              </a:spcAft>
              <a:buSzPts val="3600"/>
              <a:buNone/>
              <a:defRPr sz="3600"/>
            </a:lvl9pPr>
          </a:lstStyle>
          <a:p/>
        </p:txBody>
      </p:sp>
      <p:sp>
        <p:nvSpPr>
          <p:cNvPr id="43" name="Google Shape;43;p9"/>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pic>
        <p:nvPicPr>
          <p:cNvPr id="44" name="Google Shape;44;p9"/>
          <p:cNvPicPr preferRelativeResize="0"/>
          <p:nvPr/>
        </p:nvPicPr>
        <p:blipFill rotWithShape="1">
          <a:blip r:embed="rId2">
            <a:alphaModFix/>
          </a:blip>
          <a:srcRect b="0" l="9828" r="0" t="0"/>
          <a:stretch/>
        </p:blipFill>
        <p:spPr>
          <a:xfrm>
            <a:off x="0" y="375175"/>
            <a:ext cx="656125" cy="563400"/>
          </a:xfrm>
          <a:prstGeom prst="rect">
            <a:avLst/>
          </a:prstGeom>
          <a:noFill/>
          <a:ln>
            <a:noFill/>
          </a:ln>
        </p:spPr>
      </p:pic>
      <p:pic>
        <p:nvPicPr>
          <p:cNvPr id="45" name="Google Shape;45;p9"/>
          <p:cNvPicPr preferRelativeResize="0"/>
          <p:nvPr/>
        </p:nvPicPr>
        <p:blipFill rotWithShape="1">
          <a:blip r:embed="rId3">
            <a:alphaModFix/>
          </a:blip>
          <a:srcRect b="0" l="0" r="0" t="0"/>
          <a:stretch/>
        </p:blipFill>
        <p:spPr>
          <a:xfrm>
            <a:off x="7112778" y="3409225"/>
            <a:ext cx="1831348" cy="15360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D3D1E7"/>
            </a:gs>
            <a:gs pos="100000">
              <a:srgbClr val="9D93B1"/>
            </a:gs>
          </a:gsLst>
          <a:path path="circle">
            <a:fillToRect l="100%" t="100%"/>
          </a:path>
          <a:tileRect b="-100%" r="-100%"/>
        </a:gradFill>
      </p:bgPr>
    </p:bg>
    <p:spTree>
      <p:nvGrpSpPr>
        <p:cNvPr id="46" name="Shape 46"/>
        <p:cNvGrpSpPr/>
        <p:nvPr/>
      </p:nvGrpSpPr>
      <p:grpSpPr>
        <a:xfrm>
          <a:off x="0" y="0"/>
          <a:ext cx="0" cy="0"/>
          <a:chOff x="0" y="0"/>
          <a:chExt cx="0" cy="0"/>
        </a:xfrm>
      </p:grpSpPr>
      <p:sp>
        <p:nvSpPr>
          <p:cNvPr id="47" name="Google Shape;47;p10"/>
          <p:cNvSpPr txBox="1"/>
          <p:nvPr>
            <p:ph idx="1" type="body"/>
          </p:nvPr>
        </p:nvSpPr>
        <p:spPr>
          <a:xfrm>
            <a:off x="3363425" y="4406300"/>
            <a:ext cx="5334600" cy="519600"/>
          </a:xfrm>
          <a:prstGeom prst="rect">
            <a:avLst/>
          </a:prstGeom>
          <a:noFill/>
          <a:ln>
            <a:noFill/>
          </a:ln>
        </p:spPr>
        <p:txBody>
          <a:bodyPr anchorCtr="0" anchor="t" bIns="0" lIns="0" spcFirstLastPara="1" rIns="0" wrap="square" tIns="0">
            <a:noAutofit/>
          </a:bodyPr>
          <a:lstStyle>
            <a:lvl1pPr indent="-228600" lvl="0" marL="457200" algn="l">
              <a:lnSpc>
                <a:spcPct val="115000"/>
              </a:lnSpc>
              <a:spcBef>
                <a:spcPts val="0"/>
              </a:spcBef>
              <a:spcAft>
                <a:spcPts val="800"/>
              </a:spcAft>
              <a:buSzPts val="1800"/>
              <a:buNone/>
              <a:defRPr sz="1800"/>
            </a:lvl1pPr>
          </a:lstStyle>
          <a:p/>
        </p:txBody>
      </p:sp>
      <p:sp>
        <p:nvSpPr>
          <p:cNvPr id="48" name="Google Shape;48;p10"/>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pic>
        <p:nvPicPr>
          <p:cNvPr id="49" name="Google Shape;49;p10"/>
          <p:cNvPicPr preferRelativeResize="0"/>
          <p:nvPr/>
        </p:nvPicPr>
        <p:blipFill rotWithShape="1">
          <a:blip r:embed="rId2">
            <a:alphaModFix/>
          </a:blip>
          <a:srcRect b="0" l="0" r="0" t="0"/>
          <a:stretch/>
        </p:blipFill>
        <p:spPr>
          <a:xfrm flipH="1">
            <a:off x="389193" y="731302"/>
            <a:ext cx="2454275" cy="44121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100000">
              <a:schemeClr val="accent2"/>
            </a:gs>
          </a:gsLst>
          <a:path path="circle">
            <a:fillToRect l="100%" t="100%"/>
          </a:path>
          <a:tileRect b="-100%" r="-10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363425" y="1345638"/>
            <a:ext cx="5334600" cy="692700"/>
          </a:xfrm>
          <a:prstGeom prst="rect">
            <a:avLst/>
          </a:prstGeom>
          <a:noFill/>
          <a:ln>
            <a:noFill/>
          </a:ln>
          <a:effectLst>
            <a:outerShdw blurRad="85725" rotWithShape="0" algn="bl" dir="5400000" dist="19050">
              <a:srgbClr val="1F006E">
                <a:alpha val="40000"/>
              </a:srgbClr>
            </a:outerShdw>
          </a:effectLst>
        </p:spPr>
        <p:txBody>
          <a:bodyPr anchorCtr="0" anchor="b" bIns="0" lIns="0" spcFirstLastPara="1" rIns="0" wrap="square" tIns="0">
            <a:noAutofit/>
          </a:bodyPr>
          <a:lstStyle>
            <a:lvl1pPr lvl="0" marR="0" rtl="0" algn="l">
              <a:lnSpc>
                <a:spcPct val="90000"/>
              </a:lnSpc>
              <a:spcBef>
                <a:spcPts val="0"/>
              </a:spcBef>
              <a:spcAft>
                <a:spcPts val="0"/>
              </a:spcAft>
              <a:buClr>
                <a:schemeClr val="lt1"/>
              </a:buClr>
              <a:buSzPts val="4800"/>
              <a:buFont typeface="Fredoka One"/>
              <a:buNone/>
              <a:defRPr b="0" i="0" sz="4800" u="none" cap="none" strike="noStrike">
                <a:solidFill>
                  <a:schemeClr val="lt1"/>
                </a:solidFill>
                <a:latin typeface="Fredoka One"/>
                <a:ea typeface="Fredoka One"/>
                <a:cs typeface="Fredoka One"/>
                <a:sym typeface="Fredoka One"/>
              </a:defRPr>
            </a:lvl1pPr>
            <a:lvl2pPr lvl="1" marR="0" rtl="0" algn="l">
              <a:lnSpc>
                <a:spcPct val="90000"/>
              </a:lnSpc>
              <a:spcBef>
                <a:spcPts val="0"/>
              </a:spcBef>
              <a:spcAft>
                <a:spcPts val="0"/>
              </a:spcAft>
              <a:buClr>
                <a:schemeClr val="lt1"/>
              </a:buClr>
              <a:buSzPts val="4800"/>
              <a:buFont typeface="Fredoka One"/>
              <a:buNone/>
              <a:defRPr b="0" i="0" sz="4800" u="none" cap="none" strike="noStrike">
                <a:solidFill>
                  <a:schemeClr val="lt1"/>
                </a:solidFill>
                <a:latin typeface="Fredoka One"/>
                <a:ea typeface="Fredoka One"/>
                <a:cs typeface="Fredoka One"/>
                <a:sym typeface="Fredoka One"/>
              </a:defRPr>
            </a:lvl2pPr>
            <a:lvl3pPr lvl="2" marR="0" rtl="0" algn="l">
              <a:lnSpc>
                <a:spcPct val="90000"/>
              </a:lnSpc>
              <a:spcBef>
                <a:spcPts val="0"/>
              </a:spcBef>
              <a:spcAft>
                <a:spcPts val="0"/>
              </a:spcAft>
              <a:buClr>
                <a:schemeClr val="lt1"/>
              </a:buClr>
              <a:buSzPts val="4800"/>
              <a:buFont typeface="Fredoka One"/>
              <a:buNone/>
              <a:defRPr b="0" i="0" sz="4800" u="none" cap="none" strike="noStrike">
                <a:solidFill>
                  <a:schemeClr val="lt1"/>
                </a:solidFill>
                <a:latin typeface="Fredoka One"/>
                <a:ea typeface="Fredoka One"/>
                <a:cs typeface="Fredoka One"/>
                <a:sym typeface="Fredoka One"/>
              </a:defRPr>
            </a:lvl3pPr>
            <a:lvl4pPr lvl="3" marR="0" rtl="0" algn="l">
              <a:lnSpc>
                <a:spcPct val="90000"/>
              </a:lnSpc>
              <a:spcBef>
                <a:spcPts val="0"/>
              </a:spcBef>
              <a:spcAft>
                <a:spcPts val="0"/>
              </a:spcAft>
              <a:buClr>
                <a:schemeClr val="lt1"/>
              </a:buClr>
              <a:buSzPts val="4800"/>
              <a:buFont typeface="Fredoka One"/>
              <a:buNone/>
              <a:defRPr b="0" i="0" sz="4800" u="none" cap="none" strike="noStrike">
                <a:solidFill>
                  <a:schemeClr val="lt1"/>
                </a:solidFill>
                <a:latin typeface="Fredoka One"/>
                <a:ea typeface="Fredoka One"/>
                <a:cs typeface="Fredoka One"/>
                <a:sym typeface="Fredoka One"/>
              </a:defRPr>
            </a:lvl4pPr>
            <a:lvl5pPr lvl="4" marR="0" rtl="0" algn="l">
              <a:lnSpc>
                <a:spcPct val="90000"/>
              </a:lnSpc>
              <a:spcBef>
                <a:spcPts val="0"/>
              </a:spcBef>
              <a:spcAft>
                <a:spcPts val="0"/>
              </a:spcAft>
              <a:buClr>
                <a:schemeClr val="lt1"/>
              </a:buClr>
              <a:buSzPts val="4800"/>
              <a:buFont typeface="Fredoka One"/>
              <a:buNone/>
              <a:defRPr b="0" i="0" sz="4800" u="none" cap="none" strike="noStrike">
                <a:solidFill>
                  <a:schemeClr val="lt1"/>
                </a:solidFill>
                <a:latin typeface="Fredoka One"/>
                <a:ea typeface="Fredoka One"/>
                <a:cs typeface="Fredoka One"/>
                <a:sym typeface="Fredoka One"/>
              </a:defRPr>
            </a:lvl5pPr>
            <a:lvl6pPr lvl="5" marR="0" rtl="0" algn="l">
              <a:lnSpc>
                <a:spcPct val="90000"/>
              </a:lnSpc>
              <a:spcBef>
                <a:spcPts val="0"/>
              </a:spcBef>
              <a:spcAft>
                <a:spcPts val="0"/>
              </a:spcAft>
              <a:buClr>
                <a:schemeClr val="lt1"/>
              </a:buClr>
              <a:buSzPts val="4800"/>
              <a:buFont typeface="Fredoka One"/>
              <a:buNone/>
              <a:defRPr b="0" i="0" sz="4800" u="none" cap="none" strike="noStrike">
                <a:solidFill>
                  <a:schemeClr val="lt1"/>
                </a:solidFill>
                <a:latin typeface="Fredoka One"/>
                <a:ea typeface="Fredoka One"/>
                <a:cs typeface="Fredoka One"/>
                <a:sym typeface="Fredoka One"/>
              </a:defRPr>
            </a:lvl6pPr>
            <a:lvl7pPr lvl="6" marR="0" rtl="0" algn="l">
              <a:lnSpc>
                <a:spcPct val="90000"/>
              </a:lnSpc>
              <a:spcBef>
                <a:spcPts val="0"/>
              </a:spcBef>
              <a:spcAft>
                <a:spcPts val="0"/>
              </a:spcAft>
              <a:buClr>
                <a:schemeClr val="lt1"/>
              </a:buClr>
              <a:buSzPts val="4800"/>
              <a:buFont typeface="Fredoka One"/>
              <a:buNone/>
              <a:defRPr b="0" i="0" sz="4800" u="none" cap="none" strike="noStrike">
                <a:solidFill>
                  <a:schemeClr val="lt1"/>
                </a:solidFill>
                <a:latin typeface="Fredoka One"/>
                <a:ea typeface="Fredoka One"/>
                <a:cs typeface="Fredoka One"/>
                <a:sym typeface="Fredoka One"/>
              </a:defRPr>
            </a:lvl7pPr>
            <a:lvl8pPr lvl="7" marR="0" rtl="0" algn="l">
              <a:lnSpc>
                <a:spcPct val="90000"/>
              </a:lnSpc>
              <a:spcBef>
                <a:spcPts val="0"/>
              </a:spcBef>
              <a:spcAft>
                <a:spcPts val="0"/>
              </a:spcAft>
              <a:buClr>
                <a:schemeClr val="lt1"/>
              </a:buClr>
              <a:buSzPts val="4800"/>
              <a:buFont typeface="Fredoka One"/>
              <a:buNone/>
              <a:defRPr b="0" i="0" sz="4800" u="none" cap="none" strike="noStrike">
                <a:solidFill>
                  <a:schemeClr val="lt1"/>
                </a:solidFill>
                <a:latin typeface="Fredoka One"/>
                <a:ea typeface="Fredoka One"/>
                <a:cs typeface="Fredoka One"/>
                <a:sym typeface="Fredoka One"/>
              </a:defRPr>
            </a:lvl8pPr>
            <a:lvl9pPr lvl="8" marR="0" rtl="0" algn="l">
              <a:lnSpc>
                <a:spcPct val="90000"/>
              </a:lnSpc>
              <a:spcBef>
                <a:spcPts val="0"/>
              </a:spcBef>
              <a:spcAft>
                <a:spcPts val="0"/>
              </a:spcAft>
              <a:buClr>
                <a:schemeClr val="lt1"/>
              </a:buClr>
              <a:buSzPts val="4800"/>
              <a:buFont typeface="Fredoka One"/>
              <a:buNone/>
              <a:defRPr b="0" i="0" sz="4800" u="none" cap="none" strike="noStrike">
                <a:solidFill>
                  <a:schemeClr val="lt1"/>
                </a:solidFill>
                <a:latin typeface="Fredoka One"/>
                <a:ea typeface="Fredoka One"/>
                <a:cs typeface="Fredoka One"/>
                <a:sym typeface="Fredoka One"/>
              </a:defRPr>
            </a:lvl9pPr>
          </a:lstStyle>
          <a:p/>
        </p:txBody>
      </p:sp>
      <p:sp>
        <p:nvSpPr>
          <p:cNvPr id="7" name="Google Shape;7;p1"/>
          <p:cNvSpPr txBox="1"/>
          <p:nvPr>
            <p:ph idx="1" type="body"/>
          </p:nvPr>
        </p:nvSpPr>
        <p:spPr>
          <a:xfrm>
            <a:off x="3363425" y="2236050"/>
            <a:ext cx="5334600" cy="1893600"/>
          </a:xfrm>
          <a:prstGeom prst="rect">
            <a:avLst/>
          </a:prstGeom>
          <a:noFill/>
          <a:ln>
            <a:noFill/>
          </a:ln>
        </p:spPr>
        <p:txBody>
          <a:bodyPr anchorCtr="0" anchor="t" bIns="0" lIns="0" spcFirstLastPara="1" rIns="0" wrap="square" tIns="0">
            <a:noAutofit/>
          </a:bodyPr>
          <a:lstStyle>
            <a:lvl1pPr indent="-342900" lvl="0" marL="457200" marR="0" rtl="0" algn="l">
              <a:lnSpc>
                <a:spcPct val="115000"/>
              </a:lnSpc>
              <a:spcBef>
                <a:spcPts val="0"/>
              </a:spcBef>
              <a:spcAft>
                <a:spcPts val="0"/>
              </a:spcAft>
              <a:buClr>
                <a:schemeClr val="accent1"/>
              </a:buClr>
              <a:buSzPts val="1800"/>
              <a:buFont typeface="Nunito"/>
              <a:buChar char="●"/>
              <a:defRPr b="0" i="0" sz="1800" u="none" cap="none" strike="noStrike">
                <a:solidFill>
                  <a:schemeClr val="dk1"/>
                </a:solidFill>
                <a:latin typeface="Nunito"/>
                <a:ea typeface="Nunito"/>
                <a:cs typeface="Nunito"/>
                <a:sym typeface="Nunito"/>
              </a:defRPr>
            </a:lvl1pPr>
            <a:lvl2pPr indent="-342900" lvl="1" marL="914400" marR="0" rtl="0" algn="l">
              <a:lnSpc>
                <a:spcPct val="115000"/>
              </a:lnSpc>
              <a:spcBef>
                <a:spcPts val="800"/>
              </a:spcBef>
              <a:spcAft>
                <a:spcPts val="0"/>
              </a:spcAft>
              <a:buClr>
                <a:schemeClr val="accent1"/>
              </a:buClr>
              <a:buSzPts val="1800"/>
              <a:buFont typeface="Nunito"/>
              <a:buChar char="○"/>
              <a:defRPr b="0" i="0" sz="1800" u="none" cap="none" strike="noStrike">
                <a:solidFill>
                  <a:schemeClr val="dk1"/>
                </a:solidFill>
                <a:latin typeface="Nunito"/>
                <a:ea typeface="Nunito"/>
                <a:cs typeface="Nunito"/>
                <a:sym typeface="Nunito"/>
              </a:defRPr>
            </a:lvl2pPr>
            <a:lvl3pPr indent="-342900" lvl="2" marL="1371600" marR="0" rtl="0" algn="l">
              <a:lnSpc>
                <a:spcPct val="115000"/>
              </a:lnSpc>
              <a:spcBef>
                <a:spcPts val="800"/>
              </a:spcBef>
              <a:spcAft>
                <a:spcPts val="0"/>
              </a:spcAft>
              <a:buClr>
                <a:schemeClr val="accent1"/>
              </a:buClr>
              <a:buSzPts val="1800"/>
              <a:buFont typeface="Nunito"/>
              <a:buChar char="■"/>
              <a:defRPr b="0" i="0" sz="1800" u="none" cap="none" strike="noStrike">
                <a:solidFill>
                  <a:schemeClr val="dk1"/>
                </a:solidFill>
                <a:latin typeface="Nunito"/>
                <a:ea typeface="Nunito"/>
                <a:cs typeface="Nunito"/>
                <a:sym typeface="Nunito"/>
              </a:defRPr>
            </a:lvl3pPr>
            <a:lvl4pPr indent="-342900" lvl="3" marL="1828800" marR="0" rtl="0" algn="l">
              <a:lnSpc>
                <a:spcPct val="115000"/>
              </a:lnSpc>
              <a:spcBef>
                <a:spcPts val="800"/>
              </a:spcBef>
              <a:spcAft>
                <a:spcPts val="0"/>
              </a:spcAft>
              <a:buClr>
                <a:schemeClr val="dk1"/>
              </a:buClr>
              <a:buSzPts val="1800"/>
              <a:buFont typeface="Nunito"/>
              <a:buChar char="●"/>
              <a:defRPr b="0" i="0" sz="1800" u="none" cap="none" strike="noStrike">
                <a:solidFill>
                  <a:schemeClr val="dk1"/>
                </a:solidFill>
                <a:latin typeface="Nunito"/>
                <a:ea typeface="Nunito"/>
                <a:cs typeface="Nunito"/>
                <a:sym typeface="Nunito"/>
              </a:defRPr>
            </a:lvl4pPr>
            <a:lvl5pPr indent="-342900" lvl="4" marL="2286000" marR="0" rtl="0" algn="l">
              <a:lnSpc>
                <a:spcPct val="115000"/>
              </a:lnSpc>
              <a:spcBef>
                <a:spcPts val="800"/>
              </a:spcBef>
              <a:spcAft>
                <a:spcPts val="0"/>
              </a:spcAft>
              <a:buClr>
                <a:schemeClr val="dk1"/>
              </a:buClr>
              <a:buSzPts val="1800"/>
              <a:buFont typeface="Nunito"/>
              <a:buChar char="○"/>
              <a:defRPr b="0" i="0" sz="1800" u="none" cap="none" strike="noStrike">
                <a:solidFill>
                  <a:schemeClr val="dk1"/>
                </a:solidFill>
                <a:latin typeface="Nunito"/>
                <a:ea typeface="Nunito"/>
                <a:cs typeface="Nunito"/>
                <a:sym typeface="Nunito"/>
              </a:defRPr>
            </a:lvl5pPr>
            <a:lvl6pPr indent="-342900" lvl="5" marL="2743200" marR="0" rtl="0" algn="l">
              <a:lnSpc>
                <a:spcPct val="115000"/>
              </a:lnSpc>
              <a:spcBef>
                <a:spcPts val="800"/>
              </a:spcBef>
              <a:spcAft>
                <a:spcPts val="0"/>
              </a:spcAft>
              <a:buClr>
                <a:schemeClr val="dk1"/>
              </a:buClr>
              <a:buSzPts val="1800"/>
              <a:buFont typeface="Nunito"/>
              <a:buChar char="■"/>
              <a:defRPr b="0" i="0" sz="1800" u="none" cap="none" strike="noStrike">
                <a:solidFill>
                  <a:schemeClr val="dk1"/>
                </a:solidFill>
                <a:latin typeface="Nunito"/>
                <a:ea typeface="Nunito"/>
                <a:cs typeface="Nunito"/>
                <a:sym typeface="Nunito"/>
              </a:defRPr>
            </a:lvl6pPr>
            <a:lvl7pPr indent="-342900" lvl="6" marL="3200400" marR="0" rtl="0" algn="l">
              <a:lnSpc>
                <a:spcPct val="115000"/>
              </a:lnSpc>
              <a:spcBef>
                <a:spcPts val="800"/>
              </a:spcBef>
              <a:spcAft>
                <a:spcPts val="0"/>
              </a:spcAft>
              <a:buClr>
                <a:schemeClr val="dk1"/>
              </a:buClr>
              <a:buSzPts val="1800"/>
              <a:buFont typeface="Nunito"/>
              <a:buChar char="●"/>
              <a:defRPr b="0" i="0" sz="1800" u="none" cap="none" strike="noStrike">
                <a:solidFill>
                  <a:schemeClr val="dk1"/>
                </a:solidFill>
                <a:latin typeface="Nunito"/>
                <a:ea typeface="Nunito"/>
                <a:cs typeface="Nunito"/>
                <a:sym typeface="Nunito"/>
              </a:defRPr>
            </a:lvl7pPr>
            <a:lvl8pPr indent="-342900" lvl="7" marL="3657600" marR="0" rtl="0" algn="l">
              <a:lnSpc>
                <a:spcPct val="115000"/>
              </a:lnSpc>
              <a:spcBef>
                <a:spcPts val="800"/>
              </a:spcBef>
              <a:spcAft>
                <a:spcPts val="0"/>
              </a:spcAft>
              <a:buClr>
                <a:schemeClr val="dk1"/>
              </a:buClr>
              <a:buSzPts val="1800"/>
              <a:buFont typeface="Nunito"/>
              <a:buChar char="○"/>
              <a:defRPr b="0" i="0" sz="1800" u="none" cap="none" strike="noStrike">
                <a:solidFill>
                  <a:schemeClr val="dk1"/>
                </a:solidFill>
                <a:latin typeface="Nunito"/>
                <a:ea typeface="Nunito"/>
                <a:cs typeface="Nunito"/>
                <a:sym typeface="Nunito"/>
              </a:defRPr>
            </a:lvl8pPr>
            <a:lvl9pPr indent="-342900" lvl="8" marL="4114800" marR="0" rtl="0" algn="l">
              <a:lnSpc>
                <a:spcPct val="115000"/>
              </a:lnSpc>
              <a:spcBef>
                <a:spcPts val="800"/>
              </a:spcBef>
              <a:spcAft>
                <a:spcPts val="800"/>
              </a:spcAft>
              <a:buClr>
                <a:schemeClr val="dk1"/>
              </a:buClr>
              <a:buSzPts val="1800"/>
              <a:buFont typeface="Nunito"/>
              <a:buChar char="■"/>
              <a:defRPr b="0" i="0" sz="1800" u="none" cap="none" strike="noStrike">
                <a:solidFill>
                  <a:schemeClr val="dk1"/>
                </a:solidFill>
                <a:latin typeface="Nunito"/>
                <a:ea typeface="Nunito"/>
                <a:cs typeface="Nunito"/>
                <a:sym typeface="Nunito"/>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Fredoka One"/>
                <a:ea typeface="Fredoka One"/>
                <a:cs typeface="Fredoka One"/>
                <a:sym typeface="Fredoka On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jp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6.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gif"/><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53" name="Shape 53"/>
        <p:cNvGrpSpPr/>
        <p:nvPr/>
      </p:nvGrpSpPr>
      <p:grpSpPr>
        <a:xfrm>
          <a:off x="0" y="0"/>
          <a:ext cx="0" cy="0"/>
          <a:chOff x="0" y="0"/>
          <a:chExt cx="0" cy="0"/>
        </a:xfrm>
      </p:grpSpPr>
      <p:sp>
        <p:nvSpPr>
          <p:cNvPr id="54" name="Google Shape;54;p11"/>
          <p:cNvSpPr txBox="1"/>
          <p:nvPr>
            <p:ph type="ctrTitle"/>
          </p:nvPr>
        </p:nvSpPr>
        <p:spPr>
          <a:xfrm>
            <a:off x="3257400" y="914400"/>
            <a:ext cx="5886600" cy="1796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TIC - TAC - TOE</a:t>
            </a:r>
            <a:endParaRPr/>
          </a:p>
        </p:txBody>
      </p:sp>
      <p:sp>
        <p:nvSpPr>
          <p:cNvPr id="55" name="Google Shape;55;p11"/>
          <p:cNvSpPr txBox="1"/>
          <p:nvPr/>
        </p:nvSpPr>
        <p:spPr>
          <a:xfrm>
            <a:off x="6041575" y="4335225"/>
            <a:ext cx="2971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Fredoka One"/>
                <a:ea typeface="Fredoka One"/>
                <a:cs typeface="Fredoka One"/>
                <a:sym typeface="Fredoka One"/>
              </a:rPr>
              <a:t>D6AD - </a:t>
            </a:r>
            <a:r>
              <a:rPr lang="en" sz="2900">
                <a:solidFill>
                  <a:schemeClr val="lt1"/>
                </a:solidFill>
                <a:latin typeface="Fredoka One"/>
                <a:ea typeface="Fredoka One"/>
                <a:cs typeface="Fredoka One"/>
                <a:sym typeface="Fredoka One"/>
              </a:rPr>
              <a:t>Group 6 </a:t>
            </a:r>
            <a:endParaRPr sz="2900">
              <a:solidFill>
                <a:schemeClr val="lt1"/>
              </a:solidFill>
              <a:latin typeface="Fredoka One"/>
              <a:ea typeface="Fredoka One"/>
              <a:cs typeface="Fredoka One"/>
              <a:sym typeface="Fredoka On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0"/>
          <p:cNvSpPr txBox="1"/>
          <p:nvPr/>
        </p:nvSpPr>
        <p:spPr>
          <a:xfrm>
            <a:off x="0" y="0"/>
            <a:ext cx="1199400" cy="292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Merriweather"/>
                <a:ea typeface="Merriweather"/>
                <a:cs typeface="Merriweather"/>
                <a:sym typeface="Merriweather"/>
              </a:rPr>
              <a:t>Tic-Tac-Toe</a:t>
            </a:r>
            <a:r>
              <a:rPr lang="en" sz="700"/>
              <a:t>	x</a:t>
            </a:r>
            <a:endParaRPr sz="700"/>
          </a:p>
        </p:txBody>
      </p:sp>
      <p:sp>
        <p:nvSpPr>
          <p:cNvPr id="110" name="Google Shape;110;p20"/>
          <p:cNvSpPr txBox="1"/>
          <p:nvPr/>
        </p:nvSpPr>
        <p:spPr>
          <a:xfrm>
            <a:off x="1820250" y="152950"/>
            <a:ext cx="55035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Carter One"/>
                <a:ea typeface="Carter One"/>
                <a:cs typeface="Carter One"/>
                <a:sym typeface="Carter One"/>
              </a:rPr>
              <a:t>Tic-Tac-Toe {upto 7x7</a:t>
            </a:r>
            <a:r>
              <a:rPr b="1" lang="en" sz="3000">
                <a:solidFill>
                  <a:schemeClr val="lt1"/>
                </a:solidFill>
                <a:latin typeface="Carter One"/>
                <a:ea typeface="Carter One"/>
                <a:cs typeface="Carter One"/>
                <a:sym typeface="Carter One"/>
              </a:rPr>
              <a:t>}</a:t>
            </a:r>
            <a:endParaRPr b="1" sz="3000">
              <a:solidFill>
                <a:schemeClr val="lt1"/>
              </a:solidFill>
              <a:latin typeface="Carter One"/>
              <a:ea typeface="Carter One"/>
              <a:cs typeface="Carter One"/>
              <a:sym typeface="Carter One"/>
            </a:endParaRPr>
          </a:p>
        </p:txBody>
      </p:sp>
      <p:sp>
        <p:nvSpPr>
          <p:cNvPr id="111" name="Google Shape;111;p20"/>
          <p:cNvSpPr/>
          <p:nvPr/>
        </p:nvSpPr>
        <p:spPr>
          <a:xfrm>
            <a:off x="6071300" y="1137850"/>
            <a:ext cx="2671056" cy="523206"/>
          </a:xfrm>
          <a:prstGeom prst="flowChartTerminator">
            <a:avLst/>
          </a:prstGeom>
          <a:solidFill>
            <a:srgbClr val="070708"/>
          </a:solid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6008825" y="1137850"/>
            <a:ext cx="2796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FFFFFF"/>
                </a:solidFill>
                <a:latin typeface="Walter Turncoat"/>
                <a:ea typeface="Walter Turncoat"/>
                <a:cs typeface="Walter Turncoat"/>
                <a:sym typeface="Walter Turncoat"/>
              </a:rPr>
              <a:t>Local </a:t>
            </a:r>
            <a:r>
              <a:rPr lang="en" sz="2200">
                <a:solidFill>
                  <a:srgbClr val="FFFFFF"/>
                </a:solidFill>
                <a:latin typeface="Walter Turncoat"/>
                <a:ea typeface="Walter Turncoat"/>
                <a:cs typeface="Walter Turncoat"/>
                <a:sym typeface="Walter Turncoat"/>
              </a:rPr>
              <a:t>Multiplayer</a:t>
            </a:r>
            <a:endParaRPr/>
          </a:p>
        </p:txBody>
      </p:sp>
      <p:pic>
        <p:nvPicPr>
          <p:cNvPr id="113" name="Google Shape;113;p20"/>
          <p:cNvPicPr preferRelativeResize="0"/>
          <p:nvPr/>
        </p:nvPicPr>
        <p:blipFill>
          <a:blip r:embed="rId4">
            <a:alphaModFix/>
          </a:blip>
          <a:stretch>
            <a:fillRect/>
          </a:stretch>
        </p:blipFill>
        <p:spPr>
          <a:xfrm>
            <a:off x="3581550" y="3576750"/>
            <a:ext cx="1980899" cy="1251627"/>
          </a:xfrm>
          <a:prstGeom prst="rect">
            <a:avLst/>
          </a:prstGeom>
          <a:noFill/>
          <a:ln cap="flat" cmpd="sng" w="114300">
            <a:solidFill>
              <a:srgbClr val="FFFF00"/>
            </a:solidFill>
            <a:prstDash val="solid"/>
            <a:round/>
            <a:headEnd len="sm" w="sm" type="none"/>
            <a:tailEnd len="sm" w="sm" type="none"/>
          </a:ln>
        </p:spPr>
      </p:pic>
      <p:sp>
        <p:nvSpPr>
          <p:cNvPr id="114" name="Google Shape;114;p20"/>
          <p:cNvSpPr/>
          <p:nvPr/>
        </p:nvSpPr>
        <p:spPr>
          <a:xfrm>
            <a:off x="141425" y="1116625"/>
            <a:ext cx="2970000" cy="565650"/>
          </a:xfrm>
          <a:prstGeom prst="flowChartTerminator">
            <a:avLst/>
          </a:prstGeom>
          <a:solidFill>
            <a:srgbClr val="070708"/>
          </a:solidFill>
          <a:ln cap="flat" cmpd="sng" w="762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20"/>
          <p:cNvPicPr preferRelativeResize="0"/>
          <p:nvPr/>
        </p:nvPicPr>
        <p:blipFill rotWithShape="1">
          <a:blip r:embed="rId5">
            <a:alphaModFix/>
          </a:blip>
          <a:srcRect b="5285" l="4730" r="-4729" t="5285"/>
          <a:stretch/>
        </p:blipFill>
        <p:spPr>
          <a:xfrm>
            <a:off x="2691850" y="1611000"/>
            <a:ext cx="629151" cy="600051"/>
          </a:xfrm>
          <a:prstGeom prst="rect">
            <a:avLst/>
          </a:prstGeom>
          <a:noFill/>
          <a:ln>
            <a:noFill/>
          </a:ln>
        </p:spPr>
      </p:pic>
      <p:sp>
        <p:nvSpPr>
          <p:cNvPr id="116" name="Google Shape;116;p20"/>
          <p:cNvSpPr txBox="1"/>
          <p:nvPr/>
        </p:nvSpPr>
        <p:spPr>
          <a:xfrm>
            <a:off x="189875" y="1137850"/>
            <a:ext cx="285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FFFF"/>
                </a:solidFill>
                <a:latin typeface="Walter Turncoat"/>
                <a:ea typeface="Walter Turncoat"/>
                <a:cs typeface="Walter Turncoat"/>
                <a:sym typeface="Walter Turncoat"/>
              </a:rPr>
              <a:t>Singleplayer(vs AI)   </a:t>
            </a:r>
            <a:endParaRPr sz="2200">
              <a:solidFill>
                <a:srgbClr val="FFFFFF"/>
              </a:solidFill>
              <a:latin typeface="Walter Turncoat"/>
              <a:ea typeface="Walter Turncoat"/>
              <a:cs typeface="Walter Turncoat"/>
              <a:sym typeface="Walter Turnco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1"/>
          <p:cNvSpPr/>
          <p:nvPr/>
        </p:nvSpPr>
        <p:spPr>
          <a:xfrm>
            <a:off x="1398238" y="3062200"/>
            <a:ext cx="1841400" cy="1145700"/>
          </a:xfrm>
          <a:prstGeom prst="roundRect">
            <a:avLst>
              <a:gd fmla="val 16667" name="adj"/>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21"/>
          <p:cNvPicPr preferRelativeResize="0"/>
          <p:nvPr/>
        </p:nvPicPr>
        <p:blipFill>
          <a:blip r:embed="rId4">
            <a:alphaModFix/>
          </a:blip>
          <a:stretch>
            <a:fillRect/>
          </a:stretch>
        </p:blipFill>
        <p:spPr>
          <a:xfrm>
            <a:off x="1443800" y="3128650"/>
            <a:ext cx="1750280" cy="1012800"/>
          </a:xfrm>
          <a:prstGeom prst="rect">
            <a:avLst/>
          </a:prstGeom>
          <a:noFill/>
          <a:ln cap="flat" cmpd="sng" w="9525">
            <a:solidFill>
              <a:srgbClr val="D3D1E7"/>
            </a:solidFill>
            <a:prstDash val="solid"/>
            <a:round/>
            <a:headEnd len="sm" w="sm" type="none"/>
            <a:tailEnd len="sm" w="sm" type="none"/>
          </a:ln>
        </p:spPr>
      </p:pic>
      <p:graphicFrame>
        <p:nvGraphicFramePr>
          <p:cNvPr id="123" name="Google Shape;123;p21"/>
          <p:cNvGraphicFramePr/>
          <p:nvPr/>
        </p:nvGraphicFramePr>
        <p:xfrm>
          <a:off x="5245263" y="1427110"/>
          <a:ext cx="3000000" cy="3000000"/>
        </p:xfrm>
        <a:graphic>
          <a:graphicData uri="http://schemas.openxmlformats.org/drawingml/2006/table">
            <a:tbl>
              <a:tblPr>
                <a:noFill/>
                <a:tableStyleId>{E860912C-C885-405C-9AD5-94B21241AFDF}</a:tableStyleId>
              </a:tblPr>
              <a:tblGrid>
                <a:gridCol w="3571200"/>
              </a:tblGrid>
              <a:tr h="609575">
                <a:tc>
                  <a:txBody>
                    <a:bodyPr/>
                    <a:lstStyle/>
                    <a:p>
                      <a:pPr indent="0" lvl="0" marL="0" rtl="0" algn="ctr">
                        <a:spcBef>
                          <a:spcPts val="0"/>
                        </a:spcBef>
                        <a:spcAft>
                          <a:spcPts val="0"/>
                        </a:spcAft>
                        <a:buClr>
                          <a:schemeClr val="dk1"/>
                        </a:buClr>
                        <a:buSzPts val="1100"/>
                        <a:buFont typeface="Arial"/>
                        <a:buNone/>
                      </a:pPr>
                      <a:r>
                        <a:rPr lang="en">
                          <a:solidFill>
                            <a:schemeClr val="lt1"/>
                          </a:solidFill>
                          <a:latin typeface="Carter One"/>
                          <a:ea typeface="Carter One"/>
                          <a:cs typeface="Carter One"/>
                          <a:sym typeface="Carter One"/>
                        </a:rPr>
                        <a:t>Choose your preferred type of game:</a:t>
                      </a:r>
                      <a:endParaRPr>
                        <a:solidFill>
                          <a:schemeClr val="lt1"/>
                        </a:solidFill>
                        <a:latin typeface="Carter One"/>
                        <a:ea typeface="Carter One"/>
                        <a:cs typeface="Carter One"/>
                        <a:sym typeface="Carter One"/>
                      </a:endParaRPr>
                    </a:p>
                    <a:p>
                      <a:pPr indent="0" lvl="0" marL="0" rtl="0" algn="ctr">
                        <a:spcBef>
                          <a:spcPts val="0"/>
                        </a:spcBef>
                        <a:spcAft>
                          <a:spcPts val="0"/>
                        </a:spcAft>
                        <a:buClr>
                          <a:schemeClr val="dk1"/>
                        </a:buClr>
                        <a:buSzPts val="1100"/>
                        <a:buFont typeface="Arial"/>
                        <a:buNone/>
                      </a:pPr>
                      <a:r>
                        <a:rPr lang="en">
                          <a:solidFill>
                            <a:schemeClr val="lt1"/>
                          </a:solidFill>
                          <a:latin typeface="Carter One"/>
                          <a:ea typeface="Carter One"/>
                          <a:cs typeface="Carter One"/>
                          <a:sym typeface="Carter One"/>
                        </a:rPr>
                        <a:t>___________________________________</a:t>
                      </a:r>
                      <a:endParaRPr>
                        <a:solidFill>
                          <a:schemeClr val="lt1"/>
                        </a:solidFill>
                        <a:latin typeface="Carter One"/>
                        <a:ea typeface="Carter One"/>
                        <a:cs typeface="Carter One"/>
                        <a:sym typeface="Carter One"/>
                      </a:endParaRPr>
                    </a:p>
                  </a:txBody>
                  <a:tcPr marT="91425" marB="91425" marR="91425" marL="91425">
                    <a:lnL cap="flat" cmpd="sng" w="38100">
                      <a:solidFill>
                        <a:srgbClr val="FFF2CC"/>
                      </a:solidFill>
                      <a:prstDash val="solid"/>
                      <a:round/>
                      <a:headEnd len="sm" w="sm" type="none"/>
                      <a:tailEnd len="sm" w="sm" type="none"/>
                    </a:lnL>
                    <a:lnR cap="flat" cmpd="sng" w="38100">
                      <a:solidFill>
                        <a:srgbClr val="FFF2CC"/>
                      </a:solidFill>
                      <a:prstDash val="solid"/>
                      <a:round/>
                      <a:headEnd len="sm" w="sm" type="none"/>
                      <a:tailEnd len="sm" w="sm" type="none"/>
                    </a:lnR>
                    <a:lnT cap="flat" cmpd="sng" w="38100">
                      <a:solidFill>
                        <a:srgbClr val="FFF2CC"/>
                      </a:solidFill>
                      <a:prstDash val="solid"/>
                      <a:round/>
                      <a:headEnd len="sm" w="sm" type="none"/>
                      <a:tailEnd len="sm" w="sm" type="none"/>
                    </a:lnT>
                    <a:lnB cap="flat" cmpd="sng" w="38100">
                      <a:solidFill>
                        <a:srgbClr val="FFF2CC"/>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chemeClr val="lt1"/>
                          </a:solidFill>
                          <a:latin typeface="Carter One"/>
                          <a:ea typeface="Carter One"/>
                          <a:cs typeface="Carter One"/>
                          <a:sym typeface="Carter One"/>
                        </a:rPr>
                        <a:t>(Place 3 consecutive to win)</a:t>
                      </a:r>
                      <a:endParaRPr>
                        <a:solidFill>
                          <a:schemeClr val="lt1"/>
                        </a:solidFill>
                        <a:latin typeface="Carter One"/>
                        <a:ea typeface="Carter One"/>
                        <a:cs typeface="Carter One"/>
                        <a:sym typeface="Carter One"/>
                      </a:endParaRPr>
                    </a:p>
                  </a:txBody>
                  <a:tcPr marT="91425" marB="91425" marR="91425" marL="91425">
                    <a:lnL cap="flat" cmpd="sng" w="38100">
                      <a:solidFill>
                        <a:srgbClr val="FFF2CC"/>
                      </a:solidFill>
                      <a:prstDash val="solid"/>
                      <a:round/>
                      <a:headEnd len="sm" w="sm" type="none"/>
                      <a:tailEnd len="sm" w="sm" type="none"/>
                    </a:lnL>
                    <a:lnR cap="flat" cmpd="sng" w="38100">
                      <a:solidFill>
                        <a:srgbClr val="FFF2CC"/>
                      </a:solidFill>
                      <a:prstDash val="solid"/>
                      <a:round/>
                      <a:headEnd len="sm" w="sm" type="none"/>
                      <a:tailEnd len="sm" w="sm" type="none"/>
                    </a:lnR>
                    <a:lnT cap="flat" cmpd="sng" w="38100">
                      <a:solidFill>
                        <a:srgbClr val="FFF2CC"/>
                      </a:solidFill>
                      <a:prstDash val="solid"/>
                      <a:round/>
                      <a:headEnd len="sm" w="sm" type="none"/>
                      <a:tailEnd len="sm" w="sm" type="none"/>
                    </a:lnT>
                    <a:lnB cap="flat" cmpd="sng" w="38100">
                      <a:solidFill>
                        <a:srgbClr val="FFF2CC"/>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chemeClr val="lt1"/>
                          </a:solidFill>
                          <a:latin typeface="Carter One"/>
                          <a:ea typeface="Carter One"/>
                          <a:cs typeface="Carter One"/>
                          <a:sym typeface="Carter One"/>
                        </a:rPr>
                        <a:t>3 x 3</a:t>
                      </a:r>
                      <a:endParaRPr>
                        <a:solidFill>
                          <a:schemeClr val="lt1"/>
                        </a:solidFill>
                        <a:latin typeface="Carter One"/>
                        <a:ea typeface="Carter One"/>
                        <a:cs typeface="Carter One"/>
                        <a:sym typeface="Carter One"/>
                      </a:endParaRPr>
                    </a:p>
                  </a:txBody>
                  <a:tcPr marT="91425" marB="91425" marR="91425" marL="91425">
                    <a:lnL cap="flat" cmpd="sng" w="38100">
                      <a:solidFill>
                        <a:srgbClr val="FFF2CC"/>
                      </a:solidFill>
                      <a:prstDash val="solid"/>
                      <a:round/>
                      <a:headEnd len="sm" w="sm" type="none"/>
                      <a:tailEnd len="sm" w="sm" type="none"/>
                    </a:lnL>
                    <a:lnR cap="flat" cmpd="sng" w="38100">
                      <a:solidFill>
                        <a:srgbClr val="FFF2CC"/>
                      </a:solidFill>
                      <a:prstDash val="solid"/>
                      <a:round/>
                      <a:headEnd len="sm" w="sm" type="none"/>
                      <a:tailEnd len="sm" w="sm" type="none"/>
                    </a:lnR>
                    <a:lnT cap="flat" cmpd="sng" w="38100">
                      <a:solidFill>
                        <a:srgbClr val="FFF2CC"/>
                      </a:solidFill>
                      <a:prstDash val="solid"/>
                      <a:round/>
                      <a:headEnd len="sm" w="sm" type="none"/>
                      <a:tailEnd len="sm" w="sm" type="none"/>
                    </a:lnT>
                    <a:lnB cap="flat" cmpd="sng" w="38100">
                      <a:solidFill>
                        <a:srgbClr val="FFF2CC"/>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chemeClr val="lt1"/>
                          </a:solidFill>
                          <a:latin typeface="Carter One"/>
                          <a:ea typeface="Carter One"/>
                          <a:cs typeface="Carter One"/>
                          <a:sym typeface="Carter One"/>
                        </a:rPr>
                        <a:t>4 x 4</a:t>
                      </a:r>
                      <a:endParaRPr>
                        <a:solidFill>
                          <a:schemeClr val="lt1"/>
                        </a:solidFill>
                        <a:latin typeface="Carter One"/>
                        <a:ea typeface="Carter One"/>
                        <a:cs typeface="Carter One"/>
                        <a:sym typeface="Carter One"/>
                      </a:endParaRPr>
                    </a:p>
                  </a:txBody>
                  <a:tcPr marT="91425" marB="91425" marR="91425" marL="91425">
                    <a:lnL cap="flat" cmpd="sng" w="38100">
                      <a:solidFill>
                        <a:srgbClr val="FFF2CC"/>
                      </a:solidFill>
                      <a:prstDash val="solid"/>
                      <a:round/>
                      <a:headEnd len="sm" w="sm" type="none"/>
                      <a:tailEnd len="sm" w="sm" type="none"/>
                    </a:lnL>
                    <a:lnR cap="flat" cmpd="sng" w="38100">
                      <a:solidFill>
                        <a:srgbClr val="FFF2CC"/>
                      </a:solidFill>
                      <a:prstDash val="solid"/>
                      <a:round/>
                      <a:headEnd len="sm" w="sm" type="none"/>
                      <a:tailEnd len="sm" w="sm" type="none"/>
                    </a:lnR>
                    <a:lnT cap="flat" cmpd="sng" w="38100">
                      <a:solidFill>
                        <a:srgbClr val="FFF2CC"/>
                      </a:solidFill>
                      <a:prstDash val="solid"/>
                      <a:round/>
                      <a:headEnd len="sm" w="sm" type="none"/>
                      <a:tailEnd len="sm" w="sm" type="none"/>
                    </a:lnT>
                    <a:lnB cap="flat" cmpd="sng" w="38100">
                      <a:solidFill>
                        <a:srgbClr val="FFF2CC"/>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100"/>
                        <a:buFont typeface="Arial"/>
                        <a:buNone/>
                      </a:pPr>
                      <a:r>
                        <a:rPr lang="en">
                          <a:solidFill>
                            <a:schemeClr val="lt1"/>
                          </a:solidFill>
                          <a:latin typeface="Carter One"/>
                          <a:ea typeface="Carter One"/>
                          <a:cs typeface="Carter One"/>
                          <a:sym typeface="Carter One"/>
                        </a:rPr>
                        <a:t>(Place 4 consecutive to win)</a:t>
                      </a:r>
                      <a:endParaRPr>
                        <a:solidFill>
                          <a:schemeClr val="lt1"/>
                        </a:solidFill>
                        <a:latin typeface="Carter One"/>
                        <a:ea typeface="Carter One"/>
                        <a:cs typeface="Carter One"/>
                        <a:sym typeface="Carter One"/>
                      </a:endParaRPr>
                    </a:p>
                  </a:txBody>
                  <a:tcPr marT="91425" marB="91425" marR="91425" marL="91425">
                    <a:lnL cap="flat" cmpd="sng" w="38100">
                      <a:solidFill>
                        <a:srgbClr val="FFF2CC"/>
                      </a:solidFill>
                      <a:prstDash val="solid"/>
                      <a:round/>
                      <a:headEnd len="sm" w="sm" type="none"/>
                      <a:tailEnd len="sm" w="sm" type="none"/>
                    </a:lnL>
                    <a:lnR cap="flat" cmpd="sng" w="38100">
                      <a:solidFill>
                        <a:srgbClr val="FFF2CC"/>
                      </a:solidFill>
                      <a:prstDash val="solid"/>
                      <a:round/>
                      <a:headEnd len="sm" w="sm" type="none"/>
                      <a:tailEnd len="sm" w="sm" type="none"/>
                    </a:lnR>
                    <a:lnT cap="flat" cmpd="sng" w="38100">
                      <a:solidFill>
                        <a:srgbClr val="FFF2CC"/>
                      </a:solidFill>
                      <a:prstDash val="solid"/>
                      <a:round/>
                      <a:headEnd len="sm" w="sm" type="none"/>
                      <a:tailEnd len="sm" w="sm" type="none"/>
                    </a:lnT>
                    <a:lnB cap="flat" cmpd="sng" w="38100">
                      <a:solidFill>
                        <a:srgbClr val="FFF2CC"/>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chemeClr val="lt1"/>
                          </a:solidFill>
                          <a:latin typeface="Carter One"/>
                          <a:ea typeface="Carter One"/>
                          <a:cs typeface="Carter One"/>
                          <a:sym typeface="Carter One"/>
                        </a:rPr>
                        <a:t>5 x 5 </a:t>
                      </a:r>
                      <a:endParaRPr>
                        <a:solidFill>
                          <a:schemeClr val="lt1"/>
                        </a:solidFill>
                        <a:latin typeface="Carter One"/>
                        <a:ea typeface="Carter One"/>
                        <a:cs typeface="Carter One"/>
                        <a:sym typeface="Carter One"/>
                      </a:endParaRPr>
                    </a:p>
                  </a:txBody>
                  <a:tcPr marT="91425" marB="91425" marR="91425" marL="91425">
                    <a:lnL cap="flat" cmpd="sng" w="38100">
                      <a:solidFill>
                        <a:srgbClr val="FFF2CC"/>
                      </a:solidFill>
                      <a:prstDash val="solid"/>
                      <a:round/>
                      <a:headEnd len="sm" w="sm" type="none"/>
                      <a:tailEnd len="sm" w="sm" type="none"/>
                    </a:lnL>
                    <a:lnR cap="flat" cmpd="sng" w="38100">
                      <a:solidFill>
                        <a:srgbClr val="FFF2CC"/>
                      </a:solidFill>
                      <a:prstDash val="solid"/>
                      <a:round/>
                      <a:headEnd len="sm" w="sm" type="none"/>
                      <a:tailEnd len="sm" w="sm" type="none"/>
                    </a:lnR>
                    <a:lnT cap="flat" cmpd="sng" w="38100">
                      <a:solidFill>
                        <a:srgbClr val="FFF2CC"/>
                      </a:solidFill>
                      <a:prstDash val="solid"/>
                      <a:round/>
                      <a:headEnd len="sm" w="sm" type="none"/>
                      <a:tailEnd len="sm" w="sm" type="none"/>
                    </a:lnT>
                    <a:lnB cap="flat" cmpd="sng" w="38100">
                      <a:solidFill>
                        <a:srgbClr val="FFF2CC"/>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solidFill>
                            <a:schemeClr val="lt1"/>
                          </a:solidFill>
                          <a:latin typeface="Carter One"/>
                          <a:ea typeface="Carter One"/>
                          <a:cs typeface="Carter One"/>
                          <a:sym typeface="Carter One"/>
                        </a:rPr>
                        <a:t>6 x 6</a:t>
                      </a:r>
                      <a:endParaRPr>
                        <a:solidFill>
                          <a:schemeClr val="lt1"/>
                        </a:solidFill>
                        <a:latin typeface="Carter One"/>
                        <a:ea typeface="Carter One"/>
                        <a:cs typeface="Carter One"/>
                        <a:sym typeface="Carter One"/>
                      </a:endParaRPr>
                    </a:p>
                  </a:txBody>
                  <a:tcPr marT="91425" marB="91425" marR="91425" marL="91425">
                    <a:lnL cap="flat" cmpd="sng" w="38100">
                      <a:solidFill>
                        <a:srgbClr val="FFF2CC"/>
                      </a:solidFill>
                      <a:prstDash val="solid"/>
                      <a:round/>
                      <a:headEnd len="sm" w="sm" type="none"/>
                      <a:tailEnd len="sm" w="sm" type="none"/>
                    </a:lnL>
                    <a:lnR cap="flat" cmpd="sng" w="38100">
                      <a:solidFill>
                        <a:srgbClr val="FFF2CC"/>
                      </a:solidFill>
                      <a:prstDash val="solid"/>
                      <a:round/>
                      <a:headEnd len="sm" w="sm" type="none"/>
                      <a:tailEnd len="sm" w="sm" type="none"/>
                    </a:lnR>
                    <a:lnT cap="flat" cmpd="sng" w="38100">
                      <a:solidFill>
                        <a:srgbClr val="FFF2CC"/>
                      </a:solidFill>
                      <a:prstDash val="solid"/>
                      <a:round/>
                      <a:headEnd len="sm" w="sm" type="none"/>
                      <a:tailEnd len="sm" w="sm" type="none"/>
                    </a:lnT>
                    <a:lnB cap="flat" cmpd="sng" w="114300">
                      <a:solidFill>
                        <a:srgbClr val="FFF2CC"/>
                      </a:solidFill>
                      <a:prstDash val="solid"/>
                      <a:round/>
                      <a:headEnd len="sm" w="sm" type="none"/>
                      <a:tailEnd len="sm" w="sm" type="none"/>
                    </a:lnB>
                  </a:tcPr>
                </a:tc>
              </a:tr>
              <a:tr h="396200">
                <a:tc>
                  <a:txBody>
                    <a:bodyPr/>
                    <a:lstStyle/>
                    <a:p>
                      <a:pPr indent="0" lvl="0" marL="0" rtl="0" algn="l">
                        <a:spcBef>
                          <a:spcPts val="0"/>
                        </a:spcBef>
                        <a:spcAft>
                          <a:spcPts val="0"/>
                        </a:spcAft>
                        <a:buClr>
                          <a:schemeClr val="dk1"/>
                        </a:buClr>
                        <a:buSzPts val="1100"/>
                        <a:buFont typeface="Arial"/>
                        <a:buNone/>
                      </a:pPr>
                      <a:r>
                        <a:rPr lang="en">
                          <a:solidFill>
                            <a:schemeClr val="lt1"/>
                          </a:solidFill>
                          <a:latin typeface="Carter One"/>
                          <a:ea typeface="Carter One"/>
                          <a:cs typeface="Carter One"/>
                          <a:sym typeface="Carter One"/>
                        </a:rPr>
                        <a:t>7 x 7</a:t>
                      </a:r>
                      <a:endParaRPr>
                        <a:solidFill>
                          <a:schemeClr val="lt1"/>
                        </a:solidFill>
                        <a:latin typeface="Carter One"/>
                        <a:ea typeface="Carter One"/>
                        <a:cs typeface="Carter One"/>
                        <a:sym typeface="Carter One"/>
                      </a:endParaRPr>
                    </a:p>
                  </a:txBody>
                  <a:tcPr marT="91425" marB="91425" marR="91425" marL="91425">
                    <a:lnL cap="flat" cmpd="sng" w="114300">
                      <a:solidFill>
                        <a:srgbClr val="FFF2CC"/>
                      </a:solidFill>
                      <a:prstDash val="solid"/>
                      <a:round/>
                      <a:headEnd len="sm" w="sm" type="none"/>
                      <a:tailEnd len="sm" w="sm" type="none"/>
                    </a:lnL>
                    <a:lnR cap="flat" cmpd="sng" w="114300">
                      <a:solidFill>
                        <a:srgbClr val="FFF2CC"/>
                      </a:solidFill>
                      <a:prstDash val="solid"/>
                      <a:round/>
                      <a:headEnd len="sm" w="sm" type="none"/>
                      <a:tailEnd len="sm" w="sm" type="none"/>
                    </a:lnR>
                    <a:lnT cap="flat" cmpd="sng" w="114300">
                      <a:solidFill>
                        <a:srgbClr val="FFF2CC"/>
                      </a:solidFill>
                      <a:prstDash val="solid"/>
                      <a:round/>
                      <a:headEnd len="sm" w="sm" type="none"/>
                      <a:tailEnd len="sm" w="sm" type="none"/>
                    </a:lnT>
                    <a:lnB cap="flat" cmpd="sng" w="114300">
                      <a:solidFill>
                        <a:srgbClr val="FFF2CC"/>
                      </a:solidFill>
                      <a:prstDash val="solid"/>
                      <a:round/>
                      <a:headEnd len="sm" w="sm" type="none"/>
                      <a:tailEnd len="sm" w="sm" type="none"/>
                    </a:lnB>
                  </a:tcPr>
                </a:tc>
              </a:tr>
            </a:tbl>
          </a:graphicData>
        </a:graphic>
      </p:graphicFrame>
      <p:sp>
        <p:nvSpPr>
          <p:cNvPr id="124" name="Google Shape;124;p21"/>
          <p:cNvSpPr txBox="1"/>
          <p:nvPr/>
        </p:nvSpPr>
        <p:spPr>
          <a:xfrm>
            <a:off x="0" y="0"/>
            <a:ext cx="1199400" cy="292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Merriweather"/>
                <a:ea typeface="Merriweather"/>
                <a:cs typeface="Merriweather"/>
                <a:sym typeface="Merriweather"/>
              </a:rPr>
              <a:t>Tic-Tac-Toe</a:t>
            </a:r>
            <a:r>
              <a:rPr lang="en" sz="700"/>
              <a:t>	x</a:t>
            </a:r>
            <a:endParaRPr sz="700"/>
          </a:p>
        </p:txBody>
      </p:sp>
      <p:sp>
        <p:nvSpPr>
          <p:cNvPr id="125" name="Google Shape;125;p21"/>
          <p:cNvSpPr txBox="1"/>
          <p:nvPr/>
        </p:nvSpPr>
        <p:spPr>
          <a:xfrm>
            <a:off x="7450" y="292500"/>
            <a:ext cx="1199400" cy="4925400"/>
          </a:xfrm>
          <a:prstGeom prst="rect">
            <a:avLst/>
          </a:prstGeom>
          <a:solidFill>
            <a:srgbClr val="B7B7B7"/>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p:txBody>
      </p:sp>
      <p:graphicFrame>
        <p:nvGraphicFramePr>
          <p:cNvPr id="126" name="Google Shape;126;p21"/>
          <p:cNvGraphicFramePr/>
          <p:nvPr/>
        </p:nvGraphicFramePr>
        <p:xfrm>
          <a:off x="0" y="322263"/>
          <a:ext cx="3000000" cy="3000000"/>
        </p:xfrm>
        <a:graphic>
          <a:graphicData uri="http://schemas.openxmlformats.org/drawingml/2006/table">
            <a:tbl>
              <a:tblPr>
                <a:noFill/>
                <a:tableStyleId>{E860912C-C885-405C-9AD5-94B21241AFDF}</a:tableStyleId>
              </a:tblPr>
              <a:tblGrid>
                <a:gridCol w="1206850"/>
              </a:tblGrid>
              <a:tr h="495250">
                <a:tc>
                  <a:txBody>
                    <a:bodyPr/>
                    <a:lstStyle/>
                    <a:p>
                      <a:pPr indent="0" lvl="0" marL="0" rtl="0" algn="l">
                        <a:spcBef>
                          <a:spcPts val="0"/>
                        </a:spcBef>
                        <a:spcAft>
                          <a:spcPts val="0"/>
                        </a:spcAft>
                        <a:buNone/>
                      </a:pPr>
                      <a:r>
                        <a:rPr lang="en">
                          <a:solidFill>
                            <a:srgbClr val="070708"/>
                          </a:solidFill>
                          <a:latin typeface="Carter One"/>
                          <a:ea typeface="Carter One"/>
                          <a:cs typeface="Carter One"/>
                          <a:sym typeface="Carter One"/>
                        </a:rPr>
                        <a:t>Main Menu</a:t>
                      </a:r>
                      <a:endParaRPr>
                        <a:solidFill>
                          <a:srgbClr val="070708"/>
                        </a:solidFill>
                        <a:latin typeface="Carter One"/>
                        <a:ea typeface="Carter One"/>
                        <a:cs typeface="Carter One"/>
                        <a:sym typeface="Carter One"/>
                      </a:endParaRPr>
                    </a:p>
                  </a:txBody>
                  <a:tcPr marT="91425" marB="91425" marR="91425" marL="91425">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r h="495250">
                <a:tc>
                  <a:txBody>
                    <a:bodyPr/>
                    <a:lstStyle/>
                    <a:p>
                      <a:pPr indent="0" lvl="0" marL="0" rtl="0" algn="l">
                        <a:spcBef>
                          <a:spcPts val="0"/>
                        </a:spcBef>
                        <a:spcAft>
                          <a:spcPts val="0"/>
                        </a:spcAft>
                        <a:buNone/>
                      </a:pPr>
                      <a:r>
                        <a:rPr lang="en">
                          <a:solidFill>
                            <a:srgbClr val="070708"/>
                          </a:solidFill>
                          <a:latin typeface="Carter One"/>
                          <a:ea typeface="Carter One"/>
                          <a:cs typeface="Carter One"/>
                          <a:sym typeface="Carter One"/>
                        </a:rPr>
                        <a:t>Rules!!!</a:t>
                      </a:r>
                      <a:endParaRPr>
                        <a:solidFill>
                          <a:srgbClr val="070708"/>
                        </a:solidFill>
                        <a:latin typeface="Carter One"/>
                        <a:ea typeface="Carter One"/>
                        <a:cs typeface="Carter One"/>
                        <a:sym typeface="Carter One"/>
                      </a:endParaRPr>
                    </a:p>
                  </a:txBody>
                  <a:tcPr marT="91425" marB="91425" marR="91425" marL="91425">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r h="495250">
                <a:tc>
                  <a:txBody>
                    <a:bodyPr/>
                    <a:lstStyle/>
                    <a:p>
                      <a:pPr indent="0" lvl="0" marL="0" rtl="0" algn="l">
                        <a:spcBef>
                          <a:spcPts val="0"/>
                        </a:spcBef>
                        <a:spcAft>
                          <a:spcPts val="0"/>
                        </a:spcAft>
                        <a:buNone/>
                      </a:pPr>
                      <a:r>
                        <a:rPr lang="en">
                          <a:solidFill>
                            <a:srgbClr val="070708"/>
                          </a:solidFill>
                          <a:latin typeface="Carter One"/>
                          <a:ea typeface="Carter One"/>
                          <a:cs typeface="Carter One"/>
                          <a:sym typeface="Carter One"/>
                        </a:rPr>
                        <a:t>Source Code.</a:t>
                      </a:r>
                      <a:endParaRPr>
                        <a:solidFill>
                          <a:srgbClr val="070708"/>
                        </a:solidFill>
                        <a:latin typeface="Carter One"/>
                        <a:ea typeface="Carter One"/>
                        <a:cs typeface="Carter One"/>
                        <a:sym typeface="Carter One"/>
                      </a:endParaRPr>
                    </a:p>
                  </a:txBody>
                  <a:tcPr marT="91425" marB="91425" marR="91425" marL="91425">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r h="495250">
                <a:tc>
                  <a:txBody>
                    <a:bodyPr/>
                    <a:lstStyle/>
                    <a:p>
                      <a:pPr indent="0" lvl="0" marL="0" rtl="0" algn="l">
                        <a:spcBef>
                          <a:spcPts val="0"/>
                        </a:spcBef>
                        <a:spcAft>
                          <a:spcPts val="0"/>
                        </a:spcAft>
                        <a:buNone/>
                      </a:pPr>
                      <a:r>
                        <a:rPr lang="en">
                          <a:solidFill>
                            <a:srgbClr val="070708"/>
                          </a:solidFill>
                          <a:latin typeface="Carter One"/>
                          <a:ea typeface="Carter One"/>
                          <a:cs typeface="Carter One"/>
                          <a:sym typeface="Carter One"/>
                        </a:rPr>
                        <a:t>Feedback?</a:t>
                      </a:r>
                      <a:endParaRPr>
                        <a:solidFill>
                          <a:srgbClr val="070708"/>
                        </a:solidFill>
                        <a:latin typeface="Carter One"/>
                        <a:ea typeface="Carter One"/>
                        <a:cs typeface="Carter One"/>
                        <a:sym typeface="Carter One"/>
                      </a:endParaRPr>
                    </a:p>
                  </a:txBody>
                  <a:tcPr marT="91425" marB="91425" marR="91425" marL="91425">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r h="495250">
                <a:tc>
                  <a:txBody>
                    <a:bodyPr/>
                    <a:lstStyle/>
                    <a:p>
                      <a:pPr indent="0" lvl="0" marL="0" rtl="0" algn="l">
                        <a:spcBef>
                          <a:spcPts val="0"/>
                        </a:spcBef>
                        <a:spcAft>
                          <a:spcPts val="0"/>
                        </a:spcAft>
                        <a:buNone/>
                      </a:pPr>
                      <a:r>
                        <a:rPr lang="en">
                          <a:solidFill>
                            <a:srgbClr val="070708"/>
                          </a:solidFill>
                          <a:latin typeface="Carter One"/>
                          <a:ea typeface="Carter One"/>
                          <a:cs typeface="Carter One"/>
                          <a:sym typeface="Carter One"/>
                        </a:rPr>
                        <a:t>Report a bug. </a:t>
                      </a:r>
                      <a:endParaRPr>
                        <a:solidFill>
                          <a:srgbClr val="070708"/>
                        </a:solidFill>
                        <a:latin typeface="Carter One"/>
                        <a:ea typeface="Carter One"/>
                        <a:cs typeface="Carter One"/>
                        <a:sym typeface="Carter One"/>
                      </a:endParaRPr>
                    </a:p>
                  </a:txBody>
                  <a:tcPr marT="91425" marB="91425" marR="91425" marL="91425">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r h="495250">
                <a:tc>
                  <a:txBody>
                    <a:bodyPr/>
                    <a:lstStyle/>
                    <a:p>
                      <a:pPr indent="0" lvl="0" marL="0" rtl="0" algn="l">
                        <a:spcBef>
                          <a:spcPts val="0"/>
                        </a:spcBef>
                        <a:spcAft>
                          <a:spcPts val="0"/>
                        </a:spcAft>
                        <a:buNone/>
                      </a:pPr>
                      <a:r>
                        <a:rPr lang="en">
                          <a:solidFill>
                            <a:srgbClr val="070708"/>
                          </a:solidFill>
                          <a:latin typeface="Carter One"/>
                          <a:ea typeface="Carter One"/>
                          <a:cs typeface="Carter One"/>
                          <a:sym typeface="Carter One"/>
                        </a:rPr>
                        <a:t>Contact us.</a:t>
                      </a:r>
                      <a:endParaRPr>
                        <a:solidFill>
                          <a:srgbClr val="070708"/>
                        </a:solidFill>
                        <a:latin typeface="Carter One"/>
                        <a:ea typeface="Carter One"/>
                        <a:cs typeface="Carter One"/>
                        <a:sym typeface="Carter One"/>
                      </a:endParaRPr>
                    </a:p>
                  </a:txBody>
                  <a:tcPr marT="91425" marB="91425" marR="91425" marL="91425">
                    <a:lnL cap="flat" cmpd="sng" w="28575">
                      <a:solidFill>
                        <a:srgbClr val="3C78D8"/>
                      </a:solidFill>
                      <a:prstDash val="solid"/>
                      <a:round/>
                      <a:headEnd len="sm" w="sm" type="none"/>
                      <a:tailEnd len="sm" w="sm" type="none"/>
                    </a:lnL>
                    <a:lnR cap="flat" cmpd="sng" w="28575">
                      <a:solidFill>
                        <a:srgbClr val="3C78D8"/>
                      </a:solidFill>
                      <a:prstDash val="solid"/>
                      <a:round/>
                      <a:headEnd len="sm" w="sm" type="none"/>
                      <a:tailEnd len="sm" w="sm" type="none"/>
                    </a:lnR>
                    <a:lnT cap="flat" cmpd="sng" w="28575">
                      <a:solidFill>
                        <a:srgbClr val="3C78D8"/>
                      </a:solidFill>
                      <a:prstDash val="solid"/>
                      <a:round/>
                      <a:headEnd len="sm" w="sm" type="none"/>
                      <a:tailEnd len="sm" w="sm" type="none"/>
                    </a:lnT>
                    <a:lnB cap="flat" cmpd="sng" w="28575">
                      <a:solidFill>
                        <a:srgbClr val="3C78D8"/>
                      </a:solidFill>
                      <a:prstDash val="solid"/>
                      <a:round/>
                      <a:headEnd len="sm" w="sm" type="none"/>
                      <a:tailEnd len="sm" w="sm" type="none"/>
                    </a:lnB>
                  </a:tcPr>
                </a:tc>
              </a:tr>
            </a:tbl>
          </a:graphicData>
        </a:graphic>
      </p:graphicFrame>
      <p:sp>
        <p:nvSpPr>
          <p:cNvPr id="127" name="Google Shape;127;p21"/>
          <p:cNvSpPr txBox="1"/>
          <p:nvPr/>
        </p:nvSpPr>
        <p:spPr>
          <a:xfrm>
            <a:off x="1922650" y="101813"/>
            <a:ext cx="5950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u="sng">
                <a:solidFill>
                  <a:schemeClr val="lt1"/>
                </a:solidFill>
                <a:latin typeface="Carter One"/>
                <a:ea typeface="Carter One"/>
                <a:cs typeface="Carter One"/>
                <a:sym typeface="Carter One"/>
              </a:rPr>
              <a:t>Please read and comply to the rules before you play.</a:t>
            </a:r>
            <a:endParaRPr sz="1600" u="sng">
              <a:solidFill>
                <a:schemeClr val="lt1"/>
              </a:solidFill>
              <a:latin typeface="Carter One"/>
              <a:ea typeface="Carter One"/>
              <a:cs typeface="Carter One"/>
              <a:sym typeface="Carter One"/>
            </a:endParaRPr>
          </a:p>
        </p:txBody>
      </p:sp>
      <p:graphicFrame>
        <p:nvGraphicFramePr>
          <p:cNvPr id="128" name="Google Shape;128;p21"/>
          <p:cNvGraphicFramePr/>
          <p:nvPr/>
        </p:nvGraphicFramePr>
        <p:xfrm>
          <a:off x="1398250" y="817525"/>
          <a:ext cx="3000000" cy="3000000"/>
        </p:xfrm>
        <a:graphic>
          <a:graphicData uri="http://schemas.openxmlformats.org/drawingml/2006/table">
            <a:tbl>
              <a:tblPr>
                <a:noFill/>
                <a:tableStyleId>{E860912C-C885-405C-9AD5-94B21241AFDF}</a:tableStyleId>
              </a:tblPr>
              <a:tblGrid>
                <a:gridCol w="2025850"/>
              </a:tblGrid>
              <a:tr h="543950">
                <a:tc>
                  <a:txBody>
                    <a:bodyPr/>
                    <a:lstStyle/>
                    <a:p>
                      <a:pPr indent="0" lvl="0" marL="0" rtl="0" algn="l">
                        <a:spcBef>
                          <a:spcPts val="0"/>
                        </a:spcBef>
                        <a:spcAft>
                          <a:spcPts val="0"/>
                        </a:spcAft>
                        <a:buNone/>
                      </a:pPr>
                      <a:r>
                        <a:rPr lang="en">
                          <a:solidFill>
                            <a:schemeClr val="lt1"/>
                          </a:solidFill>
                          <a:latin typeface="Carter One"/>
                          <a:ea typeface="Carter One"/>
                          <a:cs typeface="Carter One"/>
                          <a:sym typeface="Carter One"/>
                        </a:rPr>
                        <a:t>What player would you like to play as?</a:t>
                      </a:r>
                      <a:endParaRPr>
                        <a:solidFill>
                          <a:schemeClr val="lt1"/>
                        </a:solidFill>
                        <a:latin typeface="Carter One"/>
                        <a:ea typeface="Carter One"/>
                        <a:cs typeface="Carter One"/>
                        <a:sym typeface="Carter One"/>
                      </a:endParaRPr>
                    </a:p>
                  </a:txBody>
                  <a:tcPr marT="91425" marB="91425" marR="91425" marL="91425">
                    <a:lnL cap="flat" cmpd="sng" w="38100">
                      <a:solidFill>
                        <a:srgbClr val="93C47D"/>
                      </a:solidFill>
                      <a:prstDash val="solid"/>
                      <a:round/>
                      <a:headEnd len="sm" w="sm" type="none"/>
                      <a:tailEnd len="sm" w="sm" type="none"/>
                    </a:lnL>
                    <a:lnR cap="flat" cmpd="sng" w="38100">
                      <a:solidFill>
                        <a:srgbClr val="93C47D"/>
                      </a:solidFill>
                      <a:prstDash val="solid"/>
                      <a:round/>
                      <a:headEnd len="sm" w="sm" type="none"/>
                      <a:tailEnd len="sm" w="sm" type="none"/>
                    </a:lnR>
                    <a:lnT cap="flat" cmpd="sng" w="38100">
                      <a:solidFill>
                        <a:srgbClr val="93C47D"/>
                      </a:solidFill>
                      <a:prstDash val="solid"/>
                      <a:round/>
                      <a:headEnd len="sm" w="sm" type="none"/>
                      <a:tailEnd len="sm" w="sm" type="none"/>
                    </a:lnT>
                    <a:lnB cap="flat" cmpd="sng" w="114300">
                      <a:solidFill>
                        <a:srgbClr val="93C47D"/>
                      </a:solidFill>
                      <a:prstDash val="solid"/>
                      <a:round/>
                      <a:headEnd len="sm" w="sm" type="none"/>
                      <a:tailEnd len="sm" w="sm" type="none"/>
                    </a:lnB>
                  </a:tcPr>
                </a:tc>
              </a:tr>
              <a:tr h="483850">
                <a:tc>
                  <a:txBody>
                    <a:bodyPr/>
                    <a:lstStyle/>
                    <a:p>
                      <a:pPr indent="0" lvl="0" marL="0" rtl="0" algn="l">
                        <a:spcBef>
                          <a:spcPts val="0"/>
                        </a:spcBef>
                        <a:spcAft>
                          <a:spcPts val="0"/>
                        </a:spcAft>
                        <a:buNone/>
                      </a:pPr>
                      <a:r>
                        <a:rPr lang="en">
                          <a:solidFill>
                            <a:schemeClr val="lt1"/>
                          </a:solidFill>
                          <a:latin typeface="Carter One"/>
                          <a:ea typeface="Carter One"/>
                          <a:cs typeface="Carter One"/>
                          <a:sym typeface="Carter One"/>
                        </a:rPr>
                        <a:t>X (plays first)</a:t>
                      </a:r>
                      <a:endParaRPr>
                        <a:solidFill>
                          <a:schemeClr val="lt1"/>
                        </a:solidFill>
                        <a:latin typeface="Carter One"/>
                        <a:ea typeface="Carter One"/>
                        <a:cs typeface="Carter One"/>
                        <a:sym typeface="Carter One"/>
                      </a:endParaRPr>
                    </a:p>
                  </a:txBody>
                  <a:tcPr marT="91425" marB="91425" marR="91425" marL="91425">
                    <a:lnL cap="flat" cmpd="sng" w="114300">
                      <a:solidFill>
                        <a:srgbClr val="93C47D"/>
                      </a:solidFill>
                      <a:prstDash val="solid"/>
                      <a:round/>
                      <a:headEnd len="sm" w="sm" type="none"/>
                      <a:tailEnd len="sm" w="sm" type="none"/>
                    </a:lnL>
                    <a:lnR cap="flat" cmpd="sng" w="114300">
                      <a:solidFill>
                        <a:srgbClr val="93C47D"/>
                      </a:solidFill>
                      <a:prstDash val="solid"/>
                      <a:round/>
                      <a:headEnd len="sm" w="sm" type="none"/>
                      <a:tailEnd len="sm" w="sm" type="none"/>
                    </a:lnR>
                    <a:lnT cap="flat" cmpd="sng" w="114300">
                      <a:solidFill>
                        <a:srgbClr val="93C47D"/>
                      </a:solidFill>
                      <a:prstDash val="solid"/>
                      <a:round/>
                      <a:headEnd len="sm" w="sm" type="none"/>
                      <a:tailEnd len="sm" w="sm" type="none"/>
                    </a:lnT>
                    <a:lnB cap="flat" cmpd="sng" w="114300">
                      <a:solidFill>
                        <a:srgbClr val="93C47D"/>
                      </a:solidFill>
                      <a:prstDash val="solid"/>
                      <a:round/>
                      <a:headEnd len="sm" w="sm" type="none"/>
                      <a:tailEnd len="sm" w="sm" type="none"/>
                    </a:lnB>
                  </a:tcPr>
                </a:tc>
              </a:tr>
              <a:tr h="308575">
                <a:tc>
                  <a:txBody>
                    <a:bodyPr/>
                    <a:lstStyle/>
                    <a:p>
                      <a:pPr indent="0" lvl="0" marL="0" rtl="0" algn="l">
                        <a:spcBef>
                          <a:spcPts val="0"/>
                        </a:spcBef>
                        <a:spcAft>
                          <a:spcPts val="0"/>
                        </a:spcAft>
                        <a:buNone/>
                      </a:pPr>
                      <a:r>
                        <a:rPr lang="en">
                          <a:solidFill>
                            <a:schemeClr val="lt1"/>
                          </a:solidFill>
                          <a:latin typeface="Carter One"/>
                          <a:ea typeface="Carter One"/>
                          <a:cs typeface="Carter One"/>
                          <a:sym typeface="Carter One"/>
                        </a:rPr>
                        <a:t>O</a:t>
                      </a:r>
                      <a:endParaRPr>
                        <a:solidFill>
                          <a:schemeClr val="lt1"/>
                        </a:solidFill>
                        <a:latin typeface="Carter One"/>
                        <a:ea typeface="Carter One"/>
                        <a:cs typeface="Carter One"/>
                        <a:sym typeface="Carter One"/>
                      </a:endParaRPr>
                    </a:p>
                  </a:txBody>
                  <a:tcPr marT="91425" marB="91425" marR="91425" marL="91425">
                    <a:lnL cap="flat" cmpd="sng" w="38100">
                      <a:solidFill>
                        <a:srgbClr val="93C47D"/>
                      </a:solidFill>
                      <a:prstDash val="solid"/>
                      <a:round/>
                      <a:headEnd len="sm" w="sm" type="none"/>
                      <a:tailEnd len="sm" w="sm" type="none"/>
                    </a:lnL>
                    <a:lnR cap="flat" cmpd="sng" w="38100">
                      <a:solidFill>
                        <a:srgbClr val="93C47D"/>
                      </a:solidFill>
                      <a:prstDash val="solid"/>
                      <a:round/>
                      <a:headEnd len="sm" w="sm" type="none"/>
                      <a:tailEnd len="sm" w="sm" type="none"/>
                    </a:lnR>
                    <a:lnT cap="flat" cmpd="sng" w="114300">
                      <a:solidFill>
                        <a:srgbClr val="93C47D"/>
                      </a:solidFill>
                      <a:prstDash val="solid"/>
                      <a:round/>
                      <a:headEnd len="sm" w="sm" type="none"/>
                      <a:tailEnd len="sm" w="sm" type="none"/>
                    </a:lnT>
                    <a:lnB cap="flat" cmpd="sng" w="38100">
                      <a:solidFill>
                        <a:srgbClr val="93C47D"/>
                      </a:solidFill>
                      <a:prstDash val="solid"/>
                      <a:round/>
                      <a:headEnd len="sm" w="sm" type="none"/>
                      <a:tailEnd len="sm" w="sm" type="none"/>
                    </a:lnB>
                  </a:tcPr>
                </a:tc>
              </a:tr>
            </a:tbl>
          </a:graphicData>
        </a:graphic>
      </p:graphicFrame>
      <p:pic>
        <p:nvPicPr>
          <p:cNvPr id="129" name="Google Shape;129;p21"/>
          <p:cNvPicPr preferRelativeResize="0"/>
          <p:nvPr/>
        </p:nvPicPr>
        <p:blipFill rotWithShape="1">
          <a:blip r:embed="rId5">
            <a:alphaModFix/>
          </a:blip>
          <a:srcRect b="10570" l="0" r="0" t="0"/>
          <a:stretch/>
        </p:blipFill>
        <p:spPr>
          <a:xfrm>
            <a:off x="2841050" y="3764875"/>
            <a:ext cx="629151" cy="600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4">
            <a:alphaModFix/>
          </a:blip>
          <a:stretch>
            <a:fillRect/>
          </a:stretch>
        </p:blipFill>
        <p:spPr>
          <a:xfrm>
            <a:off x="3379500" y="2423150"/>
            <a:ext cx="2720350" cy="2720350"/>
          </a:xfrm>
          <a:prstGeom prst="rect">
            <a:avLst/>
          </a:prstGeom>
          <a:noFill/>
          <a:ln>
            <a:noFill/>
          </a:ln>
        </p:spPr>
      </p:pic>
      <p:graphicFrame>
        <p:nvGraphicFramePr>
          <p:cNvPr id="135" name="Google Shape;135;p22"/>
          <p:cNvGraphicFramePr/>
          <p:nvPr/>
        </p:nvGraphicFramePr>
        <p:xfrm>
          <a:off x="3399688" y="2423155"/>
          <a:ext cx="3000000" cy="3000000"/>
        </p:xfrm>
        <a:graphic>
          <a:graphicData uri="http://schemas.openxmlformats.org/drawingml/2006/table">
            <a:tbl>
              <a:tblPr>
                <a:noFill/>
                <a:tableStyleId>{E860912C-C885-405C-9AD5-94B21241AFDF}</a:tableStyleId>
              </a:tblPr>
              <a:tblGrid>
                <a:gridCol w="382850"/>
                <a:gridCol w="382850"/>
                <a:gridCol w="382850"/>
                <a:gridCol w="382850"/>
                <a:gridCol w="382850"/>
                <a:gridCol w="382850"/>
                <a:gridCol w="382850"/>
              </a:tblGrid>
              <a:tr h="239300">
                <a:tc>
                  <a:txBody>
                    <a:bodyPr/>
                    <a:lstStyle/>
                    <a:p>
                      <a:pPr indent="0" lvl="0" marL="0" rtl="0" algn="l">
                        <a:spcBef>
                          <a:spcPts val="0"/>
                        </a:spcBef>
                        <a:spcAft>
                          <a:spcPts val="0"/>
                        </a:spcAft>
                        <a:buNone/>
                      </a:pPr>
                      <a:r>
                        <a:rPr i="1" lang="en" sz="1300">
                          <a:latin typeface="Pacifico"/>
                          <a:ea typeface="Pacifico"/>
                          <a:cs typeface="Pacifico"/>
                          <a:sym typeface="Pacifico"/>
                        </a:rPr>
                        <a:t>O</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latin typeface="Pacifico"/>
                          <a:ea typeface="Pacifico"/>
                          <a:cs typeface="Pacifico"/>
                          <a:sym typeface="Pacifico"/>
                        </a:rPr>
                        <a:t>O</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FFFFFF"/>
                          </a:solidFill>
                          <a:latin typeface="Pacifico"/>
                          <a:ea typeface="Pacifico"/>
                          <a:cs typeface="Pacifico"/>
                          <a:sym typeface="Pacifico"/>
                        </a:rPr>
                        <a:t>X</a:t>
                      </a:r>
                      <a:endParaRPr i="1" sz="1300">
                        <a:solidFill>
                          <a:srgbClr val="FFFFFF"/>
                        </a:solidFill>
                        <a:latin typeface="Pacifico"/>
                        <a:ea typeface="Pacifico"/>
                        <a:cs typeface="Pacifico"/>
                        <a:sym typeface="Pacifico"/>
                      </a:endParaRPr>
                    </a:p>
                  </a:txBody>
                  <a:tcPr marT="91425" marB="91425" marR="91425" marL="91425"/>
                </a:tc>
              </a:tr>
              <a:tr h="358100">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FFFFFF"/>
                          </a:solidFill>
                          <a:latin typeface="Pacifico"/>
                          <a:ea typeface="Pacifico"/>
                          <a:cs typeface="Pacifico"/>
                          <a:sym typeface="Pacifico"/>
                        </a:rPr>
                        <a:t>X</a:t>
                      </a:r>
                      <a:endParaRPr i="1" sz="1300">
                        <a:solidFill>
                          <a:srgbClr val="FFFFFF"/>
                        </a:solidFill>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latin typeface="Pacifico"/>
                          <a:ea typeface="Pacifico"/>
                          <a:cs typeface="Pacifico"/>
                          <a:sym typeface="Pacifico"/>
                        </a:rPr>
                        <a:t>O</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r>
              <a:tr h="358100">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000000"/>
                          </a:solidFill>
                          <a:latin typeface="Pacifico"/>
                          <a:ea typeface="Pacifico"/>
                          <a:cs typeface="Pacifico"/>
                          <a:sym typeface="Pacifico"/>
                        </a:rPr>
                        <a:t>O</a:t>
                      </a:r>
                      <a:endParaRPr i="1" sz="1300">
                        <a:solidFill>
                          <a:srgbClr val="000000"/>
                        </a:solidFill>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solidFill>
                          <a:srgbClr val="FFFFFF"/>
                        </a:solidFill>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r>
              <a:tr h="358100">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chemeClr val="lt1"/>
                          </a:solidFill>
                          <a:latin typeface="Pacifico"/>
                          <a:ea typeface="Pacifico"/>
                          <a:cs typeface="Pacifico"/>
                          <a:sym typeface="Pacifico"/>
                        </a:rPr>
                        <a:t>X</a:t>
                      </a:r>
                      <a:endParaRPr i="1" sz="1300">
                        <a:solidFill>
                          <a:schemeClr val="lt1"/>
                        </a:solidFill>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FFFFFF"/>
                          </a:solidFill>
                          <a:latin typeface="Pacifico"/>
                          <a:ea typeface="Pacifico"/>
                          <a:cs typeface="Pacifico"/>
                          <a:sym typeface="Pacifico"/>
                        </a:rPr>
                        <a:t>X</a:t>
                      </a:r>
                      <a:endParaRPr i="1" sz="1300">
                        <a:solidFill>
                          <a:srgbClr val="FFFFFF"/>
                        </a:solidFill>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FFFFFF"/>
                          </a:solidFill>
                          <a:latin typeface="Pacifico"/>
                          <a:ea typeface="Pacifico"/>
                          <a:cs typeface="Pacifico"/>
                          <a:sym typeface="Pacifico"/>
                        </a:rPr>
                        <a:t>X</a:t>
                      </a:r>
                      <a:endParaRPr i="1" sz="1300">
                        <a:solidFill>
                          <a:srgbClr val="FFFFFF"/>
                        </a:solidFill>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r>
              <a:tr h="358100">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FFFFFF"/>
                          </a:solidFill>
                          <a:latin typeface="Pacifico"/>
                          <a:ea typeface="Pacifico"/>
                          <a:cs typeface="Pacifico"/>
                          <a:sym typeface="Pacifico"/>
                        </a:rPr>
                        <a:t>X</a:t>
                      </a:r>
                      <a:endParaRPr i="1" sz="1300">
                        <a:solidFill>
                          <a:srgbClr val="FFFFFF"/>
                        </a:solidFill>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000000"/>
                          </a:solidFill>
                          <a:latin typeface="Pacifico"/>
                          <a:ea typeface="Pacifico"/>
                          <a:cs typeface="Pacifico"/>
                          <a:sym typeface="Pacifico"/>
                        </a:rPr>
                        <a:t>O</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r>
              <a:tr h="358100">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FFFFFF"/>
                          </a:solidFill>
                          <a:latin typeface="Pacifico"/>
                          <a:ea typeface="Pacifico"/>
                          <a:cs typeface="Pacifico"/>
                          <a:sym typeface="Pacifico"/>
                        </a:rPr>
                        <a:t>X</a:t>
                      </a:r>
                      <a:endParaRPr i="1" sz="1300">
                        <a:solidFill>
                          <a:srgbClr val="FFFFFF"/>
                        </a:solidFill>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FFFFFF"/>
                          </a:solidFill>
                          <a:latin typeface="Pacifico"/>
                          <a:ea typeface="Pacifico"/>
                          <a:cs typeface="Pacifico"/>
                          <a:sym typeface="Pacifico"/>
                        </a:rPr>
                        <a:t>X</a:t>
                      </a:r>
                      <a:endParaRPr i="1" sz="1300">
                        <a:solidFill>
                          <a:srgbClr val="FFFFFF"/>
                        </a:solidFill>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r>
              <a:tr h="358100">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t/>
                      </a:r>
                      <a:endParaRPr i="1" sz="1300">
                        <a:latin typeface="Pacifico"/>
                        <a:ea typeface="Pacifico"/>
                        <a:cs typeface="Pacifico"/>
                        <a:sym typeface="Pacifico"/>
                      </a:endParaRPr>
                    </a:p>
                  </a:txBody>
                  <a:tcPr marT="91425" marB="91425" marR="91425" marL="91425"/>
                </a:tc>
                <a:tc>
                  <a:txBody>
                    <a:bodyPr/>
                    <a:lstStyle/>
                    <a:p>
                      <a:pPr indent="0" lvl="0" marL="0" rtl="0" algn="l">
                        <a:spcBef>
                          <a:spcPts val="0"/>
                        </a:spcBef>
                        <a:spcAft>
                          <a:spcPts val="0"/>
                        </a:spcAft>
                        <a:buNone/>
                      </a:pPr>
                      <a:r>
                        <a:rPr i="1" lang="en" sz="1300">
                          <a:solidFill>
                            <a:srgbClr val="FFFFFF"/>
                          </a:solidFill>
                          <a:latin typeface="Pacifico"/>
                          <a:ea typeface="Pacifico"/>
                          <a:cs typeface="Pacifico"/>
                          <a:sym typeface="Pacifico"/>
                        </a:rPr>
                        <a:t>X</a:t>
                      </a:r>
                      <a:endParaRPr i="1" sz="1300">
                        <a:solidFill>
                          <a:srgbClr val="FFFFFF"/>
                        </a:solidFill>
                        <a:latin typeface="Pacifico"/>
                        <a:ea typeface="Pacifico"/>
                        <a:cs typeface="Pacifico"/>
                        <a:sym typeface="Pacifico"/>
                      </a:endParaRPr>
                    </a:p>
                  </a:txBody>
                  <a:tcPr marT="91425" marB="91425" marR="91425" marL="91425"/>
                </a:tc>
              </a:tr>
            </a:tbl>
          </a:graphicData>
        </a:graphic>
      </p:graphicFrame>
      <p:sp>
        <p:nvSpPr>
          <p:cNvPr id="136" name="Google Shape;136;p22"/>
          <p:cNvSpPr txBox="1"/>
          <p:nvPr/>
        </p:nvSpPr>
        <p:spPr>
          <a:xfrm>
            <a:off x="0" y="0"/>
            <a:ext cx="1199400" cy="2925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latin typeface="Merriweather"/>
                <a:ea typeface="Merriweather"/>
                <a:cs typeface="Merriweather"/>
                <a:sym typeface="Merriweather"/>
              </a:rPr>
              <a:t>Tic-Tac-Toe</a:t>
            </a:r>
            <a:r>
              <a:rPr lang="en" sz="700"/>
              <a:t>	x</a:t>
            </a:r>
            <a:endParaRPr sz="700"/>
          </a:p>
        </p:txBody>
      </p:sp>
      <p:sp>
        <p:nvSpPr>
          <p:cNvPr id="137" name="Google Shape;137;p22"/>
          <p:cNvSpPr txBox="1"/>
          <p:nvPr/>
        </p:nvSpPr>
        <p:spPr>
          <a:xfrm>
            <a:off x="0" y="324200"/>
            <a:ext cx="3512100" cy="985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600">
                <a:solidFill>
                  <a:schemeClr val="lt1"/>
                </a:solidFill>
                <a:latin typeface="Fredoka One"/>
                <a:ea typeface="Fredoka One"/>
                <a:cs typeface="Fredoka One"/>
                <a:sym typeface="Fredoka One"/>
              </a:rPr>
              <a:t>X - Bot CHAD. (AI)    </a:t>
            </a:r>
            <a:br>
              <a:rPr lang="en" sz="2600">
                <a:solidFill>
                  <a:srgbClr val="070708"/>
                </a:solidFill>
                <a:latin typeface="Fredoka One"/>
                <a:ea typeface="Fredoka One"/>
                <a:cs typeface="Fredoka One"/>
                <a:sym typeface="Fredoka One"/>
              </a:rPr>
            </a:br>
            <a:r>
              <a:rPr lang="en" sz="2600">
                <a:solidFill>
                  <a:srgbClr val="070708"/>
                </a:solidFill>
                <a:latin typeface="Fredoka One"/>
                <a:ea typeface="Fredoka One"/>
                <a:cs typeface="Fredoka One"/>
                <a:sym typeface="Fredoka One"/>
              </a:rPr>
              <a:t>O - Timmy.</a:t>
            </a:r>
            <a:endParaRPr sz="2600">
              <a:solidFill>
                <a:srgbClr val="070708"/>
              </a:solidFill>
              <a:latin typeface="Fredoka One"/>
              <a:ea typeface="Fredoka One"/>
              <a:cs typeface="Fredoka One"/>
              <a:sym typeface="Fredoka One"/>
            </a:endParaRPr>
          </a:p>
        </p:txBody>
      </p:sp>
      <p:pic>
        <p:nvPicPr>
          <p:cNvPr id="138" name="Google Shape;138;p22"/>
          <p:cNvPicPr preferRelativeResize="0"/>
          <p:nvPr/>
        </p:nvPicPr>
        <p:blipFill rotWithShape="1">
          <a:blip r:embed="rId5">
            <a:alphaModFix/>
          </a:blip>
          <a:srcRect b="10570" l="0" r="0" t="0"/>
          <a:stretch/>
        </p:blipFill>
        <p:spPr>
          <a:xfrm>
            <a:off x="4882600" y="3291950"/>
            <a:ext cx="629151" cy="600051"/>
          </a:xfrm>
          <a:prstGeom prst="rect">
            <a:avLst/>
          </a:prstGeom>
          <a:noFill/>
          <a:ln>
            <a:noFill/>
          </a:ln>
        </p:spPr>
      </p:pic>
      <p:sp>
        <p:nvSpPr>
          <p:cNvPr id="139" name="Google Shape;139;p22"/>
          <p:cNvSpPr txBox="1"/>
          <p:nvPr/>
        </p:nvSpPr>
        <p:spPr>
          <a:xfrm>
            <a:off x="0" y="4743300"/>
            <a:ext cx="4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140" name="Google Shape;140;p22"/>
          <p:cNvPicPr preferRelativeResize="0"/>
          <p:nvPr/>
        </p:nvPicPr>
        <p:blipFill rotWithShape="1">
          <a:blip r:embed="rId6">
            <a:alphaModFix/>
          </a:blip>
          <a:srcRect b="-4569" l="0" r="0" t="0"/>
          <a:stretch/>
        </p:blipFill>
        <p:spPr>
          <a:xfrm>
            <a:off x="5815900" y="1755950"/>
            <a:ext cx="558477" cy="741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3"/>
          <p:cNvPicPr preferRelativeResize="0"/>
          <p:nvPr/>
        </p:nvPicPr>
        <p:blipFill>
          <a:blip r:embed="rId3">
            <a:alphaModFix/>
          </a:blip>
          <a:stretch>
            <a:fillRect/>
          </a:stretch>
        </p:blipFill>
        <p:spPr>
          <a:xfrm>
            <a:off x="0" y="0"/>
            <a:ext cx="9144000" cy="5143500"/>
          </a:xfrm>
          <a:prstGeom prst="rect">
            <a:avLst/>
          </a:prstGeom>
          <a:noFill/>
          <a:ln>
            <a:noFill/>
          </a:ln>
        </p:spPr>
      </p:pic>
      <p:sp>
        <p:nvSpPr>
          <p:cNvPr id="146" name="Google Shape;146;p23"/>
          <p:cNvSpPr txBox="1"/>
          <p:nvPr/>
        </p:nvSpPr>
        <p:spPr>
          <a:xfrm>
            <a:off x="357300" y="111675"/>
            <a:ext cx="6066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Fredoka One"/>
                <a:ea typeface="Fredoka One"/>
                <a:cs typeface="Fredoka One"/>
                <a:sym typeface="Fredoka One"/>
              </a:rPr>
              <a:t>TEAM FOR THE PROJECT:</a:t>
            </a:r>
            <a:br>
              <a:rPr lang="en" sz="2000">
                <a:solidFill>
                  <a:schemeClr val="lt1"/>
                </a:solidFill>
                <a:latin typeface="Fredoka One"/>
                <a:ea typeface="Fredoka One"/>
                <a:cs typeface="Fredoka One"/>
                <a:sym typeface="Fredoka One"/>
              </a:rPr>
            </a:br>
            <a:r>
              <a:rPr lang="en" sz="2000">
                <a:solidFill>
                  <a:schemeClr val="lt1"/>
                </a:solidFill>
                <a:latin typeface="Fredoka One"/>
                <a:ea typeface="Fredoka One"/>
                <a:cs typeface="Fredoka One"/>
                <a:sym typeface="Fredoka One"/>
              </a:rPr>
              <a:t>Anjali Ma’am (MENTOR)</a:t>
            </a:r>
            <a:br>
              <a:rPr lang="en" sz="2000">
                <a:solidFill>
                  <a:schemeClr val="lt1"/>
                </a:solidFill>
                <a:latin typeface="Fredoka One"/>
                <a:ea typeface="Fredoka One"/>
                <a:cs typeface="Fredoka One"/>
                <a:sym typeface="Fredoka One"/>
              </a:rPr>
            </a:br>
            <a:r>
              <a:rPr lang="en" sz="2000">
                <a:solidFill>
                  <a:schemeClr val="lt1"/>
                </a:solidFill>
                <a:latin typeface="Fredoka One"/>
                <a:ea typeface="Fredoka One"/>
                <a:cs typeface="Fredoka One"/>
                <a:sym typeface="Fredoka One"/>
              </a:rPr>
              <a:t>Shreya Singh</a:t>
            </a:r>
            <a:endParaRPr sz="2000">
              <a:solidFill>
                <a:schemeClr val="lt1"/>
              </a:solidFill>
              <a:latin typeface="Fredoka One"/>
              <a:ea typeface="Fredoka One"/>
              <a:cs typeface="Fredoka One"/>
              <a:sym typeface="Fredoka One"/>
            </a:endParaRPr>
          </a:p>
          <a:p>
            <a:pPr indent="0" lvl="0" marL="0" rtl="0" algn="l">
              <a:spcBef>
                <a:spcPts val="0"/>
              </a:spcBef>
              <a:spcAft>
                <a:spcPts val="0"/>
              </a:spcAft>
              <a:buNone/>
            </a:pPr>
            <a:r>
              <a:rPr lang="en" sz="2000">
                <a:solidFill>
                  <a:schemeClr val="lt1"/>
                </a:solidFill>
                <a:latin typeface="Fredoka One"/>
                <a:ea typeface="Fredoka One"/>
                <a:cs typeface="Fredoka One"/>
                <a:sym typeface="Fredoka One"/>
              </a:rPr>
              <a:t>Parth Suryavanshi</a:t>
            </a:r>
            <a:endParaRPr sz="2000">
              <a:solidFill>
                <a:schemeClr val="lt1"/>
              </a:solidFill>
              <a:latin typeface="Fredoka One"/>
              <a:ea typeface="Fredoka One"/>
              <a:cs typeface="Fredoka One"/>
              <a:sym typeface="Fredoka One"/>
            </a:endParaRPr>
          </a:p>
          <a:p>
            <a:pPr indent="0" lvl="0" marL="0" rtl="0" algn="l">
              <a:spcBef>
                <a:spcPts val="0"/>
              </a:spcBef>
              <a:spcAft>
                <a:spcPts val="0"/>
              </a:spcAft>
              <a:buNone/>
            </a:pPr>
            <a:r>
              <a:rPr lang="en" sz="2000">
                <a:solidFill>
                  <a:schemeClr val="lt1"/>
                </a:solidFill>
                <a:latin typeface="Fredoka One"/>
                <a:ea typeface="Fredoka One"/>
                <a:cs typeface="Fredoka One"/>
                <a:sym typeface="Fredoka One"/>
              </a:rPr>
              <a:t>Surabhi Tambe</a:t>
            </a:r>
            <a:endParaRPr sz="2000">
              <a:solidFill>
                <a:schemeClr val="lt1"/>
              </a:solidFill>
              <a:latin typeface="Fredoka One"/>
              <a:ea typeface="Fredoka One"/>
              <a:cs typeface="Fredoka One"/>
              <a:sym typeface="Fredoka One"/>
            </a:endParaRPr>
          </a:p>
          <a:p>
            <a:pPr indent="0" lvl="0" marL="0" rtl="0" algn="l">
              <a:spcBef>
                <a:spcPts val="0"/>
              </a:spcBef>
              <a:spcAft>
                <a:spcPts val="0"/>
              </a:spcAft>
              <a:buNone/>
            </a:pPr>
            <a:r>
              <a:rPr lang="en" sz="2000">
                <a:solidFill>
                  <a:schemeClr val="lt1"/>
                </a:solidFill>
                <a:latin typeface="Fredoka One"/>
                <a:ea typeface="Fredoka One"/>
                <a:cs typeface="Fredoka One"/>
                <a:sym typeface="Fredoka One"/>
              </a:rPr>
              <a:t>Yash Sarang</a:t>
            </a:r>
            <a:endParaRPr sz="2000">
              <a:solidFill>
                <a:schemeClr val="lt1"/>
              </a:solidFill>
              <a:latin typeface="Fredoka One"/>
              <a:ea typeface="Fredoka One"/>
              <a:cs typeface="Fredoka One"/>
              <a:sym typeface="Fredok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AFED"/>
            </a:gs>
            <a:gs pos="100000">
              <a:srgbClr val="5B4BCE"/>
            </a:gs>
          </a:gsLst>
          <a:path path="circle">
            <a:fillToRect b="50%" l="50%" r="50%" t="50%"/>
          </a:path>
          <a:tileRect/>
        </a:gradFill>
      </p:bgPr>
    </p:bg>
    <p:spTree>
      <p:nvGrpSpPr>
        <p:cNvPr id="150" name="Shape 150"/>
        <p:cNvGrpSpPr/>
        <p:nvPr/>
      </p:nvGrpSpPr>
      <p:grpSpPr>
        <a:xfrm>
          <a:off x="0" y="0"/>
          <a:ext cx="0" cy="0"/>
          <a:chOff x="0" y="0"/>
          <a:chExt cx="0" cy="0"/>
        </a:xfrm>
      </p:grpSpPr>
      <p:sp>
        <p:nvSpPr>
          <p:cNvPr id="151" name="Google Shape;151;p24"/>
          <p:cNvSpPr txBox="1"/>
          <p:nvPr>
            <p:ph type="ctrTitle"/>
          </p:nvPr>
        </p:nvSpPr>
        <p:spPr>
          <a:xfrm>
            <a:off x="5804925" y="4168375"/>
            <a:ext cx="3164700" cy="70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152" name="Google Shape;152;p24"/>
          <p:cNvSpPr txBox="1"/>
          <p:nvPr/>
        </p:nvSpPr>
        <p:spPr>
          <a:xfrm>
            <a:off x="3572900" y="550825"/>
            <a:ext cx="4734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Fredoka One"/>
                <a:ea typeface="Fredoka One"/>
                <a:cs typeface="Fredoka One"/>
                <a:sym typeface="Fredoka One"/>
              </a:rPr>
              <a:t>We Hope you liked our presentation,</a:t>
            </a:r>
            <a:br>
              <a:rPr lang="en" sz="2200">
                <a:solidFill>
                  <a:schemeClr val="lt1"/>
                </a:solidFill>
                <a:latin typeface="Fredoka One"/>
                <a:ea typeface="Fredoka One"/>
                <a:cs typeface="Fredoka One"/>
                <a:sym typeface="Fredoka One"/>
              </a:rPr>
            </a:br>
            <a:r>
              <a:rPr lang="en" sz="2200">
                <a:solidFill>
                  <a:schemeClr val="lt1"/>
                </a:solidFill>
                <a:latin typeface="Fredoka One"/>
                <a:ea typeface="Fredoka One"/>
                <a:cs typeface="Fredoka One"/>
                <a:sym typeface="Fredoka One"/>
              </a:rPr>
              <a:t>We hope that you provide us proper feedback to improve our project in any aspect.</a:t>
            </a:r>
            <a:endParaRPr sz="2200">
              <a:solidFill>
                <a:schemeClr val="lt1"/>
              </a:solidFill>
              <a:latin typeface="Fredoka One"/>
              <a:ea typeface="Fredoka One"/>
              <a:cs typeface="Fredoka One"/>
              <a:sym typeface="Fredoka On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59" name="Shape 59"/>
        <p:cNvGrpSpPr/>
        <p:nvPr/>
      </p:nvGrpSpPr>
      <p:grpSpPr>
        <a:xfrm>
          <a:off x="0" y="0"/>
          <a:ext cx="0" cy="0"/>
          <a:chOff x="0" y="0"/>
          <a:chExt cx="0" cy="0"/>
        </a:xfrm>
      </p:grpSpPr>
      <p:sp>
        <p:nvSpPr>
          <p:cNvPr id="60" name="Google Shape;60;p12"/>
          <p:cNvSpPr txBox="1"/>
          <p:nvPr/>
        </p:nvSpPr>
        <p:spPr>
          <a:xfrm>
            <a:off x="3196825" y="543900"/>
            <a:ext cx="5530800" cy="4032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2500">
                <a:solidFill>
                  <a:schemeClr val="dk1"/>
                </a:solidFill>
                <a:latin typeface="Fredoka One"/>
                <a:ea typeface="Fredoka One"/>
                <a:cs typeface="Fredoka One"/>
                <a:sym typeface="Fredoka One"/>
              </a:rPr>
              <a:t>Content -</a:t>
            </a:r>
            <a:endParaRPr sz="2500">
              <a:solidFill>
                <a:schemeClr val="dk1"/>
              </a:solidFill>
              <a:latin typeface="Fredoka One"/>
              <a:ea typeface="Fredoka One"/>
              <a:cs typeface="Fredoka One"/>
              <a:sym typeface="Fredoka One"/>
            </a:endParaRPr>
          </a:p>
          <a:p>
            <a:pPr indent="-387350" lvl="0" marL="457200" rtl="0" algn="l">
              <a:lnSpc>
                <a:spcPct val="150000"/>
              </a:lnSpc>
              <a:spcBef>
                <a:spcPts val="0"/>
              </a:spcBef>
              <a:spcAft>
                <a:spcPts val="0"/>
              </a:spcAft>
              <a:buClr>
                <a:schemeClr val="dk1"/>
              </a:buClr>
              <a:buSzPts val="2500"/>
              <a:buFont typeface="Fredoka One"/>
              <a:buChar char="●"/>
            </a:pPr>
            <a:r>
              <a:rPr lang="en" sz="2500">
                <a:solidFill>
                  <a:schemeClr val="dk1"/>
                </a:solidFill>
                <a:latin typeface="Fredoka One"/>
                <a:ea typeface="Fredoka One"/>
                <a:cs typeface="Fredoka One"/>
                <a:sym typeface="Fredoka One"/>
              </a:rPr>
              <a:t>Introduction.</a:t>
            </a:r>
            <a:endParaRPr sz="2500">
              <a:solidFill>
                <a:schemeClr val="dk1"/>
              </a:solidFill>
              <a:latin typeface="Fredoka One"/>
              <a:ea typeface="Fredoka One"/>
              <a:cs typeface="Fredoka One"/>
              <a:sym typeface="Fredoka One"/>
            </a:endParaRPr>
          </a:p>
          <a:p>
            <a:pPr indent="-387350" lvl="0" marL="457200" rtl="0" algn="l">
              <a:lnSpc>
                <a:spcPct val="150000"/>
              </a:lnSpc>
              <a:spcBef>
                <a:spcPts val="0"/>
              </a:spcBef>
              <a:spcAft>
                <a:spcPts val="0"/>
              </a:spcAft>
              <a:buClr>
                <a:schemeClr val="dk1"/>
              </a:buClr>
              <a:buSzPts val="2500"/>
              <a:buFont typeface="Fredoka One"/>
              <a:buChar char="●"/>
            </a:pPr>
            <a:r>
              <a:rPr lang="en" sz="2500">
                <a:solidFill>
                  <a:schemeClr val="dk1"/>
                </a:solidFill>
                <a:latin typeface="Fredoka One"/>
                <a:ea typeface="Fredoka One"/>
                <a:cs typeface="Fredoka One"/>
                <a:sym typeface="Fredoka One"/>
              </a:rPr>
              <a:t>Rules of the game.</a:t>
            </a:r>
            <a:endParaRPr sz="2500">
              <a:solidFill>
                <a:schemeClr val="dk1"/>
              </a:solidFill>
              <a:latin typeface="Fredoka One"/>
              <a:ea typeface="Fredoka One"/>
              <a:cs typeface="Fredoka One"/>
              <a:sym typeface="Fredoka One"/>
            </a:endParaRPr>
          </a:p>
          <a:p>
            <a:pPr indent="-387350" lvl="0" marL="457200" rtl="0" algn="l">
              <a:lnSpc>
                <a:spcPct val="150000"/>
              </a:lnSpc>
              <a:spcBef>
                <a:spcPts val="0"/>
              </a:spcBef>
              <a:spcAft>
                <a:spcPts val="0"/>
              </a:spcAft>
              <a:buClr>
                <a:schemeClr val="dk1"/>
              </a:buClr>
              <a:buSzPts val="2500"/>
              <a:buFont typeface="Fredoka One"/>
              <a:buChar char="●"/>
            </a:pPr>
            <a:r>
              <a:rPr lang="en" sz="2500">
                <a:solidFill>
                  <a:schemeClr val="dk1"/>
                </a:solidFill>
                <a:latin typeface="Fredoka One"/>
                <a:ea typeface="Fredoka One"/>
                <a:cs typeface="Fredoka One"/>
                <a:sym typeface="Fredoka One"/>
              </a:rPr>
              <a:t>How AI would be implemented.</a:t>
            </a:r>
            <a:endParaRPr sz="2500">
              <a:solidFill>
                <a:schemeClr val="dk1"/>
              </a:solidFill>
              <a:latin typeface="Fredoka One"/>
              <a:ea typeface="Fredoka One"/>
              <a:cs typeface="Fredoka One"/>
              <a:sym typeface="Fredoka One"/>
            </a:endParaRPr>
          </a:p>
          <a:p>
            <a:pPr indent="-387350" lvl="0" marL="457200" rtl="0" algn="l">
              <a:lnSpc>
                <a:spcPct val="150000"/>
              </a:lnSpc>
              <a:spcBef>
                <a:spcPts val="0"/>
              </a:spcBef>
              <a:spcAft>
                <a:spcPts val="0"/>
              </a:spcAft>
              <a:buClr>
                <a:schemeClr val="dk1"/>
              </a:buClr>
              <a:buSzPts val="2500"/>
              <a:buFont typeface="Fredoka One"/>
              <a:buChar char="●"/>
            </a:pPr>
            <a:r>
              <a:rPr lang="en" sz="2500">
                <a:solidFill>
                  <a:schemeClr val="dk1"/>
                </a:solidFill>
                <a:latin typeface="Fredoka One"/>
                <a:ea typeface="Fredoka One"/>
                <a:cs typeface="Fredoka One"/>
                <a:sym typeface="Fredoka One"/>
              </a:rPr>
              <a:t>Preview of the Game Interface.</a:t>
            </a:r>
            <a:endParaRPr sz="2500">
              <a:solidFill>
                <a:schemeClr val="dk1"/>
              </a:solidFill>
              <a:latin typeface="Fredoka One"/>
              <a:ea typeface="Fredoka One"/>
              <a:cs typeface="Fredoka One"/>
              <a:sym typeface="Fredoka One"/>
            </a:endParaRPr>
          </a:p>
          <a:p>
            <a:pPr indent="-387350" lvl="0" marL="457200" rtl="0" algn="l">
              <a:lnSpc>
                <a:spcPct val="150000"/>
              </a:lnSpc>
              <a:spcBef>
                <a:spcPts val="0"/>
              </a:spcBef>
              <a:spcAft>
                <a:spcPts val="0"/>
              </a:spcAft>
              <a:buClr>
                <a:schemeClr val="dk1"/>
              </a:buClr>
              <a:buSzPts val="2500"/>
              <a:buFont typeface="Fredoka One"/>
              <a:buChar char="●"/>
            </a:pPr>
            <a:r>
              <a:rPr lang="en" sz="2500">
                <a:solidFill>
                  <a:schemeClr val="dk1"/>
                </a:solidFill>
                <a:latin typeface="Fredoka One"/>
                <a:ea typeface="Fredoka One"/>
                <a:cs typeface="Fredoka One"/>
                <a:sym typeface="Fredoka One"/>
              </a:rPr>
              <a:t>Coding Platform.</a:t>
            </a:r>
            <a:endParaRPr sz="2500">
              <a:solidFill>
                <a:schemeClr val="dk1"/>
              </a:solidFill>
              <a:latin typeface="Fredoka One"/>
              <a:ea typeface="Fredoka One"/>
              <a:cs typeface="Fredoka One"/>
              <a:sym typeface="Fredoka One"/>
            </a:endParaRPr>
          </a:p>
          <a:p>
            <a:pPr indent="-387350" lvl="0" marL="457200" rtl="0" algn="l">
              <a:lnSpc>
                <a:spcPct val="150000"/>
              </a:lnSpc>
              <a:spcBef>
                <a:spcPts val="0"/>
              </a:spcBef>
              <a:spcAft>
                <a:spcPts val="0"/>
              </a:spcAft>
              <a:buClr>
                <a:schemeClr val="dk1"/>
              </a:buClr>
              <a:buSzPts val="2500"/>
              <a:buFont typeface="Fredoka One"/>
              <a:buChar char="●"/>
            </a:pPr>
            <a:r>
              <a:rPr lang="en" sz="2500">
                <a:solidFill>
                  <a:schemeClr val="dk1"/>
                </a:solidFill>
                <a:latin typeface="Fredoka One"/>
                <a:ea typeface="Fredoka One"/>
                <a:cs typeface="Fredoka One"/>
                <a:sym typeface="Fredoka One"/>
              </a:rPr>
              <a:t>Team info.</a:t>
            </a:r>
            <a:endParaRPr sz="2400">
              <a:solidFill>
                <a:schemeClr val="dk1"/>
              </a:solidFill>
              <a:latin typeface="Fredoka One"/>
              <a:ea typeface="Fredoka One"/>
              <a:cs typeface="Fredoka One"/>
              <a:sym typeface="Fredoka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6DB"/>
            </a:gs>
            <a:gs pos="100000">
              <a:srgbClr val="FAD25C"/>
            </a:gs>
          </a:gsLst>
          <a:lin ang="5400012" scaled="0"/>
        </a:gra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457950" y="194475"/>
            <a:ext cx="6403800" cy="69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4000">
                <a:solidFill>
                  <a:schemeClr val="accent4"/>
                </a:solidFill>
              </a:rPr>
              <a:t>Introduction of the topic :</a:t>
            </a:r>
            <a:endParaRPr sz="4000">
              <a:solidFill>
                <a:schemeClr val="accent4"/>
              </a:solidFill>
            </a:endParaRPr>
          </a:p>
        </p:txBody>
      </p:sp>
      <p:sp>
        <p:nvSpPr>
          <p:cNvPr id="66" name="Google Shape;66;p13"/>
          <p:cNvSpPr txBox="1"/>
          <p:nvPr/>
        </p:nvSpPr>
        <p:spPr>
          <a:xfrm>
            <a:off x="2667000" y="849075"/>
            <a:ext cx="63054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dk1"/>
                </a:solidFill>
                <a:latin typeface="Fredoka One"/>
                <a:ea typeface="Fredoka One"/>
                <a:cs typeface="Fredoka One"/>
                <a:sym typeface="Fredoka One"/>
              </a:rPr>
              <a:t>Everyone is already familiar to the classic  Tic-Tac-Toe.</a:t>
            </a:r>
            <a:br>
              <a:rPr lang="en" sz="1900">
                <a:solidFill>
                  <a:schemeClr val="dk1"/>
                </a:solidFill>
                <a:latin typeface="Fredoka One"/>
                <a:ea typeface="Fredoka One"/>
                <a:cs typeface="Fredoka One"/>
                <a:sym typeface="Fredoka One"/>
              </a:rPr>
            </a:br>
            <a:endParaRPr sz="1900">
              <a:solidFill>
                <a:schemeClr val="dk1"/>
              </a:solidFill>
              <a:latin typeface="Fredoka One"/>
              <a:ea typeface="Fredoka One"/>
              <a:cs typeface="Fredoka One"/>
              <a:sym typeface="Fredoka One"/>
            </a:endParaRPr>
          </a:p>
          <a:p>
            <a:pPr indent="0" lvl="0" marL="0" rtl="0" algn="l">
              <a:spcBef>
                <a:spcPts val="0"/>
              </a:spcBef>
              <a:spcAft>
                <a:spcPts val="0"/>
              </a:spcAft>
              <a:buNone/>
            </a:pPr>
            <a:r>
              <a:rPr lang="en" sz="1900">
                <a:solidFill>
                  <a:schemeClr val="dk1"/>
                </a:solidFill>
                <a:latin typeface="Fredoka One"/>
                <a:ea typeface="Fredoka One"/>
                <a:cs typeface="Fredoka One"/>
                <a:sym typeface="Fredoka One"/>
              </a:rPr>
              <a:t>The game is very popular among all the age groups around the world.</a:t>
            </a:r>
            <a:endParaRPr sz="1900">
              <a:solidFill>
                <a:schemeClr val="dk1"/>
              </a:solidFill>
              <a:latin typeface="Fredoka One"/>
              <a:ea typeface="Fredoka One"/>
              <a:cs typeface="Fredoka One"/>
              <a:sym typeface="Fredoka One"/>
            </a:endParaRPr>
          </a:p>
          <a:p>
            <a:pPr indent="0" lvl="0" marL="0" rtl="0" algn="l">
              <a:spcBef>
                <a:spcPts val="0"/>
              </a:spcBef>
              <a:spcAft>
                <a:spcPts val="0"/>
              </a:spcAft>
              <a:buNone/>
            </a:pPr>
            <a:r>
              <a:rPr lang="en" sz="1900">
                <a:solidFill>
                  <a:schemeClr val="dk1"/>
                </a:solidFill>
                <a:latin typeface="Fredoka One"/>
                <a:ea typeface="Fredoka One"/>
                <a:cs typeface="Fredoka One"/>
                <a:sym typeface="Fredoka One"/>
              </a:rPr>
              <a:t>It is fairly simple by itself but the real fun begins when we exceed the bounds of the 3x3 Tic-Tac-Toe.</a:t>
            </a:r>
            <a:br>
              <a:rPr lang="en" sz="1900">
                <a:solidFill>
                  <a:schemeClr val="dk1"/>
                </a:solidFill>
                <a:latin typeface="Fredoka One"/>
                <a:ea typeface="Fredoka One"/>
                <a:cs typeface="Fredoka One"/>
                <a:sym typeface="Fredoka One"/>
              </a:rPr>
            </a:br>
            <a:endParaRPr sz="1900">
              <a:solidFill>
                <a:schemeClr val="dk1"/>
              </a:solidFill>
              <a:latin typeface="Fredoka One"/>
              <a:ea typeface="Fredoka One"/>
              <a:cs typeface="Fredoka One"/>
              <a:sym typeface="Fredoka One"/>
            </a:endParaRPr>
          </a:p>
          <a:p>
            <a:pPr indent="0" lvl="0" marL="0" rtl="0" algn="l">
              <a:spcBef>
                <a:spcPts val="0"/>
              </a:spcBef>
              <a:spcAft>
                <a:spcPts val="0"/>
              </a:spcAft>
              <a:buNone/>
            </a:pPr>
            <a:r>
              <a:rPr lang="en" sz="1900">
                <a:solidFill>
                  <a:schemeClr val="dk1"/>
                </a:solidFill>
                <a:latin typeface="Fredoka One"/>
                <a:ea typeface="Fredoka One"/>
                <a:cs typeface="Fredoka One"/>
                <a:sym typeface="Fredoka One"/>
              </a:rPr>
              <a:t>Our Project is an upscaled version of the classic 3x3 Tic-Tac-Toe and supports upto 7x7 grid Tic-Tac-Toe.</a:t>
            </a:r>
            <a:br>
              <a:rPr lang="en" sz="1900">
                <a:solidFill>
                  <a:schemeClr val="dk1"/>
                </a:solidFill>
                <a:latin typeface="Fredoka One"/>
                <a:ea typeface="Fredoka One"/>
                <a:cs typeface="Fredoka One"/>
                <a:sym typeface="Fredoka One"/>
              </a:rPr>
            </a:br>
            <a:endParaRPr sz="1900">
              <a:solidFill>
                <a:schemeClr val="dk1"/>
              </a:solidFill>
              <a:latin typeface="Fredoka One"/>
              <a:ea typeface="Fredoka One"/>
              <a:cs typeface="Fredoka One"/>
              <a:sym typeface="Fredoka One"/>
            </a:endParaRPr>
          </a:p>
          <a:p>
            <a:pPr indent="0" lvl="0" marL="0" rtl="0" algn="l">
              <a:spcBef>
                <a:spcPts val="0"/>
              </a:spcBef>
              <a:spcAft>
                <a:spcPts val="0"/>
              </a:spcAft>
              <a:buNone/>
            </a:pPr>
            <a:r>
              <a:rPr lang="en" sz="1900">
                <a:solidFill>
                  <a:schemeClr val="dk1"/>
                </a:solidFill>
                <a:latin typeface="Fredoka One"/>
                <a:ea typeface="Fredoka One"/>
                <a:cs typeface="Fredoka One"/>
                <a:sym typeface="Fredoka One"/>
              </a:rPr>
              <a:t>The gameplay design is so simple that user won’t find it difficult to use and understand.</a:t>
            </a:r>
            <a:endParaRPr sz="1900">
              <a:solidFill>
                <a:schemeClr val="dk1"/>
              </a:solidFill>
              <a:latin typeface="Fredoka One"/>
              <a:ea typeface="Fredoka One"/>
              <a:cs typeface="Fredoka One"/>
              <a:sym typeface="Fredoka On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8B152"/>
            </a:gs>
            <a:gs pos="100000">
              <a:srgbClr val="9C6D1C"/>
            </a:gs>
          </a:gsLst>
          <a:path path="circle">
            <a:fillToRect b="50%" l="50%" r="50%" t="50%"/>
          </a:path>
          <a:tileRect/>
        </a:gradFill>
      </p:bgPr>
    </p:bg>
    <p:spTree>
      <p:nvGrpSpPr>
        <p:cNvPr id="70" name="Shape 70"/>
        <p:cNvGrpSpPr/>
        <p:nvPr/>
      </p:nvGrpSpPr>
      <p:grpSpPr>
        <a:xfrm>
          <a:off x="0" y="0"/>
          <a:ext cx="0" cy="0"/>
          <a:chOff x="0" y="0"/>
          <a:chExt cx="0" cy="0"/>
        </a:xfrm>
      </p:grpSpPr>
      <p:sp>
        <p:nvSpPr>
          <p:cNvPr id="71" name="Google Shape;71;p14"/>
          <p:cNvSpPr txBox="1"/>
          <p:nvPr>
            <p:ph type="title"/>
          </p:nvPr>
        </p:nvSpPr>
        <p:spPr>
          <a:xfrm>
            <a:off x="622950" y="174125"/>
            <a:ext cx="7898100" cy="563400"/>
          </a:xfrm>
          <a:prstGeom prst="rect">
            <a:avLst/>
          </a:prstGeom>
        </p:spPr>
        <p:txBody>
          <a:bodyPr anchorCtr="0" anchor="b" bIns="0" lIns="0" spcFirstLastPara="1" rIns="0" wrap="square" tIns="0">
            <a:noAutofit/>
          </a:bodyPr>
          <a:lstStyle/>
          <a:p>
            <a:pPr indent="0" lvl="0" marL="0" rtl="0" algn="l">
              <a:lnSpc>
                <a:spcPct val="100000"/>
              </a:lnSpc>
              <a:spcBef>
                <a:spcPts val="0"/>
              </a:spcBef>
              <a:spcAft>
                <a:spcPts val="0"/>
              </a:spcAft>
              <a:buNone/>
            </a:pPr>
            <a:r>
              <a:rPr lang="en" sz="3000"/>
              <a:t> </a:t>
            </a:r>
            <a:r>
              <a:rPr lang="en" sz="3300"/>
              <a:t>RULES : </a:t>
            </a:r>
            <a:endParaRPr sz="3900"/>
          </a:p>
        </p:txBody>
      </p:sp>
      <p:sp>
        <p:nvSpPr>
          <p:cNvPr id="72" name="Google Shape;72;p14"/>
          <p:cNvSpPr txBox="1"/>
          <p:nvPr/>
        </p:nvSpPr>
        <p:spPr>
          <a:xfrm>
            <a:off x="0" y="781200"/>
            <a:ext cx="7576500" cy="43623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Fredoka One"/>
              <a:buChar char="●"/>
            </a:pPr>
            <a:r>
              <a:rPr lang="en" sz="1800">
                <a:solidFill>
                  <a:schemeClr val="lt1"/>
                </a:solidFill>
                <a:latin typeface="Fredoka One"/>
                <a:ea typeface="Fredoka One"/>
                <a:cs typeface="Fredoka One"/>
                <a:sym typeface="Fredoka One"/>
              </a:rPr>
              <a:t>User is provided to choose </a:t>
            </a:r>
            <a:br>
              <a:rPr lang="en" sz="1800">
                <a:solidFill>
                  <a:schemeClr val="lt1"/>
                </a:solidFill>
                <a:latin typeface="Fredoka One"/>
                <a:ea typeface="Fredoka One"/>
                <a:cs typeface="Fredoka One"/>
                <a:sym typeface="Fredoka One"/>
              </a:rPr>
            </a:br>
            <a:r>
              <a:rPr lang="en" sz="1800">
                <a:solidFill>
                  <a:schemeClr val="lt1"/>
                </a:solidFill>
                <a:latin typeface="Fredoka One"/>
                <a:ea typeface="Fredoka One"/>
                <a:cs typeface="Fredoka One"/>
                <a:sym typeface="Fredoka One"/>
              </a:rPr>
              <a:t>the game mode (Two player or Single player), </a:t>
            </a:r>
            <a:br>
              <a:rPr lang="en" sz="1800">
                <a:solidFill>
                  <a:schemeClr val="lt1"/>
                </a:solidFill>
                <a:latin typeface="Fredoka One"/>
                <a:ea typeface="Fredoka One"/>
                <a:cs typeface="Fredoka One"/>
                <a:sym typeface="Fredoka One"/>
              </a:rPr>
            </a:br>
            <a:r>
              <a:rPr lang="en" sz="1800">
                <a:solidFill>
                  <a:schemeClr val="lt1"/>
                </a:solidFill>
                <a:latin typeface="Fredoka One"/>
                <a:ea typeface="Fredoka One"/>
                <a:cs typeface="Fredoka One"/>
                <a:sym typeface="Fredoka One"/>
              </a:rPr>
              <a:t>the size { any between 3x3 to 7x7},</a:t>
            </a:r>
            <a:br>
              <a:rPr lang="en" sz="1800">
                <a:solidFill>
                  <a:schemeClr val="lt1"/>
                </a:solidFill>
                <a:latin typeface="Fredoka One"/>
                <a:ea typeface="Fredoka One"/>
                <a:cs typeface="Fredoka One"/>
                <a:sym typeface="Fredoka One"/>
              </a:rPr>
            </a:br>
            <a:r>
              <a:rPr lang="en" sz="1800">
                <a:solidFill>
                  <a:schemeClr val="lt1"/>
                </a:solidFill>
                <a:latin typeface="Fredoka One"/>
                <a:ea typeface="Fredoka One"/>
                <a:cs typeface="Fredoka One"/>
                <a:sym typeface="Fredoka One"/>
              </a:rPr>
              <a:t>Difficulty of AI (Easy, Medium, Hard)</a:t>
            </a:r>
            <a:br>
              <a:rPr lang="en" sz="1800">
                <a:solidFill>
                  <a:schemeClr val="lt1"/>
                </a:solidFill>
                <a:latin typeface="Fredoka One"/>
                <a:ea typeface="Fredoka One"/>
                <a:cs typeface="Fredoka One"/>
                <a:sym typeface="Fredoka One"/>
              </a:rPr>
            </a:br>
            <a:r>
              <a:rPr lang="en" sz="1800">
                <a:solidFill>
                  <a:schemeClr val="lt1"/>
                </a:solidFill>
                <a:latin typeface="Fredoka One"/>
                <a:ea typeface="Fredoka One"/>
                <a:cs typeface="Fredoka One"/>
                <a:sym typeface="Fredoka One"/>
              </a:rPr>
              <a:t>and the </a:t>
            </a:r>
            <a:r>
              <a:rPr lang="en" sz="1800">
                <a:solidFill>
                  <a:schemeClr val="lt1"/>
                </a:solidFill>
                <a:latin typeface="Fredoka One"/>
                <a:ea typeface="Fredoka One"/>
                <a:cs typeface="Fredoka One"/>
                <a:sym typeface="Fredoka One"/>
              </a:rPr>
              <a:t>side[‘O’ or ‘X’]. (or a random side on a coin flip)</a:t>
            </a:r>
            <a:endParaRPr sz="1800">
              <a:solidFill>
                <a:schemeClr val="lt1"/>
              </a:solidFill>
              <a:latin typeface="Fredoka One"/>
              <a:ea typeface="Fredoka One"/>
              <a:cs typeface="Fredoka One"/>
              <a:sym typeface="Fredoka One"/>
            </a:endParaRPr>
          </a:p>
          <a:p>
            <a:pPr indent="0" lvl="0" marL="457200" rtl="0" algn="l">
              <a:lnSpc>
                <a:spcPct val="115000"/>
              </a:lnSpc>
              <a:spcBef>
                <a:spcPts val="300"/>
              </a:spcBef>
              <a:spcAft>
                <a:spcPts val="0"/>
              </a:spcAft>
              <a:buNone/>
            </a:pPr>
            <a:r>
              <a:t/>
            </a:r>
            <a:endParaRPr sz="1800">
              <a:solidFill>
                <a:schemeClr val="lt1"/>
              </a:solidFill>
              <a:latin typeface="Fredoka One"/>
              <a:ea typeface="Fredoka One"/>
              <a:cs typeface="Fredoka One"/>
              <a:sym typeface="Fredoka One"/>
            </a:endParaRPr>
          </a:p>
          <a:p>
            <a:pPr indent="-342900" lvl="0" marL="457200" rtl="0" algn="l">
              <a:lnSpc>
                <a:spcPct val="115000"/>
              </a:lnSpc>
              <a:spcBef>
                <a:spcPts val="300"/>
              </a:spcBef>
              <a:spcAft>
                <a:spcPts val="0"/>
              </a:spcAft>
              <a:buClr>
                <a:schemeClr val="lt1"/>
              </a:buClr>
              <a:buSzPts val="1800"/>
              <a:buFont typeface="Fredoka One"/>
              <a:buChar char="●"/>
            </a:pPr>
            <a:r>
              <a:rPr lang="en" sz="1800">
                <a:solidFill>
                  <a:schemeClr val="lt1"/>
                </a:solidFill>
                <a:latin typeface="Fredoka One"/>
                <a:ea typeface="Fredoka One"/>
                <a:cs typeface="Fredoka One"/>
                <a:sym typeface="Fredoka One"/>
              </a:rPr>
              <a:t>The "X" player always goes first and </a:t>
            </a:r>
            <a:br>
              <a:rPr lang="en" sz="1800">
                <a:solidFill>
                  <a:schemeClr val="lt1"/>
                </a:solidFill>
                <a:latin typeface="Fredoka One"/>
                <a:ea typeface="Fredoka One"/>
                <a:cs typeface="Fredoka One"/>
                <a:sym typeface="Fredoka One"/>
              </a:rPr>
            </a:br>
            <a:r>
              <a:rPr lang="en" sz="1800">
                <a:solidFill>
                  <a:schemeClr val="lt1"/>
                </a:solidFill>
                <a:latin typeface="Fredoka One"/>
                <a:ea typeface="Fredoka One"/>
                <a:cs typeface="Fredoka One"/>
                <a:sym typeface="Fredoka One"/>
              </a:rPr>
              <a:t>both the players would fill the empty spaces alternatively.</a:t>
            </a:r>
            <a:br>
              <a:rPr lang="en" sz="1800">
                <a:solidFill>
                  <a:schemeClr val="lt1"/>
                </a:solidFill>
                <a:latin typeface="Fredoka One"/>
                <a:ea typeface="Fredoka One"/>
                <a:cs typeface="Fredoka One"/>
                <a:sym typeface="Fredoka One"/>
              </a:rPr>
            </a:br>
            <a:endParaRPr sz="1800">
              <a:solidFill>
                <a:schemeClr val="lt1"/>
              </a:solidFill>
              <a:latin typeface="Fredoka One"/>
              <a:ea typeface="Fredoka One"/>
              <a:cs typeface="Fredoka One"/>
              <a:sym typeface="Fredoka One"/>
            </a:endParaRPr>
          </a:p>
          <a:p>
            <a:pPr indent="-342900" lvl="0" marL="457200" rtl="0" algn="l">
              <a:lnSpc>
                <a:spcPct val="115000"/>
              </a:lnSpc>
              <a:spcBef>
                <a:spcPts val="0"/>
              </a:spcBef>
              <a:spcAft>
                <a:spcPts val="0"/>
              </a:spcAft>
              <a:buClr>
                <a:schemeClr val="lt1"/>
              </a:buClr>
              <a:buSzPts val="1800"/>
              <a:buFont typeface="Fredoka One"/>
              <a:buChar char="●"/>
            </a:pPr>
            <a:r>
              <a:rPr lang="en" sz="1800">
                <a:solidFill>
                  <a:schemeClr val="lt1"/>
                </a:solidFill>
                <a:latin typeface="Fredoka One"/>
                <a:ea typeface="Fredoka One"/>
                <a:cs typeface="Fredoka One"/>
                <a:sym typeface="Fredoka One"/>
              </a:rPr>
              <a:t>The first player to get </a:t>
            </a:r>
            <a:br>
              <a:rPr lang="en" sz="1800">
                <a:solidFill>
                  <a:schemeClr val="lt1"/>
                </a:solidFill>
                <a:latin typeface="Fredoka One"/>
                <a:ea typeface="Fredoka One"/>
                <a:cs typeface="Fredoka One"/>
                <a:sym typeface="Fredoka One"/>
              </a:rPr>
            </a:br>
            <a:r>
              <a:rPr lang="en" sz="1800">
                <a:solidFill>
                  <a:schemeClr val="lt1"/>
                </a:solidFill>
                <a:latin typeface="Fredoka One"/>
                <a:ea typeface="Fredoka One"/>
                <a:cs typeface="Fredoka One"/>
                <a:sym typeface="Fredoka One"/>
              </a:rPr>
              <a:t>3 of their marks in a row [in 3x3 &amp; 4x4]</a:t>
            </a:r>
            <a:br>
              <a:rPr lang="en" sz="1800">
                <a:solidFill>
                  <a:schemeClr val="lt1"/>
                </a:solidFill>
                <a:latin typeface="Fredoka One"/>
                <a:ea typeface="Fredoka One"/>
                <a:cs typeface="Fredoka One"/>
                <a:sym typeface="Fredoka One"/>
              </a:rPr>
            </a:br>
            <a:r>
              <a:rPr lang="en" sz="1800">
                <a:solidFill>
                  <a:schemeClr val="lt1"/>
                </a:solidFill>
                <a:latin typeface="Fredoka One"/>
                <a:ea typeface="Fredoka One"/>
                <a:cs typeface="Fredoka One"/>
                <a:sym typeface="Fredoka One"/>
              </a:rPr>
              <a:t>and 4 [in 5x5, 6x6, 7x7] is the winner.</a:t>
            </a:r>
            <a:br>
              <a:rPr lang="en" sz="1800">
                <a:solidFill>
                  <a:schemeClr val="lt1"/>
                </a:solidFill>
                <a:latin typeface="Fredoka One"/>
                <a:ea typeface="Fredoka One"/>
                <a:cs typeface="Fredoka One"/>
                <a:sym typeface="Fredoka One"/>
              </a:rPr>
            </a:br>
            <a:r>
              <a:rPr lang="en" sz="1800">
                <a:solidFill>
                  <a:schemeClr val="lt1"/>
                </a:solidFill>
                <a:latin typeface="Fredoka One"/>
                <a:ea typeface="Fredoka One"/>
                <a:cs typeface="Fredoka One"/>
                <a:sym typeface="Fredoka One"/>
              </a:rPr>
              <a:t>(vertically, horizontally or diagonally)</a:t>
            </a:r>
            <a:endParaRPr sz="1600">
              <a:solidFill>
                <a:schemeClr val="lt1"/>
              </a:solidFill>
              <a:latin typeface="Fredoka One"/>
              <a:ea typeface="Fredoka One"/>
              <a:cs typeface="Fredoka One"/>
              <a:sym typeface="Fredoka On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6AFED"/>
            </a:gs>
            <a:gs pos="100000">
              <a:srgbClr val="5B4BCE"/>
            </a:gs>
          </a:gsLst>
          <a:lin ang="5400012" scaled="0"/>
        </a:gradFill>
      </p:bgPr>
    </p:bg>
    <p:spTree>
      <p:nvGrpSpPr>
        <p:cNvPr id="76" name="Shape 76"/>
        <p:cNvGrpSpPr/>
        <p:nvPr/>
      </p:nvGrpSpPr>
      <p:grpSpPr>
        <a:xfrm>
          <a:off x="0" y="0"/>
          <a:ext cx="0" cy="0"/>
          <a:chOff x="0" y="0"/>
          <a:chExt cx="0" cy="0"/>
        </a:xfrm>
      </p:grpSpPr>
      <p:sp>
        <p:nvSpPr>
          <p:cNvPr id="77" name="Google Shape;77;p15"/>
          <p:cNvSpPr txBox="1"/>
          <p:nvPr>
            <p:ph type="title"/>
          </p:nvPr>
        </p:nvSpPr>
        <p:spPr>
          <a:xfrm>
            <a:off x="0" y="0"/>
            <a:ext cx="5334600" cy="461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3300"/>
              <a:t>How it works:</a:t>
            </a:r>
            <a:endParaRPr sz="3300"/>
          </a:p>
        </p:txBody>
      </p:sp>
      <p:sp>
        <p:nvSpPr>
          <p:cNvPr id="78" name="Google Shape;78;p15"/>
          <p:cNvSpPr txBox="1"/>
          <p:nvPr/>
        </p:nvSpPr>
        <p:spPr>
          <a:xfrm>
            <a:off x="3192300" y="109050"/>
            <a:ext cx="5951700" cy="4925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Fredoka One"/>
              <a:buAutoNum type="arabicPeriod"/>
            </a:pPr>
            <a:r>
              <a:rPr lang="en" sz="2000">
                <a:solidFill>
                  <a:schemeClr val="lt1"/>
                </a:solidFill>
                <a:latin typeface="Fredoka One"/>
                <a:ea typeface="Fredoka One"/>
                <a:cs typeface="Fredoka One"/>
                <a:sym typeface="Fredoka One"/>
              </a:rPr>
              <a:t>Creating the Board:</a:t>
            </a:r>
            <a:br>
              <a:rPr lang="en" sz="2000">
                <a:solidFill>
                  <a:schemeClr val="lt1"/>
                </a:solidFill>
                <a:latin typeface="Fredoka One"/>
                <a:ea typeface="Fredoka One"/>
                <a:cs typeface="Fredoka One"/>
                <a:sym typeface="Fredoka One"/>
              </a:rPr>
            </a:br>
            <a:r>
              <a:rPr lang="en" sz="2000">
                <a:solidFill>
                  <a:schemeClr val="lt1"/>
                </a:solidFill>
                <a:latin typeface="Fredoka One"/>
                <a:ea typeface="Fredoka One"/>
                <a:cs typeface="Fredoka One"/>
                <a:sym typeface="Fredoka One"/>
              </a:rPr>
              <a:t>For a nxn Tic-Tac-Toe board, we will create an array of (n+2)^2 elements. </a:t>
            </a:r>
            <a:br>
              <a:rPr lang="en" sz="2000">
                <a:solidFill>
                  <a:schemeClr val="lt1"/>
                </a:solidFill>
                <a:latin typeface="Fredoka One"/>
                <a:ea typeface="Fredoka One"/>
                <a:cs typeface="Fredoka One"/>
                <a:sym typeface="Fredoka One"/>
              </a:rPr>
            </a:br>
            <a:r>
              <a:rPr lang="en" sz="2000">
                <a:solidFill>
                  <a:schemeClr val="lt1"/>
                </a:solidFill>
                <a:latin typeface="Fredoka One"/>
                <a:ea typeface="Fredoka One"/>
                <a:cs typeface="Fredoka One"/>
                <a:sym typeface="Fredoka One"/>
              </a:rPr>
              <a:t>For example, for a 3x3 board, we’ll make an array of 25 elements.</a:t>
            </a:r>
            <a:br>
              <a:rPr lang="en" sz="2000">
                <a:solidFill>
                  <a:schemeClr val="lt1"/>
                </a:solidFill>
                <a:latin typeface="Fredoka One"/>
                <a:ea typeface="Fredoka One"/>
                <a:cs typeface="Fredoka One"/>
                <a:sym typeface="Fredoka One"/>
              </a:rPr>
            </a:br>
            <a:r>
              <a:rPr lang="en" sz="2000">
                <a:solidFill>
                  <a:schemeClr val="lt1"/>
                </a:solidFill>
                <a:latin typeface="Fredoka One"/>
                <a:ea typeface="Fredoka One"/>
                <a:cs typeface="Fredoka One"/>
                <a:sym typeface="Fredoka One"/>
              </a:rPr>
              <a:t>This step is required for the easy navigation of the board by our AI.</a:t>
            </a:r>
            <a:endParaRPr sz="2000">
              <a:solidFill>
                <a:schemeClr val="lt1"/>
              </a:solidFill>
              <a:latin typeface="Fredoka One"/>
              <a:ea typeface="Fredoka One"/>
              <a:cs typeface="Fredoka One"/>
              <a:sym typeface="Fredoka One"/>
            </a:endParaRPr>
          </a:p>
          <a:p>
            <a:pPr indent="-381000" lvl="0" marL="457200" rtl="0" algn="l">
              <a:spcBef>
                <a:spcPts val="0"/>
              </a:spcBef>
              <a:spcAft>
                <a:spcPts val="0"/>
              </a:spcAft>
              <a:buClr>
                <a:schemeClr val="lt1"/>
              </a:buClr>
              <a:buSzPts val="2400"/>
              <a:buFont typeface="Fredoka One"/>
              <a:buAutoNum type="arabicPeriod"/>
            </a:pPr>
            <a:r>
              <a:rPr lang="en" sz="2000">
                <a:solidFill>
                  <a:schemeClr val="lt1"/>
                </a:solidFill>
                <a:latin typeface="Fredoka One"/>
                <a:ea typeface="Fredoka One"/>
                <a:cs typeface="Fredoka One"/>
                <a:sym typeface="Fredoka One"/>
              </a:rPr>
              <a:t>In case AI plays first, then this move is chosen randomly by using rand( ) function</a:t>
            </a:r>
            <a:br>
              <a:rPr lang="en" sz="2000">
                <a:solidFill>
                  <a:schemeClr val="lt1"/>
                </a:solidFill>
                <a:latin typeface="Fredoka One"/>
                <a:ea typeface="Fredoka One"/>
                <a:cs typeface="Fredoka One"/>
                <a:sym typeface="Fredoka One"/>
              </a:rPr>
            </a:br>
            <a:r>
              <a:rPr lang="en" sz="2000">
                <a:solidFill>
                  <a:schemeClr val="lt1"/>
                </a:solidFill>
                <a:latin typeface="Fredoka One"/>
                <a:ea typeface="Fredoka One"/>
                <a:cs typeface="Fredoka One"/>
                <a:sym typeface="Fredoka One"/>
              </a:rPr>
              <a:t>followed by Algorithm generated moves. </a:t>
            </a:r>
            <a:endParaRPr sz="2000">
              <a:solidFill>
                <a:schemeClr val="lt1"/>
              </a:solidFill>
              <a:latin typeface="Fredoka One"/>
              <a:ea typeface="Fredoka One"/>
              <a:cs typeface="Fredoka One"/>
              <a:sym typeface="Fredoka One"/>
            </a:endParaRPr>
          </a:p>
          <a:p>
            <a:pPr indent="-381000" lvl="0" marL="457200" rtl="0" algn="l">
              <a:spcBef>
                <a:spcPts val="0"/>
              </a:spcBef>
              <a:spcAft>
                <a:spcPts val="0"/>
              </a:spcAft>
              <a:buClr>
                <a:schemeClr val="lt1"/>
              </a:buClr>
              <a:buSzPts val="2400"/>
              <a:buFont typeface="Fredoka One"/>
              <a:buAutoNum type="arabicPeriod"/>
            </a:pPr>
            <a:r>
              <a:rPr lang="en" sz="2000">
                <a:solidFill>
                  <a:schemeClr val="lt1"/>
                </a:solidFill>
                <a:latin typeface="Fredoka One"/>
                <a:ea typeface="Fredoka One"/>
                <a:cs typeface="Fredoka One"/>
                <a:sym typeface="Fredoka One"/>
              </a:rPr>
              <a:t>The game is run using a while loop until one of the 3 “End Game Conditions” occur:</a:t>
            </a:r>
            <a:endParaRPr sz="2000">
              <a:solidFill>
                <a:schemeClr val="lt1"/>
              </a:solidFill>
              <a:latin typeface="Fredoka One"/>
              <a:ea typeface="Fredoka One"/>
              <a:cs typeface="Fredoka One"/>
              <a:sym typeface="Fredoka One"/>
            </a:endParaRPr>
          </a:p>
          <a:p>
            <a:pPr indent="-355600" lvl="1" marL="914400" rtl="0" algn="l">
              <a:spcBef>
                <a:spcPts val="0"/>
              </a:spcBef>
              <a:spcAft>
                <a:spcPts val="0"/>
              </a:spcAft>
              <a:buClr>
                <a:schemeClr val="lt1"/>
              </a:buClr>
              <a:buSzPts val="2000"/>
              <a:buFont typeface="Fredoka One"/>
              <a:buAutoNum type="alphaLcPeriod"/>
            </a:pPr>
            <a:r>
              <a:rPr lang="en" sz="2000">
                <a:solidFill>
                  <a:schemeClr val="lt1"/>
                </a:solidFill>
                <a:latin typeface="Fredoka One"/>
                <a:ea typeface="Fredoka One"/>
                <a:cs typeface="Fredoka One"/>
                <a:sym typeface="Fredoka One"/>
              </a:rPr>
              <a:t>Human wins.</a:t>
            </a:r>
            <a:endParaRPr sz="2000">
              <a:solidFill>
                <a:schemeClr val="lt1"/>
              </a:solidFill>
              <a:latin typeface="Fredoka One"/>
              <a:ea typeface="Fredoka One"/>
              <a:cs typeface="Fredoka One"/>
              <a:sym typeface="Fredoka One"/>
            </a:endParaRPr>
          </a:p>
          <a:p>
            <a:pPr indent="-355600" lvl="1" marL="914400" rtl="0" algn="l">
              <a:spcBef>
                <a:spcPts val="0"/>
              </a:spcBef>
              <a:spcAft>
                <a:spcPts val="0"/>
              </a:spcAft>
              <a:buClr>
                <a:schemeClr val="lt1"/>
              </a:buClr>
              <a:buSzPts val="2000"/>
              <a:buFont typeface="Fredoka One"/>
              <a:buAutoNum type="alphaLcPeriod"/>
            </a:pPr>
            <a:r>
              <a:rPr lang="en" sz="2000">
                <a:solidFill>
                  <a:schemeClr val="lt1"/>
                </a:solidFill>
                <a:latin typeface="Fredoka One"/>
                <a:ea typeface="Fredoka One"/>
                <a:cs typeface="Fredoka One"/>
                <a:sym typeface="Fredoka One"/>
              </a:rPr>
              <a:t>AI wins.</a:t>
            </a:r>
            <a:endParaRPr sz="2000">
              <a:solidFill>
                <a:schemeClr val="lt1"/>
              </a:solidFill>
              <a:latin typeface="Fredoka One"/>
              <a:ea typeface="Fredoka One"/>
              <a:cs typeface="Fredoka One"/>
              <a:sym typeface="Fredoka One"/>
            </a:endParaRPr>
          </a:p>
          <a:p>
            <a:pPr indent="-355600" lvl="1" marL="914400" rtl="0" algn="l">
              <a:spcBef>
                <a:spcPts val="0"/>
              </a:spcBef>
              <a:spcAft>
                <a:spcPts val="0"/>
              </a:spcAft>
              <a:buClr>
                <a:schemeClr val="lt1"/>
              </a:buClr>
              <a:buSzPts val="2000"/>
              <a:buFont typeface="Fredoka One"/>
              <a:buAutoNum type="alphaLcPeriod"/>
            </a:pPr>
            <a:r>
              <a:rPr lang="en" sz="2000">
                <a:solidFill>
                  <a:schemeClr val="lt1"/>
                </a:solidFill>
                <a:latin typeface="Fredoka One"/>
                <a:ea typeface="Fredoka One"/>
                <a:cs typeface="Fredoka One"/>
                <a:sym typeface="Fredoka One"/>
              </a:rPr>
              <a:t>Draw.</a:t>
            </a:r>
            <a:endParaRPr sz="1800">
              <a:solidFill>
                <a:schemeClr val="lt1"/>
              </a:solidFill>
              <a:latin typeface="Fredoka One"/>
              <a:ea typeface="Fredoka One"/>
              <a:cs typeface="Fredoka One"/>
              <a:sym typeface="Fredok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4E5F5"/>
            </a:gs>
            <a:gs pos="100000">
              <a:srgbClr val="70A4D5"/>
            </a:gs>
          </a:gsLst>
          <a:lin ang="5400012" scaled="0"/>
        </a:gradFill>
      </p:bgPr>
    </p:bg>
    <p:spTree>
      <p:nvGrpSpPr>
        <p:cNvPr id="82" name="Shape 82"/>
        <p:cNvGrpSpPr/>
        <p:nvPr/>
      </p:nvGrpSpPr>
      <p:grpSpPr>
        <a:xfrm>
          <a:off x="0" y="0"/>
          <a:ext cx="0" cy="0"/>
          <a:chOff x="0" y="0"/>
          <a:chExt cx="0" cy="0"/>
        </a:xfrm>
      </p:grpSpPr>
      <p:sp>
        <p:nvSpPr>
          <p:cNvPr id="83" name="Google Shape;83;p16"/>
          <p:cNvSpPr txBox="1"/>
          <p:nvPr>
            <p:ph idx="4294967295" type="title"/>
          </p:nvPr>
        </p:nvSpPr>
        <p:spPr>
          <a:xfrm>
            <a:off x="106125" y="0"/>
            <a:ext cx="7919400" cy="78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the AI is implemented:</a:t>
            </a:r>
            <a:endParaRPr/>
          </a:p>
        </p:txBody>
      </p:sp>
      <p:sp>
        <p:nvSpPr>
          <p:cNvPr id="84" name="Google Shape;84;p16"/>
          <p:cNvSpPr txBox="1"/>
          <p:nvPr>
            <p:ph idx="1" type="body"/>
          </p:nvPr>
        </p:nvSpPr>
        <p:spPr>
          <a:xfrm>
            <a:off x="4398600" y="903600"/>
            <a:ext cx="4745400" cy="39162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Font typeface="Walter Turncoat"/>
              <a:buAutoNum type="arabicPeriod"/>
            </a:pPr>
            <a:r>
              <a:rPr b="1" i="0" lang="en" sz="1500">
                <a:latin typeface="Walter Turncoat"/>
                <a:ea typeface="Walter Turncoat"/>
                <a:cs typeface="Walter Turncoat"/>
                <a:sym typeface="Walter Turncoat"/>
              </a:rPr>
              <a:t>Backtracking algorithm for the AI.</a:t>
            </a:r>
            <a:endParaRPr b="1" i="0" sz="1500">
              <a:latin typeface="Walter Turncoat"/>
              <a:ea typeface="Walter Turncoat"/>
              <a:cs typeface="Walter Turncoat"/>
              <a:sym typeface="Walter Turncoat"/>
            </a:endParaRPr>
          </a:p>
          <a:p>
            <a:pPr indent="0" lvl="0" marL="457200" rtl="0" algn="l">
              <a:spcBef>
                <a:spcPts val="0"/>
              </a:spcBef>
              <a:spcAft>
                <a:spcPts val="0"/>
              </a:spcAft>
              <a:buNone/>
            </a:pPr>
            <a:r>
              <a:t/>
            </a:r>
            <a:endParaRPr b="1" i="0" sz="1500">
              <a:latin typeface="Walter Turncoat"/>
              <a:ea typeface="Walter Turncoat"/>
              <a:cs typeface="Walter Turncoat"/>
              <a:sym typeface="Walter Turncoat"/>
            </a:endParaRPr>
          </a:p>
          <a:p>
            <a:pPr indent="-323850" lvl="0" marL="457200" rtl="0" algn="l">
              <a:spcBef>
                <a:spcPts val="0"/>
              </a:spcBef>
              <a:spcAft>
                <a:spcPts val="0"/>
              </a:spcAft>
              <a:buSzPts val="1500"/>
              <a:buFont typeface="Walter Turncoat"/>
              <a:buAutoNum type="arabicPeriod"/>
            </a:pPr>
            <a:r>
              <a:rPr b="1" i="0" lang="en" sz="1500">
                <a:latin typeface="Walter Turncoat"/>
                <a:ea typeface="Walter Turncoat"/>
                <a:cs typeface="Walter Turncoat"/>
                <a:sym typeface="Walter Turncoat"/>
              </a:rPr>
              <a:t>AI will recursively scan the board (row by row) and look for the win condition. If found, AI will negate the win condition by blocking the row.</a:t>
            </a:r>
            <a:endParaRPr b="1" i="0" sz="1500">
              <a:latin typeface="Walter Turncoat"/>
              <a:ea typeface="Walter Turncoat"/>
              <a:cs typeface="Walter Turncoat"/>
              <a:sym typeface="Walter Turncoat"/>
            </a:endParaRPr>
          </a:p>
          <a:p>
            <a:pPr indent="0" lvl="0" marL="457200" rtl="0" algn="l">
              <a:spcBef>
                <a:spcPts val="0"/>
              </a:spcBef>
              <a:spcAft>
                <a:spcPts val="0"/>
              </a:spcAft>
              <a:buNone/>
            </a:pPr>
            <a:r>
              <a:t/>
            </a:r>
            <a:endParaRPr b="1" i="0" sz="1500">
              <a:latin typeface="Walter Turncoat"/>
              <a:ea typeface="Walter Turncoat"/>
              <a:cs typeface="Walter Turncoat"/>
              <a:sym typeface="Walter Turncoat"/>
            </a:endParaRPr>
          </a:p>
          <a:p>
            <a:pPr indent="-323850" lvl="0" marL="457200" rtl="0" algn="l">
              <a:spcBef>
                <a:spcPts val="0"/>
              </a:spcBef>
              <a:spcAft>
                <a:spcPts val="0"/>
              </a:spcAft>
              <a:buSzPts val="1500"/>
              <a:buFont typeface="Walter Turncoat"/>
              <a:buAutoNum type="arabicPeriod"/>
            </a:pPr>
            <a:r>
              <a:rPr b="1" i="0" lang="en" sz="1500">
                <a:latin typeface="Walter Turncoat"/>
                <a:ea typeface="Walter Turncoat"/>
                <a:cs typeface="Walter Turncoat"/>
                <a:sym typeface="Walter Turncoat"/>
              </a:rPr>
              <a:t>In case of no win condition, instead of randomly inserting Os at empty spaces, the AI will play based on the Minimax Algorithm to determine the optimum move (Minimax algorithm explained in the next section).</a:t>
            </a:r>
            <a:endParaRPr b="1" i="0" sz="1500">
              <a:latin typeface="Walter Turncoat"/>
              <a:ea typeface="Walter Turncoat"/>
              <a:cs typeface="Walter Turncoat"/>
              <a:sym typeface="Walter Turncoat"/>
            </a:endParaRPr>
          </a:p>
          <a:p>
            <a:pPr indent="0" lvl="0" marL="457200" rtl="0" algn="l">
              <a:spcBef>
                <a:spcPts val="0"/>
              </a:spcBef>
              <a:spcAft>
                <a:spcPts val="0"/>
              </a:spcAft>
              <a:buNone/>
            </a:pPr>
            <a:r>
              <a:t/>
            </a:r>
            <a:endParaRPr b="1" i="0" sz="1500">
              <a:latin typeface="Walter Turncoat"/>
              <a:ea typeface="Walter Turncoat"/>
              <a:cs typeface="Walter Turncoat"/>
              <a:sym typeface="Walter Turncoat"/>
            </a:endParaRPr>
          </a:p>
          <a:p>
            <a:pPr indent="-323850" lvl="0" marL="457200" rtl="0" algn="l">
              <a:spcBef>
                <a:spcPts val="0"/>
              </a:spcBef>
              <a:spcAft>
                <a:spcPts val="0"/>
              </a:spcAft>
              <a:buSzPts val="1500"/>
              <a:buFont typeface="Walter Turncoat"/>
              <a:buAutoNum type="arabicPeriod"/>
            </a:pPr>
            <a:r>
              <a:rPr b="1" i="0" lang="en" sz="1500">
                <a:latin typeface="Walter Turncoat"/>
                <a:ea typeface="Walter Turncoat"/>
                <a:cs typeface="Walter Turncoat"/>
                <a:sym typeface="Walter Turncoat"/>
              </a:rPr>
              <a:t>Here, since the AI plays the first move, it will be initialized as the maximizer.</a:t>
            </a:r>
            <a:endParaRPr b="1" i="0" sz="1500">
              <a:latin typeface="Walter Turncoat"/>
              <a:ea typeface="Walter Turncoat"/>
              <a:cs typeface="Walter Turncoat"/>
              <a:sym typeface="Walter Turncoat"/>
            </a:endParaRPr>
          </a:p>
          <a:p>
            <a:pPr indent="0" lvl="0" marL="0" rtl="0" algn="l">
              <a:spcBef>
                <a:spcPts val="0"/>
              </a:spcBef>
              <a:spcAft>
                <a:spcPts val="0"/>
              </a:spcAft>
              <a:buNone/>
            </a:pPr>
            <a:r>
              <a:t/>
            </a:r>
            <a:endParaRPr sz="11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88" name="Shape 88"/>
        <p:cNvGrpSpPr/>
        <p:nvPr/>
      </p:nvGrpSpPr>
      <p:grpSpPr>
        <a:xfrm>
          <a:off x="0" y="0"/>
          <a:ext cx="0" cy="0"/>
          <a:chOff x="0" y="0"/>
          <a:chExt cx="0" cy="0"/>
        </a:xfrm>
      </p:grpSpPr>
      <p:pic>
        <p:nvPicPr>
          <p:cNvPr id="89" name="Google Shape;89;p17"/>
          <p:cNvPicPr preferRelativeResize="0"/>
          <p:nvPr/>
        </p:nvPicPr>
        <p:blipFill>
          <a:blip r:embed="rId3">
            <a:alphaModFix/>
          </a:blip>
          <a:stretch>
            <a:fillRect/>
          </a:stretch>
        </p:blipFill>
        <p:spPr>
          <a:xfrm>
            <a:off x="2665675" y="751125"/>
            <a:ext cx="6478322" cy="4392375"/>
          </a:xfrm>
          <a:prstGeom prst="rect">
            <a:avLst/>
          </a:prstGeom>
          <a:noFill/>
          <a:ln>
            <a:noFill/>
          </a:ln>
        </p:spPr>
      </p:pic>
      <p:sp>
        <p:nvSpPr>
          <p:cNvPr id="90" name="Google Shape;90;p17"/>
          <p:cNvSpPr txBox="1"/>
          <p:nvPr>
            <p:ph type="title"/>
          </p:nvPr>
        </p:nvSpPr>
        <p:spPr>
          <a:xfrm>
            <a:off x="3577400" y="149450"/>
            <a:ext cx="5615700" cy="470400"/>
          </a:xfrm>
          <a:prstGeom prst="rect">
            <a:avLst/>
          </a:prstGeom>
        </p:spPr>
        <p:txBody>
          <a:bodyPr anchorCtr="0" anchor="b" bIns="0" lIns="0" spcFirstLastPara="1" rIns="0" wrap="square" tIns="0">
            <a:noAutofit/>
          </a:bodyPr>
          <a:lstStyle/>
          <a:p>
            <a:pPr indent="0" lvl="0" marL="0" rtl="0" algn="l">
              <a:spcBef>
                <a:spcPts val="0"/>
              </a:spcBef>
              <a:spcAft>
                <a:spcPts val="0"/>
              </a:spcAft>
              <a:buNone/>
            </a:pPr>
            <a:br>
              <a:rPr lang="en" sz="1700"/>
            </a:br>
            <a:r>
              <a:rPr lang="en" sz="1800">
                <a:solidFill>
                  <a:srgbClr val="3C78D8"/>
                </a:solidFill>
              </a:rPr>
              <a:t> Here, X is the maximizer and O is the minimizer.</a:t>
            </a:r>
            <a:endParaRPr sz="1800">
              <a:solidFill>
                <a:srgbClr val="3C78D8"/>
              </a:solidFill>
            </a:endParaRPr>
          </a:p>
        </p:txBody>
      </p:sp>
      <p:sp>
        <p:nvSpPr>
          <p:cNvPr id="91" name="Google Shape;91;p17"/>
          <p:cNvSpPr txBox="1"/>
          <p:nvPr>
            <p:ph type="title"/>
          </p:nvPr>
        </p:nvSpPr>
        <p:spPr>
          <a:xfrm>
            <a:off x="89800" y="184200"/>
            <a:ext cx="4025100" cy="498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800"/>
              <a:t>Minimax Algorithm:</a:t>
            </a:r>
            <a:endParaRPr sz="2800"/>
          </a:p>
        </p:txBody>
      </p:sp>
      <p:sp>
        <p:nvSpPr>
          <p:cNvPr id="92" name="Google Shape;92;p17"/>
          <p:cNvSpPr txBox="1"/>
          <p:nvPr/>
        </p:nvSpPr>
        <p:spPr>
          <a:xfrm>
            <a:off x="-4850" y="4096800"/>
            <a:ext cx="421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latin typeface="Fredoka One"/>
                <a:ea typeface="Fredoka One"/>
                <a:cs typeface="Fredoka One"/>
                <a:sym typeface="Fredoka One"/>
              </a:rPr>
              <a:t>[And Also, Heuristic Search]</a:t>
            </a:r>
            <a:endParaRPr sz="2800">
              <a:solidFill>
                <a:schemeClr val="lt1"/>
              </a:solidFill>
              <a:latin typeface="Fredoka One"/>
              <a:ea typeface="Fredoka One"/>
              <a:cs typeface="Fredoka One"/>
              <a:sym typeface="Fredoka On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CECD5"/>
            </a:gs>
            <a:gs pos="100000">
              <a:srgbClr val="93BC81"/>
            </a:gs>
          </a:gsLst>
          <a:lin ang="5400012" scaled="0"/>
        </a:gradFill>
      </p:bgPr>
    </p:bg>
    <p:spTree>
      <p:nvGrpSpPr>
        <p:cNvPr id="96" name="Shape 96"/>
        <p:cNvGrpSpPr/>
        <p:nvPr/>
      </p:nvGrpSpPr>
      <p:grpSpPr>
        <a:xfrm>
          <a:off x="0" y="0"/>
          <a:ext cx="0" cy="0"/>
          <a:chOff x="0" y="0"/>
          <a:chExt cx="0" cy="0"/>
        </a:xfrm>
      </p:grpSpPr>
      <p:sp>
        <p:nvSpPr>
          <p:cNvPr id="97" name="Google Shape;97;p18"/>
          <p:cNvSpPr txBox="1"/>
          <p:nvPr>
            <p:ph idx="1" type="body"/>
          </p:nvPr>
        </p:nvSpPr>
        <p:spPr>
          <a:xfrm>
            <a:off x="3355200" y="193875"/>
            <a:ext cx="5788800" cy="4982400"/>
          </a:xfrm>
          <a:prstGeom prst="rect">
            <a:avLst/>
          </a:prstGeom>
        </p:spPr>
        <p:txBody>
          <a:bodyPr anchorCtr="0" anchor="t" bIns="0" lIns="0" spcFirstLastPara="1" rIns="0" wrap="square" tIns="0">
            <a:noAutofit/>
          </a:bodyPr>
          <a:lstStyle/>
          <a:p>
            <a:pPr indent="-330200" lvl="0" marL="457200" rtl="0" algn="l">
              <a:lnSpc>
                <a:spcPct val="100000"/>
              </a:lnSpc>
              <a:spcBef>
                <a:spcPts val="0"/>
              </a:spcBef>
              <a:spcAft>
                <a:spcPts val="0"/>
              </a:spcAft>
              <a:buClr>
                <a:schemeClr val="accent4"/>
              </a:buClr>
              <a:buSzPts val="1600"/>
              <a:buFont typeface="Fredoka One"/>
              <a:buAutoNum type="arabicPeriod"/>
            </a:pPr>
            <a:r>
              <a:rPr lang="en" sz="1600">
                <a:solidFill>
                  <a:schemeClr val="accent4"/>
                </a:solidFill>
                <a:latin typeface="Fredoka One"/>
                <a:ea typeface="Fredoka One"/>
                <a:cs typeface="Fredoka One"/>
                <a:sym typeface="Fredoka One"/>
              </a:rPr>
              <a:t>It is used to determine the best move possible. To understand the algorithm, let’s determine a “score” for a game state at any interval of time.</a:t>
            </a:r>
            <a:br>
              <a:rPr lang="en" sz="1600">
                <a:solidFill>
                  <a:schemeClr val="accent4"/>
                </a:solidFill>
                <a:latin typeface="Fredoka One"/>
                <a:ea typeface="Fredoka One"/>
                <a:cs typeface="Fredoka One"/>
                <a:sym typeface="Fredoka One"/>
              </a:rPr>
            </a:br>
            <a:r>
              <a:rPr lang="en" sz="1600">
                <a:solidFill>
                  <a:schemeClr val="accent4"/>
                </a:solidFill>
                <a:latin typeface="Fredoka One"/>
                <a:ea typeface="Fredoka One"/>
                <a:cs typeface="Fredoka One"/>
                <a:sym typeface="Fredoka One"/>
              </a:rPr>
              <a:t>On winning : score = +10.</a:t>
            </a:r>
            <a:br>
              <a:rPr lang="en" sz="1600">
                <a:solidFill>
                  <a:schemeClr val="accent4"/>
                </a:solidFill>
                <a:latin typeface="Fredoka One"/>
                <a:ea typeface="Fredoka One"/>
                <a:cs typeface="Fredoka One"/>
                <a:sym typeface="Fredoka One"/>
              </a:rPr>
            </a:br>
            <a:r>
              <a:rPr lang="en" sz="1600">
                <a:solidFill>
                  <a:schemeClr val="accent4"/>
                </a:solidFill>
                <a:latin typeface="Fredoka One"/>
                <a:ea typeface="Fredoka One"/>
                <a:cs typeface="Fredoka One"/>
                <a:sym typeface="Fredoka One"/>
              </a:rPr>
              <a:t>On losing : score = -10.</a:t>
            </a:r>
            <a:br>
              <a:rPr lang="en" sz="1600">
                <a:solidFill>
                  <a:schemeClr val="accent4"/>
                </a:solidFill>
                <a:latin typeface="Fredoka One"/>
                <a:ea typeface="Fredoka One"/>
                <a:cs typeface="Fredoka One"/>
                <a:sym typeface="Fredoka One"/>
              </a:rPr>
            </a:br>
            <a:r>
              <a:rPr lang="en" sz="1600">
                <a:solidFill>
                  <a:schemeClr val="accent4"/>
                </a:solidFill>
                <a:latin typeface="Fredoka One"/>
                <a:ea typeface="Fredoka One"/>
                <a:cs typeface="Fredoka One"/>
                <a:sym typeface="Fredoka One"/>
              </a:rPr>
              <a:t>For draw : score = 0.</a:t>
            </a:r>
            <a:endParaRPr sz="1600">
              <a:solidFill>
                <a:schemeClr val="accent4"/>
              </a:solidFill>
              <a:latin typeface="Fredoka One"/>
              <a:ea typeface="Fredoka One"/>
              <a:cs typeface="Fredoka One"/>
              <a:sym typeface="Fredoka One"/>
            </a:endParaRPr>
          </a:p>
          <a:p>
            <a:pPr indent="0" lvl="0" marL="457200" rtl="0" algn="l">
              <a:lnSpc>
                <a:spcPct val="100000"/>
              </a:lnSpc>
              <a:spcBef>
                <a:spcPts val="0"/>
              </a:spcBef>
              <a:spcAft>
                <a:spcPts val="0"/>
              </a:spcAft>
              <a:buNone/>
            </a:pPr>
            <a:r>
              <a:t/>
            </a:r>
            <a:endParaRPr sz="1600">
              <a:solidFill>
                <a:schemeClr val="accent4"/>
              </a:solidFill>
              <a:latin typeface="Fredoka One"/>
              <a:ea typeface="Fredoka One"/>
              <a:cs typeface="Fredoka One"/>
              <a:sym typeface="Fredoka One"/>
            </a:endParaRPr>
          </a:p>
          <a:p>
            <a:pPr indent="-330200" lvl="0" marL="457200" rtl="0" algn="l">
              <a:lnSpc>
                <a:spcPct val="100000"/>
              </a:lnSpc>
              <a:spcBef>
                <a:spcPts val="0"/>
              </a:spcBef>
              <a:spcAft>
                <a:spcPts val="0"/>
              </a:spcAft>
              <a:buClr>
                <a:schemeClr val="accent4"/>
              </a:buClr>
              <a:buSzPts val="1600"/>
              <a:buFont typeface="Fredoka One"/>
              <a:buAutoNum type="arabicPeriod"/>
            </a:pPr>
            <a:r>
              <a:rPr lang="en" sz="1600">
                <a:solidFill>
                  <a:schemeClr val="accent4"/>
                </a:solidFill>
                <a:latin typeface="Fredoka One"/>
                <a:ea typeface="Fredoka One"/>
                <a:cs typeface="Fredoka One"/>
                <a:sym typeface="Fredoka One"/>
              </a:rPr>
              <a:t>In Minimax the two players are called maximizer and minimizer. The maximizer tries to get the highest score possible while the minimizer tries to do the opposite and get the lowest score possible for the opponent.</a:t>
            </a:r>
            <a:br>
              <a:rPr lang="en" sz="1600">
                <a:solidFill>
                  <a:schemeClr val="accent4"/>
                </a:solidFill>
                <a:latin typeface="Fredoka One"/>
                <a:ea typeface="Fredoka One"/>
                <a:cs typeface="Fredoka One"/>
                <a:sym typeface="Fredoka One"/>
              </a:rPr>
            </a:br>
            <a:endParaRPr sz="1600">
              <a:solidFill>
                <a:schemeClr val="accent4"/>
              </a:solidFill>
              <a:latin typeface="Fredoka One"/>
              <a:ea typeface="Fredoka One"/>
              <a:cs typeface="Fredoka One"/>
              <a:sym typeface="Fredoka One"/>
            </a:endParaRPr>
          </a:p>
          <a:p>
            <a:pPr indent="-330200" lvl="0" marL="457200" rtl="0" algn="l">
              <a:lnSpc>
                <a:spcPct val="100000"/>
              </a:lnSpc>
              <a:spcBef>
                <a:spcPts val="0"/>
              </a:spcBef>
              <a:spcAft>
                <a:spcPts val="0"/>
              </a:spcAft>
              <a:buClr>
                <a:schemeClr val="accent4"/>
              </a:buClr>
              <a:buSzPts val="1600"/>
              <a:buFont typeface="Fredoka One"/>
              <a:buAutoNum type="arabicPeriod"/>
            </a:pPr>
            <a:r>
              <a:rPr lang="en" sz="1600">
                <a:solidFill>
                  <a:schemeClr val="accent4"/>
                </a:solidFill>
                <a:latin typeface="Fredoka One"/>
                <a:ea typeface="Fredoka One"/>
                <a:cs typeface="Fredoka One"/>
                <a:sym typeface="Fredoka One"/>
              </a:rPr>
              <a:t>Here is how the algorithm will look :</a:t>
            </a:r>
            <a:br>
              <a:rPr lang="en" sz="1600">
                <a:solidFill>
                  <a:schemeClr val="accent4"/>
                </a:solidFill>
                <a:latin typeface="Fredoka One"/>
                <a:ea typeface="Fredoka One"/>
                <a:cs typeface="Fredoka One"/>
                <a:sym typeface="Fredoka One"/>
              </a:rPr>
            </a:br>
            <a:r>
              <a:rPr lang="en" sz="1600">
                <a:solidFill>
                  <a:schemeClr val="accent4"/>
                </a:solidFill>
                <a:latin typeface="Fredoka One"/>
                <a:ea typeface="Fredoka One"/>
                <a:cs typeface="Fredoka One"/>
                <a:sym typeface="Fredoka One"/>
              </a:rPr>
              <a:t>a. </a:t>
            </a:r>
            <a:r>
              <a:rPr lang="en" sz="1600">
                <a:solidFill>
                  <a:schemeClr val="accent4"/>
                </a:solidFill>
                <a:latin typeface="Fredoka One"/>
                <a:ea typeface="Fredoka One"/>
                <a:cs typeface="Fredoka One"/>
                <a:sym typeface="Fredoka One"/>
              </a:rPr>
              <a:t>Create a scores list. </a:t>
            </a:r>
            <a:br>
              <a:rPr lang="en" sz="1600">
                <a:solidFill>
                  <a:schemeClr val="accent4"/>
                </a:solidFill>
                <a:latin typeface="Fredoka One"/>
                <a:ea typeface="Fredoka One"/>
                <a:cs typeface="Fredoka One"/>
                <a:sym typeface="Fredoka One"/>
              </a:rPr>
            </a:br>
            <a:r>
              <a:rPr lang="en" sz="1600">
                <a:solidFill>
                  <a:schemeClr val="accent4"/>
                </a:solidFill>
                <a:latin typeface="Fredoka One"/>
                <a:ea typeface="Fredoka One"/>
                <a:cs typeface="Fredoka One"/>
                <a:sym typeface="Fredoka One"/>
              </a:rPr>
              <a:t>b. For each state of the game, add the minimax result</a:t>
            </a:r>
            <a:br>
              <a:rPr lang="en" sz="1600">
                <a:solidFill>
                  <a:schemeClr val="accent4"/>
                </a:solidFill>
                <a:latin typeface="Fredoka One"/>
                <a:ea typeface="Fredoka One"/>
                <a:cs typeface="Fredoka One"/>
                <a:sym typeface="Fredoka One"/>
              </a:rPr>
            </a:br>
            <a:r>
              <a:rPr lang="en" sz="1600">
                <a:solidFill>
                  <a:schemeClr val="accent4"/>
                </a:solidFill>
                <a:latin typeface="Fredoka One"/>
                <a:ea typeface="Fredoka One"/>
                <a:cs typeface="Fredoka One"/>
                <a:sym typeface="Fredoka One"/>
              </a:rPr>
              <a:t>    of that state to the scores list.</a:t>
            </a:r>
            <a:br>
              <a:rPr lang="en" sz="1600">
                <a:solidFill>
                  <a:schemeClr val="accent4"/>
                </a:solidFill>
                <a:latin typeface="Fredoka One"/>
                <a:ea typeface="Fredoka One"/>
                <a:cs typeface="Fredoka One"/>
                <a:sym typeface="Fredoka One"/>
              </a:rPr>
            </a:br>
            <a:r>
              <a:rPr lang="en" sz="1600">
                <a:solidFill>
                  <a:schemeClr val="accent4"/>
                </a:solidFill>
                <a:latin typeface="Fredoka One"/>
                <a:ea typeface="Fredoka One"/>
                <a:cs typeface="Fredoka One"/>
                <a:sym typeface="Fredoka One"/>
              </a:rPr>
              <a:t>c. If it's maximizer's turn, return the maximum score        </a:t>
            </a:r>
            <a:endParaRPr sz="1600">
              <a:solidFill>
                <a:schemeClr val="accent4"/>
              </a:solidFill>
              <a:latin typeface="Fredoka One"/>
              <a:ea typeface="Fredoka One"/>
              <a:cs typeface="Fredoka One"/>
              <a:sym typeface="Fredoka One"/>
            </a:endParaRPr>
          </a:p>
          <a:p>
            <a:pPr indent="0" lvl="0" marL="457200" rtl="0" algn="l">
              <a:lnSpc>
                <a:spcPct val="100000"/>
              </a:lnSpc>
              <a:spcBef>
                <a:spcPts val="0"/>
              </a:spcBef>
              <a:spcAft>
                <a:spcPts val="0"/>
              </a:spcAft>
              <a:buNone/>
            </a:pPr>
            <a:r>
              <a:rPr lang="en" sz="1600">
                <a:solidFill>
                  <a:schemeClr val="accent4"/>
                </a:solidFill>
                <a:latin typeface="Fredoka One"/>
                <a:ea typeface="Fredoka One"/>
                <a:cs typeface="Fredoka One"/>
                <a:sym typeface="Fredoka One"/>
              </a:rPr>
              <a:t>    from the scores list and vice versa.</a:t>
            </a:r>
            <a:br>
              <a:rPr lang="en" sz="1600">
                <a:solidFill>
                  <a:schemeClr val="accent4"/>
                </a:solidFill>
                <a:latin typeface="Fredoka One"/>
                <a:ea typeface="Fredoka One"/>
                <a:cs typeface="Fredoka One"/>
                <a:sym typeface="Fredoka One"/>
              </a:rPr>
            </a:br>
            <a:r>
              <a:rPr lang="en" sz="1600">
                <a:solidFill>
                  <a:schemeClr val="accent4"/>
                </a:solidFill>
                <a:latin typeface="Fredoka One"/>
                <a:ea typeface="Fredoka One"/>
                <a:cs typeface="Fredoka One"/>
                <a:sym typeface="Fredoka One"/>
              </a:rPr>
              <a:t>d. Repeat the steps until the game is over.</a:t>
            </a:r>
            <a:endParaRPr sz="1600">
              <a:solidFill>
                <a:schemeClr val="accent4"/>
              </a:solidFill>
              <a:latin typeface="Fredoka One"/>
              <a:ea typeface="Fredoka One"/>
              <a:cs typeface="Fredoka One"/>
              <a:sym typeface="Fredoka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E97EAA"/>
            </a:gs>
            <a:gs pos="100000">
              <a:srgbClr val="BA2966"/>
            </a:gs>
          </a:gsLst>
          <a:path path="circle">
            <a:fillToRect b="50%" l="50%" r="50%" t="50%"/>
          </a:path>
          <a:tileRect/>
        </a:gradFill>
      </p:bgPr>
    </p:bg>
    <p:spTree>
      <p:nvGrpSpPr>
        <p:cNvPr id="101" name="Shape 101"/>
        <p:cNvGrpSpPr/>
        <p:nvPr/>
      </p:nvGrpSpPr>
      <p:grpSpPr>
        <a:xfrm>
          <a:off x="0" y="0"/>
          <a:ext cx="0" cy="0"/>
          <a:chOff x="0" y="0"/>
          <a:chExt cx="0" cy="0"/>
        </a:xfrm>
      </p:grpSpPr>
      <p:sp>
        <p:nvSpPr>
          <p:cNvPr id="102" name="Google Shape;102;p19"/>
          <p:cNvSpPr txBox="1"/>
          <p:nvPr/>
        </p:nvSpPr>
        <p:spPr>
          <a:xfrm>
            <a:off x="2359600" y="580600"/>
            <a:ext cx="556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Fredoka One"/>
                <a:ea typeface="Fredoka One"/>
                <a:cs typeface="Fredoka One"/>
                <a:sym typeface="Fredoka One"/>
              </a:rPr>
              <a:t>Coding Platform:</a:t>
            </a:r>
            <a:endParaRPr sz="1900">
              <a:latin typeface="Nunito"/>
              <a:ea typeface="Nunito"/>
              <a:cs typeface="Nunito"/>
              <a:sym typeface="Nunito"/>
            </a:endParaRPr>
          </a:p>
        </p:txBody>
      </p:sp>
      <p:sp>
        <p:nvSpPr>
          <p:cNvPr id="103" name="Google Shape;103;p19"/>
          <p:cNvSpPr txBox="1"/>
          <p:nvPr/>
        </p:nvSpPr>
        <p:spPr>
          <a:xfrm>
            <a:off x="3297500" y="1548275"/>
            <a:ext cx="4972800" cy="13854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1"/>
              </a:buClr>
              <a:buSzPts val="2600"/>
              <a:buFont typeface="Fredoka One"/>
              <a:buChar char="●"/>
            </a:pPr>
            <a:r>
              <a:rPr lang="en" sz="2600">
                <a:solidFill>
                  <a:schemeClr val="dk1"/>
                </a:solidFill>
                <a:latin typeface="Fredoka One"/>
                <a:ea typeface="Fredoka One"/>
                <a:cs typeface="Fredoka One"/>
                <a:sym typeface="Fredoka One"/>
              </a:rPr>
              <a:t>Backend : Python.</a:t>
            </a:r>
            <a:endParaRPr sz="2600">
              <a:solidFill>
                <a:schemeClr val="dk1"/>
              </a:solidFill>
              <a:latin typeface="Fredoka One"/>
              <a:ea typeface="Fredoka One"/>
              <a:cs typeface="Fredoka One"/>
              <a:sym typeface="Fredoka One"/>
            </a:endParaRPr>
          </a:p>
          <a:p>
            <a:pPr indent="-393700" lvl="0" marL="457200" rtl="0" algn="l">
              <a:spcBef>
                <a:spcPts val="0"/>
              </a:spcBef>
              <a:spcAft>
                <a:spcPts val="0"/>
              </a:spcAft>
              <a:buClr>
                <a:schemeClr val="dk1"/>
              </a:buClr>
              <a:buSzPts val="2600"/>
              <a:buFont typeface="Fredoka One"/>
              <a:buChar char="●"/>
            </a:pPr>
            <a:r>
              <a:rPr lang="en" sz="2600">
                <a:solidFill>
                  <a:schemeClr val="dk1"/>
                </a:solidFill>
                <a:latin typeface="Fredoka One"/>
                <a:ea typeface="Fredoka One"/>
                <a:cs typeface="Fredoka One"/>
                <a:sym typeface="Fredoka One"/>
              </a:rPr>
              <a:t>Frontend : </a:t>
            </a:r>
            <a:br>
              <a:rPr lang="en" sz="2600">
                <a:solidFill>
                  <a:schemeClr val="dk1"/>
                </a:solidFill>
                <a:latin typeface="Fredoka One"/>
                <a:ea typeface="Fredoka One"/>
                <a:cs typeface="Fredoka One"/>
                <a:sym typeface="Fredoka One"/>
              </a:rPr>
            </a:br>
            <a:r>
              <a:rPr lang="en" sz="2600">
                <a:solidFill>
                  <a:schemeClr val="dk1"/>
                </a:solidFill>
                <a:latin typeface="Fredoka One"/>
                <a:ea typeface="Fredoka One"/>
                <a:cs typeface="Fredoka One"/>
                <a:sym typeface="Fredoka One"/>
              </a:rPr>
              <a:t>HTML, CSS, JAVASCRIPT.</a:t>
            </a:r>
            <a:endParaRPr sz="2600">
              <a:solidFill>
                <a:schemeClr val="dk1"/>
              </a:solidFill>
              <a:latin typeface="Fredoka One"/>
              <a:ea typeface="Fredoka One"/>
              <a:cs typeface="Fredoka One"/>
              <a:sym typeface="Fredoka One"/>
            </a:endParaRPr>
          </a:p>
        </p:txBody>
      </p:sp>
      <p:sp>
        <p:nvSpPr>
          <p:cNvPr id="104" name="Google Shape;104;p19"/>
          <p:cNvSpPr txBox="1"/>
          <p:nvPr/>
        </p:nvSpPr>
        <p:spPr>
          <a:xfrm>
            <a:off x="3010100" y="3388800"/>
            <a:ext cx="61338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Fredoka One"/>
                <a:ea typeface="Fredoka One"/>
                <a:cs typeface="Fredoka One"/>
                <a:sym typeface="Fredoka One"/>
              </a:rPr>
              <a:t>followed by preview of </a:t>
            </a:r>
            <a:endParaRPr sz="1800">
              <a:solidFill>
                <a:schemeClr val="lt1"/>
              </a:solidFill>
              <a:latin typeface="Fredoka One"/>
              <a:ea typeface="Fredoka One"/>
              <a:cs typeface="Fredoka One"/>
              <a:sym typeface="Fredoka One"/>
            </a:endParaRPr>
          </a:p>
          <a:p>
            <a:pPr indent="0" lvl="0" marL="0" rtl="0" algn="l">
              <a:spcBef>
                <a:spcPts val="0"/>
              </a:spcBef>
              <a:spcAft>
                <a:spcPts val="0"/>
              </a:spcAft>
              <a:buNone/>
            </a:pPr>
            <a:r>
              <a:rPr lang="en" sz="3400">
                <a:solidFill>
                  <a:schemeClr val="lt1"/>
                </a:solidFill>
                <a:latin typeface="Fredoka One"/>
                <a:ea typeface="Fredoka One"/>
                <a:cs typeface="Fredoka One"/>
                <a:sym typeface="Fredoka One"/>
              </a:rPr>
              <a:t>THE GAME INTERFACE.</a:t>
            </a:r>
            <a:endParaRPr sz="3400">
              <a:solidFill>
                <a:schemeClr val="lt1"/>
              </a:solidFill>
              <a:latin typeface="Fredoka One"/>
              <a:ea typeface="Fredoka One"/>
              <a:cs typeface="Fredoka One"/>
              <a:sym typeface="Fredoka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ndys template">
  <a:themeElements>
    <a:clrScheme name="Custom 347">
      <a:dk1>
        <a:srgbClr val="353149"/>
      </a:dk1>
      <a:lt1>
        <a:srgbClr val="FFFFFF"/>
      </a:lt1>
      <a:dk2>
        <a:srgbClr val="9B8D99"/>
      </a:dk2>
      <a:lt2>
        <a:srgbClr val="E6E5EF"/>
      </a:lt2>
      <a:accent1>
        <a:srgbClr val="FC8172"/>
      </a:accent1>
      <a:accent2>
        <a:srgbClr val="DF4584"/>
      </a:accent2>
      <a:accent3>
        <a:srgbClr val="8579E1"/>
      </a:accent3>
      <a:accent4>
        <a:srgbClr val="432581"/>
      </a:accent4>
      <a:accent5>
        <a:srgbClr val="E5C771"/>
      </a:accent5>
      <a:accent6>
        <a:srgbClr val="DB951D"/>
      </a:accent6>
      <a:hlink>
        <a:srgbClr val="432581"/>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