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6" r:id="rId3"/>
    <p:sldId id="287" r:id="rId4"/>
    <p:sldId id="288" r:id="rId5"/>
    <p:sldId id="292" r:id="rId6"/>
    <p:sldId id="294" r:id="rId7"/>
    <p:sldId id="307" r:id="rId8"/>
    <p:sldId id="323" r:id="rId9"/>
    <p:sldId id="306" r:id="rId10"/>
    <p:sldId id="311" r:id="rId11"/>
    <p:sldId id="310" r:id="rId12"/>
    <p:sldId id="309" r:id="rId13"/>
    <p:sldId id="296" r:id="rId14"/>
    <p:sldId id="295" r:id="rId15"/>
    <p:sldId id="303" r:id="rId16"/>
    <p:sldId id="290" r:id="rId17"/>
    <p:sldId id="289" r:id="rId18"/>
    <p:sldId id="314" r:id="rId19"/>
    <p:sldId id="318" r:id="rId20"/>
    <p:sldId id="315" r:id="rId21"/>
    <p:sldId id="313" r:id="rId22"/>
    <p:sldId id="316" r:id="rId23"/>
    <p:sldId id="317" r:id="rId24"/>
    <p:sldId id="319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49133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05:47:40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13423 10089 0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49133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05:21:15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22772 7973 0,'0'17'297,"0"1"-281,0 0-16,0-1 15,0 1-15,0 0 16,0-1 62,-18 1-78,18 0 16,-17-18-16,17 17 0,0 1 15,0-1-15,-18 1 16,18 0-16,0-1 15,0 1 1,-18 0-16,1 17 16,17-17-1,0-1 1,0 1-16,-18-18 0,18 17 16,0 1-16,0 17 15,0-17 1,0 0 15,-18-1-31,18 1 16,0 0-1,0-1-15,0 1 0,-17-18 32,52 0 202,-17 0-218,17 0-16,-17 0 15,-1 0 1,18 0-16,-17 0 15,0 0 1,-1 0 0,1 0-16,0 0 15,17 0 32,-17 0 297,-1 0-344,1 0 16</inkml:trace>
  <inkml:trace contextRef="#ctx0" brushRef="#br0" timeOffset="1587.1054">22931 8484 0,'0'18'313,"0"0"-298,0-1-15,0 1 16,0-1 0,0 1-16,0 0 0,0-1 15,0 1-15,0 0 32,0-1-17,0 1 32,0 17 0</inkml:trace>
  <inkml:trace contextRef="#ctx0" brushRef="#br0" timeOffset="9718.4982">22507 11906 0,'18'0'16,"-1"0"-16,1 0 0,0 0 16,17 0-1,-17 0-15,-1 18 16,1-18-1,0 18 1,-1-1-16,-17 1 78,18-18-62,0 0 46,-18 17-46,0 1 0,0 0-16,0-1 0,0 1 15,0 0 1,0-1-16,0 1 15,0 0 1,0-1-16,0 1 16,0-1-16,0 1 0,0 0 15,-18-18 32,0 0-31,1 0 31,-1 0 187,0 0-234,1 0 16,-1 0-1,0 0-15,71 0 235,-17 0-220,17 0 1,17 0-16,-17 0 0,-18 0 16,1 0-16,16 0 15,-34 0-15,0 0 16,-1 0-16,1 0 15,0 0-15,-1 0 16,1 0-16,0 0 16,-1 0-1,1 0-15,-1 0 16,1 0 0,0 0-16,-1 0 15,1 0-15,0 0 16,-1 0-16,1 0 15</inkml:trace>
  <inkml:trace contextRef="#ctx0" brushRef="#br0" timeOffset="14390.6168">22595 15011 0,'0'17'203,"0"1"-187,0 0 46,0-1 1,18 1-63,-18 0 15,18-1-15,-18 1 16,0-1-16,17 1 16,-17 0-1,0-1 1,18 1-16,-18 0 0,0-1 15,0 1-15,0 0 16,0-1 0,0 1-16,0-1 78,18-17 31,17 0-109,-17-17 16,17 17-16,0-35 15,36-1-15,-18 19 16,-18-36-16,0 35 16,18 0-16,-18 1 15,-17 17-15,17-18 16,18 1-16,-18-1 16,-17 18-16,17 0 15,-17 0-15,17 0 16,-17 0-1,0 0-15,-1 0 16,1 0 0,-1 0-16,19 0 15,-19 0 1,-17 18 31,0-1-47,0 1 15,0-1 1,0 1-16,0 0 16,0-1-16,0 1 15,0 17-15,0 1 0,0-1 16,-35 0-16,17 0 16,1 1-16,-1-36 15,18 17-15,-17 19 16,-1-36-16,0 17 15,18 1-15,-53-18 16,36 17-16,-19-17 16,1 0-16,0 0 15,0 0-15,17 0 0,-17 0 16,-1 0-16,1 0 16,0 0-16,0 0 15,17 0-15,0 0 16,1 0-16,-1 0 15,0 0-15,1 0 16,-1 0 0,0 0-16</inkml:trace>
  <inkml:trace contextRef="#ctx0" brushRef="#br0" timeOffset="15862.8774">22595 14975 0,'53'0'157,"18"-17"-157,-1 17 15,-34-18-15,17 18 0,35-35 16,-35 35-16,17-18 15,-34 1-15,16-1 16,19 18-16,-36-18 16,-17 18-16,17 0 15,-17 0-15,17 0 16,-17 0 0,-1 0-1,1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49133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05:28:15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16351 8096 0,'18'0'234,"17"0"-234,0 0 16,1 0-16,-1 0 16,-17 0-16,17 0 15,-17 0-15,-1 0 0,1 0 16,-1 0 0,1 0 77,-18 18-46,0 0-47,0-1 16,0 1 15,0-1-31,0 1 16,0 17-1,0-17 1,0 17 0,0-17-16,0 17 15,0 18-15,-18-18 16,18 1-16,0-19 15,-17 36-15,17-18 16,0-17-16,0 0 16,0-1-16,0 19 15,0-19 1,0 1 0,0 0-16,0-1 15,0 1 1,0 0-1,-18-18 17,18 17-17,0 1 1,0-1 15,0 1-15,0 0-16,0-1 15,-35-17 1,17 0 15,1-17 1,-1-19-17,18 19-15,0-18 0,0 17 16,0-17-1,0-1-15</inkml:trace>
  <inkml:trace contextRef="#ctx0" brushRef="#br0" timeOffset="1485.1539">16422 8502 0,'17'0'250,"1"0"-235,0 0 1,-1 0-16,1 0 16,0 0-16,-1 0 15,1 0-15,0 0 16,-1 0 0,1 0-16,-1 0 46,19 0-30,-19 0 0,1 0-1,0 0-15,-1 0 16,1 0-16</inkml:trace>
  <inkml:trace contextRef="#ctx0" brushRef="#br0" timeOffset="7159.2608">17092 9631 0,'35'17'281,"-35"1"-265,18 0-16,0-18 0,17 17 16,-17 1-16,-1 0 15,1 17 1,-1-35-16,19 18 15,-19-18-15,1 0 16,0 17-16,-18 1 16,17-1-16,1-17 0,0 0 15,-18 18-15,52-18 16,-52 18-16,36-18 16,-19 17-16,1 1 15,17 0 1,1-18-16,-19 17 15,1-17-15,0 18 16,-1-18-16,1 18 0,17-1 16,-17-17-1,-1 0 1,1 0-16,0 36 16,-1-19-1,1-17-15,0 0 16,-1 0-16,1 0 15,-18 18 1,17-18-16,-17 17 16,18-17-1,-18 18-15,18-18 16,-1 18 15,19-1-15,-36 1 15,17-18-31,1 18 16,-18-1-1,18-17 1,-1 18-16,1 0 16,-18-1-16,35-17 15,-17 0-15,-18 18 16,17-18-16,1 0 15,0 35 1,-1-35-16,1 0 16,0 0 15,-18 18-15,17-18 15,-17 17-16</inkml:trace>
  <inkml:trace contextRef="#ctx0" brushRef="#br0" timeOffset="8785.6276">17974 10389 0,'53'0'172,"-18"0"-172,36 0 16,-36 0-16,-17 0 15,17 0-15,18 0 16,-35 0-16,-1 0 16,1 0-16,-1 0 0,1 0 15,0 0-15,-1 0 16,1 0-16,0 0 16,-1 0-1,1 0-15,0 0 16,17 0 62,-53-17 47,1-1-109,-1 18 15,0 0-31,1 0 15,17-18 1,-18 1-16,0 17 16,1-18-16,-1 18 15,0-35-15,18 17 16,-17 18-16,-1-17 16,1-1-16,-1 0 15,-17 1 1,35-1-16,-18 0 15,0 1-15,18-1 0,-17 18 16,-1 0 0</inkml:trace>
  <inkml:trace contextRef="#ctx0" brushRef="#br0" timeOffset="38494.8436">17039 13688 0,'0'17'219,"0"1"-204,0 17 1,0 1-16,0-1 16,-17 18-16,17-36 15,0 54-15,0-36 16,0-17-16,0 0 0,0-1 15,0 1-15,0-1 16,0 1-16,0 0 16,0-1-1,0-34 204,17 17-203,-17-18-16,18 0 15,-1 18-15,1-17 16,0 17-16,-1 0 16,1 0-1,0 0 1,-1 0-16,1 0 31,0 0-15,-1 0-1,1 0-15,-1 0 16,-17 17 31,0 1-32,0 35 1,0-35-16,0 17 16,0-17-16,0-1 15,0 18-15,0-17 16,0 0-16,-17-18 16,-1 17-16,1 1 15,-1 0-15,0-18 16,-17 35-16,0-17 15,17-1-15,-17-17 16,0 18-16,17 0 16,0-18-16,1 0 15,-1 0-15,0 0 16,1 0-16,-1 0 16,0 0-1</inkml:trace>
  <inkml:trace contextRef="#ctx0" brushRef="#br0" timeOffset="40304.0069">17022 13564 0,'17'0'282,"1"0"-267,-1 0 1,1 0-16,17 0 31,1 0 219,-19 0-250,36 0 16,-35 0-16,-1 0 15,1 0-15,0 0 16,-1 0-16,19 0 16,-19 0-1,1 0-15,0 0 16,-1 0-1,1 0-15,17 0 16,-17 0 0,-1 0-16,1 0 15,0 0 1,-1 0-16,19 0 16</inkml:trace>
  <inkml:trace contextRef="#ctx0" brushRef="#br0" timeOffset="42207.6925">17533 12859 0,'35'0'234,"-17"0"-234,17 0 16,1 0-16,-19 0 15,36 0-15,-35 0 16,35 0-16,17 0 16,-17 0-16,-18 0 0,36 0 15,-18 0-15,-36 0 16,36 0-16,18 0 15,-53 0-15,17 0 16,-17 0-16,34 0 16,-16 0-16,-19 0 15,19 0-15,17 0 0,-36 0 16,1 0 0,17 0-16,0 0 15,-17 0-15,17 0 16,1 0-16,-19 17 15,18-17-15,1 0 16,-19 18-16,19 0 16,-19-18-16,-17 17 15,18-17-15,35 0 0,-35 0 16,-1 0 0,1 0-1,-1 0-15,1 0 16,17 0-1,-17 0 17</inkml:trace>
  <inkml:trace contextRef="#ctx0" brushRef="#br0" timeOffset="43774.2829">18785 12629 0,'53'18'78,"18"0"-62,-1-1-16,-34 1 16,17 0-16,0-1 15,-18 1-15,-18 0 16,19-1-16,-19 1 16,19-1-16,-19 1 15,1-18-15,-18 18 0,18-1 16,-1-17-16,1 0 15,-18 18-15,0 17 47,0-17 0,0 0 0,0-1-16,0 1-15,0-1 0,-18-17-1,1 36-15,17-19 16,-18-17-1,0 18-15,18 0 0,-35-18 16,17 17-16,18 1 16,-17-18-16,-1 0 15,0 0-15,1 0 16,-1 0-16,1 0 16,-1 0-16,0 0 15,1 0 16,-1 0-15,0 0 62,1 0-47,-1 0 1,0 0-17,1 0 1,-1 18 0,1-1-16,-1 1 15,0 0-15,18-1 16,-17-17-16,-1 0 15,0 0-15,1 0 16,-1 0 0,18 18 93,0-1-109</inkml:trace>
  <inkml:trace contextRef="#ctx0" brushRef="#br0" timeOffset="64586.2868">16704 17216 0,'35'0'266,"1"-18"-251,-19 18 1,1 0-16,-1 0 0,1 0 16,0 0-1,-1 0 48,19 0-48,-19 0 1,1 0 15,-18 18 250,0 34-281,0-16 16,0-1-16,0 0 16,0 18-16,0 0 15,0 0-15,0 0 16,0 0-16,0-18 16,0 0-16,0 1 15,0-19-15,0 1 16,0 0-16,0-1 15,0 19 1,0-19 0,0 1-16,0-1 15,0 1 48,0 0-1,-18-18 63,18-53-109,-35 35 0,17 1-16,18-19 0,0 19 15</inkml:trace>
  <inkml:trace contextRef="#ctx0" brushRef="#br0" timeOffset="66861.2231">16775 17621 0,'35'0'453,"0"0"-453,-17 0 0,17 0 15,-17 0 1,17 0-16,-17 0 16,-1 0 30,1 0-30,0 0 15,-1 0-15,18 0 0,-17 0-16,0 0 62</inkml:trace>
  <inkml:trace contextRef="#ctx0" brushRef="#br0" timeOffset="69520.4347">17427 15946 0,'0'-18'281,"18"0"-265,35 1-16,-53-1 15,17 0-15,19 1 16,-36-1-16,35 18 0,18-18 16,-53 1-16,18-1 15,-1 18-15,18-35 16,-35 17-16,18 18 16,0-17-16,-1-1 15,1 0-15,0 18 16,-1 0-1,1-17-15,-18-1 16,53 0-16,-36 18 0,1-17 16,17-1-1,-17 18 1,35-18-16,-35 18 16,-1 0-1,1 0 1,-1 0-16,1 0 15,17 0-15,-17 0 16,0-17 0,-1 17-16,1 0 15,0-18 1,17 1-16,-17 17 16,-1 0-16,18-18 15,1 0 1,-36 1-16,35 17 15,-17 0-15,-1-18 0,1 18 16,0 0-16,-1 0 16,1 0-1,-1 0-15,1 0 16,0 0-16,-1 0 62,1 0 17,-18-18-64,18 1 1,35-1-1,-36 18-15,1 0 16,-18-18 15,17-17-15,-17 18 125,0-1-126,0 0-15,0 1 47</inkml:trace>
  <inkml:trace contextRef="#ctx0" brushRef="#br0" timeOffset="71833.973">18362 15187 0,'18'0'125,"35"0"-125,0 0 15,-1 0-15,-16 0 16,-19 0-16,36 0 0,-17 0 15,-19 0 1,1 0-16,-1 0 16,1 0-1,0 0 1,-1 0 0,1 0-1,0 0 1,-1 0-16,1 0 15,0 0 1,17 0-16,-17 18 16,-1-18-1,1 0 1,-1 0 0,-17 17 46,0 1 1,0 0-32,0-1-16,0 19 1,-17-19 0,-1 1-1,1-18 1,-19 0 0,36 17-1,-17 1-15,17 0 0,-18-18 16,0 35-16,1-17 15,-1-1 1,0-17-16,1 0 16,-1 0-16,0 0 15,1 0 1,-1 0-16,18 18 62,0 0-15,0-1-15,0 1-32,0 17 46,0-17 1,0-1-47,0 1 16,0 0 0,0-1-16,0 19 15,0-19 1,0 1-1,0 0 48,0-1-47</inkml:trace>
  <inkml:trace contextRef="#ctx0" brushRef="#br0" timeOffset="107047.3921">11765 5468 0,'35'0'250,"36"-18"-250,35 1 16,-53-1-16,53-17 0,-36 0 16,1 17-16,-1-17 15,54-1-15,-18-34 16,17 35-16,-17-18 16,-18 35-16,-17 0 15,34-17-15,-52 0 16,0 0-16,35-1 0,-17 1 15,35 0-15,-36-18 16,1 17-16,35-16 16,-36 16-16,36-17 15,-71 36 1,18-1-16,18-17 0,-18 17 16,0 1-16,17-1 15,-34 0-15,16-17 16,1 17-16,0 18 15,-35-35-15,53 17 0,-36 1 16,18-1-16,-36 1 16,54-19-16,-18 19 15,-18-1-15,-17 18 16,52-18-16,-34-17 16,16 17-16,1 1 15,-17-36-15,17 18 0,17-1 16,-17 1-16,18-18 15,-1 35-15,36-17 16,-18 0-16,-35 0 16,18-18-16,-1 35 15,-17-17-15,0 17 16,106-52 0,-89 34-16,-17 19 15,0-1-15,18 0 16,-36 1-16,0-1 0,1 18 15,34-18-15,-52 1 16,35-18-16,0 17 16,-36 0-16,36 1 15,-18-1-15,18 0 16,-35 18-16,17-17 16,1-1-16,-1-17 0,0 17 15,0 1-15,1-1 16,-19 18-16,72-35 15,-54 17 1,-18 0-16,1 18 16,17 0-16,1-35 15,-1 35-15,-17 0 16,-1 0 0,1 0-16,17 0 15,-17 0-15,-18-18 16,35 1-16,-17-1 15,-1 18-15,19 0 16,-19-17 0,1 17-16,-1 0 15</inkml:trace>
  <inkml:trace contextRef="#ctx0" brushRef="#br0" timeOffset="109246.833">11889 5168 0,'0'18'204,"0"-1"-142,0 1-15,-18-18-16,18 18 16,0 17-47,-35-35 16,17 18-16,18-1 15,-18 1-15,1-18 16,17 18-16,-18-1 16,0-17-16,1 35 0,-1-17 15,1 0-15,17-1 16,0 1-1,0 0 1,0-1-16,0 1 16,0 0 15,0-1 110,-18-17-141,18 18 0,0 0 15,0-1-15,18-17 250,-1 0-234,18 18-16,1-18 15,-19 0-15,19 35 16,-1-35-16,-17 0 16,17 0-16,-17 0 15,34 18-15,-34-18 16,0 0 0,-1 0-1,1 0-15,0 0 16,-1 0-1,1 0-15,0 0 16,-1 0 0,1 17-16</inkml:trace>
  <inkml:trace contextRef="#ctx0" brushRef="#br0" timeOffset="112516.8197">18838 3087 0,'18'0'297,"0"0"-282,-1 0 1,1 0-16,0 0 16,-1 0-16,1 0 46,-18 17-14,0 1-17,0 0 1,0-1 0,0 1 15,0 0-16,0-1 1,0 1 0,0 0-1,0-1 1,0 1 0,0-1-16,0 1 15,0 0 1,0-1-16,0 1 15,0 17 1,-18-35 47,1 0-48,-1 0 32,0 0 16,1 0-48,17 18-15,-18-18 31,18 18-31,-18-18 16,1 0-16,17 17 16,-18 1-16,-17-1 15,17-17 1,0 0 0,36 0 265,0 0-266,17 0-15,-17 0 16,-1 0 0,1 0-16,0 0 15,-18 36-15,35-36 0,-17 17 16,-1-17 0,1 0-1,-1 0 1,1 0-1,0 0 1,-1 0 0,1 0-16,0 0 31,-18 18-15</inkml:trace>
  <inkml:trace contextRef="#ctx0" brushRef="#br0" timeOffset="113655.639">19138 3563 0</inkml:trace>
  <inkml:trace contextRef="#ctx0" brushRef="#br0" timeOffset="114711.9961">19297 3510 0</inkml:trace>
  <inkml:trace contextRef="#ctx0" brushRef="#br0" timeOffset="115393.6615">19297 3510 0,'0'18'250,"-18"52"-250,1 36 15,-1-71-15,0 54 16,18-36-16,-17-1 16,-1 19-16,0-53 0,-17 17 15,35 0-15,0-17 16,0 17-1,0-17 1,0-1-16,0 1 16,0 0-1,0-1-15</inkml:trace>
  <inkml:trace contextRef="#ctx0" brushRef="#br0" timeOffset="117597.4516">19614 3351 0,'18'0'203,"17"0"-188,1 0 1,-19 0-16,71 0 16,-70 0-1,17 0-15,-35 18 16,36-18-16,-19 0 0,1 0 15,0 18 1,-1-1 0,1-17-16,-18 18 15,35-18 1,-35 18 0,0 17-1,0-18 16,0 1-15,0 0 0,-18 17-16,18 0 15,-17 1-15,-1-1 16,1 0-16,-1-35 16,18 18-16,-18 17 0,1-35 15,17 18-15,-18-1 16,18 1-16,0 0 15,0-1 1,-18-17 0,1 0 15,-1 0 0,0 0 47,1 0-46,-1 36-32,18-19 0,-35-17 15,17 18-15,1-18 16,-1 0-1,0 17 1,1-17-16,-1 0 16,53 0 218,18 0-218,0 0-16,0 0 0,0 0 15,-18 0-15,1 0 16,-1 0-16,-18 0 16,1 0-1</inkml:trace>
  <inkml:trace contextRef="#ctx0" brushRef="#br0" timeOffset="194119.4048">11112 6615 0,'18'0'125,"0"0"-109,-1 0-16,1 0 15,0 0 1,-1 0 0,1 0-16,0 17 15,-1-17-15,1 0 16,0 0 0,-18 18 30,17-18-30,1 0-16,-1 0 16,-17 17 109,0 1-125,0 53 15,-17-36-15,17 0 16,0 18-16,0-18 16,-18 18-16,18 0 15,-17 0-15,17-18 16,-18-17-16,0 35 15</inkml:trace>
  <inkml:trace contextRef="#ctx0" brushRef="#br0" timeOffset="195039.6032">11254 6914 0,'0'-17'31,"35"17"94,0 17-109,-17 1-1,-1-18 1,1 18-16,-18-1 16,18-17-1,-1 0 1,-17 18-16,18-18 16,0 0 15,17 0-31,-17 0 31,-1 0-15</inkml:trace>
  <inkml:trace contextRef="#ctx0" brushRef="#br0" timeOffset="197655.292">11571 8149 0,'18'18'78,"-1"-1"-62,-17 1-16,18 0 16,0-1-16,-1-17 15,-17 18-15,0 0 16,18-18-16,-18 17 16,18 1-16,-18 0 15,17-1 1,-17 1-16,18-18 15,-18 17-15,17 1 16,-17 0 0,18-18-16,0 17 0,-18 1 15,17 0 1,1-1 0,0 1-16,-18 0 31,17-1-16,1-17 1,-18 18-16,18-1 16,-1 19-16,1-36 15,0 17-15,-18 1 16,17 0 0,1-1-16,-18 1 15,17 0 1,1-1-16,0-17 15,-18 18-15,17 0 16,1-1 0,0 1-1,-1-1 1,1-17 0,-18 18-16,18 17 15,-1-35 1,-17 18-1,18 0-15,-1-1 16,1 1 0,0 0-16,-1-1 15,1-17 1,-18 35-16,18-17 16,-1-18-16,-17 18 15,18-1-15,17 1 16,-17-18-1,-18 18-15,17-1 16,1 1-16,-18 0 16,35-1-16,-17 1 15,17-1-15,-35 19 16,36-1-16,-19-35 16,1 18-16,-18-1 15,18 1-15,-1-18 16,-17 18-16,0-1 15,18-17-15,-1 0 32,-17 18-17,18-18-15,-18 18 16,18-1 0,17 1-1,-35-1 1,18 1-16,-1-18 15,1 0 1,-18 18 0,18-18-16,-18 17 15,17-17-15,1 0 47</inkml:trace>
  <inkml:trace contextRef="#ctx0" brushRef="#br0" timeOffset="199142.8177">12735 9578 0,'18'0'172,"0"18"-172,-1-18 16,1 0-1,-1 17 1,1-17 0,-18 18-1,18-18-15,-1 0 16,1 0-1,0 17 1,-1-17 0,1 18-16,0 0 15,-1-18-15,1 0 16,-1 17-16,1-17 78,-18 18-62,18-18-16,-1 0 31,-17-18 110,0 1-126,-17-36-15,-1 0 16,18 35-16,-18-17 15,18 0-15,0 17 16,0-17-16,-17 35 16,17-18-16,0 1 15,0-1 1,0 0-16,-18 1 16,18-19-1,-17 19-15,17-1 16,0-17-16,-18 17 15,18 0-15,0 1 16,0-1-16,0 1 78</inkml:trace>
  <inkml:trace contextRef="#ctx0" brushRef="#br0" timeOffset="222479.309">11130 12153 0,'-18'0'157,"18"-17"-142,-17 17 17,17-18-1,-18 18 63,1 0-79,17 18 32,-18-18-31,18 17-1,0 1-15,-18-1 16,18 1 0,0 0-1,-17-18-15,17 17 31,0 1-15,0 0 0,0-1-1,0 1 63,17-18 16,1 18-78,0-18-1,-1 0 1,1 0 15,-1 0 1,-17-18-17,0 0-15,0 1 16,0-1-16,18 0 15,-18 1 1,0-1 0,0 0 140,0 36-78,0 0-78,0-1 16,0 1-16,0 0 15,0-1-15,0 19 16,0-1 0,0 0-1,0-17-15,0-1 16,0 1-1,0 0 1,0-1 0,0 1-16,-18 0 31,1-1-31,17 1 16,-18-18 15,1 0 16,-1 0 15,0 0-31</inkml:trace>
  <inkml:trace contextRef="#ctx0" brushRef="#br0" timeOffset="226423.8543">11765 10936 0,'18'0'187,"-1"0"-156,1 0-31,0 0 16,-1 0 0,1 0-16,0 0 15,-1 0 1,1 0 0,0 0-1,17 0 1,-18 0-1,1 0-15,0 0 16,-1 0 0,1 0-16,0 0 31,-1 0 0,-17-18-31,18 18 63,-18-17 280,18 17-343,-18-18 32,17 1-17,1-1 1,-1 0-16,-17 1 16,18 17-1,-18-18-15,18 18 16,-18-18-16,17 18 31,-17-17-31,18 17 16,-18-18-16,18 18 15,-18-18-15,17 18 110,1-17-95,17-1 1,0 1 0,1 17-16,-19-18 15,1 18 1,17-18-16,1 18 15,-36-17-15,17 17 16,1 0-16,0-18 16,17 18-1,-18 0 1,19-18-16,-1 18 16,-17-17-1,-1 17 1,1 0-1,-18-18 1,18 18 0,-1 0-1,-17-18 1,18 18 0,-1 0-1,1 0 1,17 0-1,-17 0 1,17 0-16,1-17 0,-1 17 16,0 0-1,18 0-15,-18 0 16,1 0 0,-19-18-1,1 18-15,0 0 16,17 0-1,-35-18-15,17 18 16,1 0 0,0 0 15,-1 0 47,-17-17-62,18 17-1,0-18 32,-1 18-47,1-17 31,0 17-31,17 0 16,-18 0 0,19-18-16,-1 0 15,0 18-15,18-17 16,-18-1-16,1 18 16,17-18-16,-36 1 15,36-1-15,-17 18 16,-1-18-16,-18 18 15,19-17-15,-19 17 16,-17-18-16,18 18 16,0 0-1,-18-17-15,17 17 32,1 0-32,0 0 15,-18-18 1,17 18-16,1-18 15,17 18 1,-17 0 0,-18-17-16,17 17 15,1 0 1,-18-18 0,18 18-16,-1-18 46,1 18-30,17 0 0,-17 0-16,-1 0 15,19-17 1,17-1 0,-18 18-16,18-18 15,-18 1-15,-17 17 16,17 0-16,-17 0 15,-1 0-15,-17-18 16,18 18 0,0 0 15,-1 0 141,1 0-172,0 0 15,-1 0-15,1-17 16,-1 17 0,1 0-1,0-18 1,-1 18 46</inkml:trace>
  <inkml:trace contextRef="#ctx0" brushRef="#br0" timeOffset="228143.781">14499 9842 0,'18'0'125,"-1"18"-125,19-18 15,-19 18-15,1-18 16,0 0 0,-1 0-16,-17 17 15,18-17 1,0 0-16,-18 18 15,17-18-15,1 0 16,-1 0 0,-17 18 15,18-18 16,0 0-32,-18 17-15,17-17 16,1 0 0,-18 18-1,18-18 17,-1 0-17,1 0 1,0 0 31,-1 0-32,-17 18 32,18-18 0,-1 17-31,1-17-16,0 0 78,-18 18 31,0 17-93,0-17-1,-18 17-15,18-17 16,-18-1 0,1 1 15,17 0-31,0-1 31,0 1 0,0 0 1</inkml:trace>
  <inkml:trace contextRef="#ctx0" brushRef="#br0" timeOffset="239486.7252">10742 15222 0,'0'0'15,"0"18"-15,0 0 16,0-1 93,0 1-93,18 17 0,-18 0-1,0-17-15,0 0 157,0-1-126</inkml:trace>
  <inkml:trace contextRef="#ctx0" brushRef="#br0" timeOffset="241743.012">10989 15293 0,'0'-18'16,"-18"18"124,1 0-77,17 18-16,0 0-32,0-1 16,0 1 1,0-1 46,17 1-78,1-18 62,0 18-46,-1-18 0,-17 17-16,18-17 15,0 18-15,-1-18 16,1 18-1,-1-18 17,-17 17-17,18-17-15,0 0 16,-18 18 0,17 0-1,-17-1-15,18-17 16,-18 18-1,0-1 1,0 1 0,0 0 15,0-1-15,-18-17 15,1 0-16,-1 0-15,0 0 16,1 0 0,-1-17-1,18-1 1,-17 18 0,-1 0-16,18-18 15,-18 1-15,1 17 16,-1-18-16,18 1 15,0-1 1,0 0 31,0 1-31,0-1 15,0 0 0,0 1 16,18 17-31,-1 0-1,-17-18 1,0 0-1,18 18 1,0 0 15,-18-17 32,0-1-32,0 1 0,-18 17 1,0 0 249</inkml:trace>
  <inkml:trace contextRef="#ctx0" brushRef="#br0" timeOffset="243643.0523">11606 14746 0,'0'18'15,"0"-1"32,18-17 0,0 18-31,-1 0-1,1-18-15,0 17 16,-1-17-16,1 0 16,-18 18-1,17-18 1,1 0-1,0 0 1,-18 18-16,35-18 16,-17 0-16,-1 0 15,1 0-15,0 17 16,-1-17-16,1 0 16,-18 18-1,18-18-15,-1 0 16,1 0-16,-18 17 15,17-17 1,1 0-16,0 0 16,-1 0-1,1 0-15,0 0 16,-1 0-16,-17 18 16,18-18-1,0 0 1,-1 18-1,18-18 17,-35 17-17,18-17-15,0 0 16,-1 0-16,1 0 16,-18 18-1,18-18-15,-1 0 16,19 18-1,-19-18 1,18 0 0,-17 17-16,17-17 15,-17 18-15,0-18 16,-1 18-16,1-18 16,0 0-1,-1 0-15,1 0 16,0 17-1,-1-17-15,1 18 16,-1-18-16,1 0 16,0 0-16,-1 0 15,19 0 1,-19 0-16,-17 18 16,18-18-16,0 0 15,-1 0 1,1 0-1,-1 0 1,-17 17 15</inkml:trace>
  <inkml:trace contextRef="#ctx0" brushRef="#br0" timeOffset="244983.6887">12559 14870 0,'18'0'78,"-1"17"-78,1-17 16,-1 18-16,1 17 15,0-35-15,-1 35 16,-17-17-16,18-18 16,-18 18-16,35-1 15,-35 1-15,18-18 16,0 18 0,-1-1-16,1 1 31,-1-18-31,-17 18 15,0-1 17,18-17-1,0 0-15,-1 0-1,-17 18 16,0-1 1,18-17-17,0 0 1,-18 18 0,-36-18 218,1 0-218,17 0-16,-17 0 15,0 0 1,17 0-16,1 0 15,-19 0-15,19 18 16,-1-18-16,-17 0 16,35 17-16,-35-17 15,17 0-15,0 0 16,1 0 0,17 18-16,-18-18 31,0 18-16</inkml:trace>
  <inkml:trace contextRef="#ctx0" brushRef="#br0" timeOffset="281270.1105">9543 18115 0,'0'35'31,"0"-17"-15,0 17-16,0-17 16,0 35-1,0-18-15,0 0 16,0-17-16,0 35 15,0-18-15,0 1 16,0-1-16,0 18 16,0-36-16,0 19 15,17-19-15,-17 19 32,0-19-17,0 1 1,18-18-1</inkml:trace>
  <inkml:trace contextRef="#ctx0" brushRef="#br0" timeOffset="282782.8786">9807 18221 0,'0'18'125,"0"-1"-110,0 1-15,0 0 16,0-1-16,0 1 15,0-1-15,0 1 16,0 0-16,18-18 219,-1 0-204,1 0 17,0 0 15,-1 0-32,1 0 16,0 0-15,-18 17 0,35 1-16,-35 17 15,18-35-15,-18 18 16,0 0 0,17-18-16,-17 17 15,18 1-15,-18-1 16,0 1-16,0 0 15,0-1 1,0 1 0,0 0-16,0-1 31,-18-17 47,1 0 16,-1 0-63</inkml:trace>
  <inkml:trace contextRef="#ctx0" brushRef="#br0" timeOffset="283543.0919">9737 18292 0,'35'0'46,"-17"0"-30,-1 0 0,18 0-16,-17 0 0,17-18 15,18 0 1,-35 18-16,17-17 0,1 17 16,-19-18-1,18 0-15,-17 1 0,0-1 31</inkml:trace>
  <inkml:trace contextRef="#ctx0" brushRef="#br0" timeOffset="286431.7063">11571 17939 0,'18'0'188,"-1"0"-173,1 0 32,0 0-47,17-18 16,-17 18-1,-1 0-15,1 0 32,-1 0-32,19-18 15,-19 18 1,-17-17-1,36 17-15,-19 0 16,-17-18-16,18 18 16,0 0-16,-1 0 15,1 0 32,0 0-31,-1-17-16,1 17 15,-1 0-15,-17-18 32,18 18-17,0-18-15,-1 18 16,1 0 0,0-17-1,-1-1 1,1 18-1,0 0-15,17-18 16,-18 1 0,1-1-16,0 18 15,-1 0-15,1-18 16,0 18 0,-18-17-16,35 17 15,-17-18 1,17 18-1,-18 0-15,-17-17 16,18-1-16,17 18 16,-17 0-1,0 0 1,-18-18-16,17 18 16,19-17-16,-19-1 31,19 18-31,-1-18 15,-18 1 1,1-1 0,0 18-16,17 0 15,-17 0 1,-1-35-16,19 35 16,-1-18-16,-18 0 15,19 1-15,-1 17 16,0-18-1,-17 18-15,0-17 16,-1 17-16,1-18 16,-1 18-16,1 0 15,0-18-15,-1 18 16,1-17 0,17-1-1,-17 18 1,0 0-16,35 0 15,-18-18-15,-18 18 16,36-17-16,0-1 16,-35 0-16,35 1 15,0-1-15,0 1 16,-36-1 0,19 18-16,-1 0 15,-18-18 1,1 18-1,0 0 1,-18-17 0,17 17-16,1 0 15,0 0-15,17 0 16,-17 0 0,17-18-16,-17 18 15,-1 0 1,1 0-1</inkml:trace>
  <inkml:trace contextRef="#ctx0" brushRef="#br0" timeOffset="287822.5247">13370 16916 0,'36'17'79,"-19"1"-79,1 0 15,17-18-15,-35 17 16,18 1-16,17 0 15,0-1 1,-17-17-16,0 35 16,-1-35-16,18 0 15,-35 18-15,18-18 16,0 18 0,-1-1-16,1-17 15,0 0 16,-1 0 173,1 0-189,0 0 1,-1 0-16,1 0 15,-18 18 1,18-18 93,-1 0-77,-17 18 46,0-1-63,-17 19-15,-19 34 16,1 1-16,17-18 16,-17-1-16,17 19 15,-17 0-15,17-36 16,-17 18-16,35-18 16,-17 18-16,17-35 15,-18 17-15,18-17 16,-18-1-16,18 1 15,0-1 1</inkml:trace>
  <inkml:trace contextRef="#ctx0" brushRef="#br0" timeOffset="290519.5762">3528 10442 0,'-36'0'109,"19"0"-109,-18 0 16,-1 0-16,-17 0 15,18 0 1,17 0-16,-17 18 15,18-18 1,17 17-16,-18-17 31,0 0-15,18 18-16,-17 0 16,-1-18 15,18 17-31,-18 1 15,18 0-15,-17 17 16,17-17 0,-18-1-16,0 19 15,18-19-15,0 1 16,-17-1-16,17 1 31,0 17 0,0-17-31,0 0 16,0-1-16,0 1 16,0 0-16,0 17 15,0-18-15,0 19 16,0-19-16,0 1 16,0 0-16,0 17 15,17-17 1,1-18-1,0 17-15,-18 1 16,0-1-16,17-17 16,1 18-1,0-18 1,-18 18 0,17-18-1,1 0 1,0 0 93,-1 0-93,1 0 15,-1 0-15,1-18 31,17 18-47,-17 0 15,0 0 1,-1 0-16,19 0 15,-19-18 1,1 18 0,-1 0-1</inkml:trace>
  <inkml:trace contextRef="#ctx0" brushRef="#br0" timeOffset="291663.7269">3916 10654 0,'-18'0'63,"1"0"-48,-1 0 32,0 0-47,1 0 31,-1 18-31,0-18 16,1 0 31,17 17 47,0 18-79,0-17 1,0 0 0,0 17 15,0-17-16,0 17 1,0 0-16,0 0 16,17-17-1,-17 0-15,0-1 16,0 1 0,18-18-1,0 18 1,-18-1-1,17-17-15,1 18 32,0 0-32,-1-1 31,1-17-31</inkml:trace>
  <inkml:trace contextRef="#ctx0" brushRef="#br0" timeOffset="291832.331">4004 11042 0,'0'-18'0,"0"1"16,18 17-16,-18-36 16,0 19-16,0-1 31,0 0-31</inkml:trace>
  <inkml:trace contextRef="#ctx0" brushRef="#br0" timeOffset="292078.9406">4039 10866 0,'0'0'0,"0"-18"16,0 0-16,0 1 15,0-1 17,0 0 14</inkml:trace>
  <inkml:trace contextRef="#ctx0" brushRef="#br0" timeOffset="293343.1886">4269 10654 0,'-18'0'141,"0"18"-126,1 17 1,-1-35 0,18 17-1,0 1-15,0 0 31,0-1 1,0 1-17,0 0-15,0-1 16,0 1 0,18-18-1,-18 18-15,17-1 16,19 1-16,-19-18 15,19 17-15,-1 1 16,-35 0-16,17-18 16,19 17-16,-19 1 47,-17 0-32,18-18-15,0 35 16,-18-17-16,0-1 78,0 1-78,0-1 16,-18-17-1,18 18-15,-18-18 16,1 18-16,-1-18 15,0 0-15,1 0 16,-1 0 0,1 0 62</inkml:trace>
  <inkml:trace contextRef="#ctx0" brushRef="#br0" timeOffset="294223.0132">4833 9948 0,'0'18'31,"-35"123"-16,35-123-15,0-1 32,0 36-32,0-35 15,0 17-15,0 0 16,0 1-16,0-19 16,0 19-1,0-1-15,0 18 16,0-36-16,0 19 15,0 17-15,0-36 16,0 1-16,17 17 47,-17 18-47,18 0 16,-18 18-16,18-36 15,-18-17-15,0-1 16,0 1-16</inkml:trace>
  <inkml:trace contextRef="#ctx0" brushRef="#br0" timeOffset="295262.7406">4568 10231 0,'18'0'78,"17"0"-62,-17 17-16,0-17 63,-1 0-63,1 0 15,0 0 1,-1 0 31,36 0 78,-18 18-125,1-18 15,-19 0-15,1 0 16,0 0 15,-1 0 0</inkml:trace>
  <inkml:trace contextRef="#ctx0" brushRef="#br0" timeOffset="296239.6593">5715 9578 0,'-35'18'31,"17"17"-15,-35 18-16,36-18 15,-19 0-15,19 1 16,-19 16 0,19 1-16,-1-35 15,0 53-15,18-36 16,0 0-16,-17-17 15,-1 17-15,0 18 16,1-35-16,-1 17 16,18 0-16,-17-17 15,17 17-15,-18 18 16,18-35-16,-18 17 31,18 18-15,0-36-16,0 19 15,0-1-15,0 0 16,0 1-16,0-19 31,0 19-15,0-1-16,0-18 62,18 1-46,35 35-16,-36-53 16,1 0-1,17 18-15,-17-18 16,-18 17-16,18-17 16,-1 0-16,1 0 46</inkml:trace>
  <inkml:trace contextRef="#ctx0" brushRef="#br0" timeOffset="296982.6745">5644 10019 0,'18'-18'46,"-18"36"-46,0 17 16,0 18-16,0 0 16,0 0-16,0-18 15,0 18-15,0-35 16,0 17-16,0 0 16,0-17-16,0 17 15,0-17-15,0 17 16,0-17-1,0-1 1,0 1 0</inkml:trace>
  <inkml:trace contextRef="#ctx0" brushRef="#br0" timeOffset="297606.965">5980 10354 0,'0'35'47,"-18"1"-32,18-19 1,0 36-16,0-35 16,-18-1-16,18 19 0,-17-19 15,-1 1 1,18 0-1,0-1 64,0 1-64</inkml:trace>
  <inkml:trace contextRef="#ctx0" brushRef="#br0" timeOffset="298287.2079">6103 10019 0,'0'18'31,"0"-1"-15,0 1-16,0 17 16,0-17-16,0 35 15,0-36-15,18 36 16,-18 0-16,0 0 15,0-35-15,0 17 16,0-17 0,0 17-16,17-35 15,-17 17 1,0 1-16,0 0 16,18-18-1</inkml:trace>
  <inkml:trace contextRef="#ctx0" brushRef="#br0" timeOffset="299207.7425">6244 9472 0,'0'35'47,"18"18"-47,-1-35 16,-17 17-16,18 0 15,0 1-15,-18-1 16,0 18-16,0 0 16,17 0-16,19 17 15,-36-17-15,0-17 16,17 16-1,-17 19-15,18 17 16,-18-17-16,18-1 16,-18 36-16,0-53 15,17 0-15,-17 18 16,0-19-16,0-34 16,0 17-16,0 1 15,0-1-15,0-17 16,-17 17-16,-1 0 15,0 0-15,1-17 16,-1 0-16,0 17 16,1 0-16,-19 18 15,1-18-15,18-17 16,17 0-16,-18 17 16,0-35-16,1 0 15</inkml:trace>
  <inkml:trace contextRef="#ctx0" brushRef="#br0" timeOffset="300703.8226">494 12400 0,'0'18'47,"18"17"-47,-18 0 31,0-17-31,17 17 16,-17-17-1,0 17-15,0 0 16,0 18 0,0-35-16,0 0 15,0-1 1</inkml:trace>
  <inkml:trace contextRef="#ctx0" brushRef="#br0" timeOffset="301655.1915">635 12471 0,'0'0'15,"18"-18"-15,-1 18 16,-17-18-1,18 18-15,-18-17 32,18 17-17,-1 0 1,1 0 15,-1 0-15,1 0-1,0 17-15,-1-17 16,-17 18 0,0 0-16,0-1 15,0 19-15,0-19 16,0 19-16,0-1 16,0 0-1,0-17-15,0-1 16,0 1-16,0 0 15,0-36 110,18-17-125,17-1 16,-17 1-16,17 0 16,-17 0-16,-1 17 15,1 0-15,0 1 16,-18-1-16,17 18 16,1 0-16,0 0 15,-18-18 1,17 18-1,1 0 17,0 0-17,-1 0-15,1 0 16,0 18 0,-1 17-16,-17 1 15,18-1 1,-18-17-16,0 17 15,17 0-15,-17 0 32,0-17-32,0 0 15,0-1-15,0 1 16,0 17-16,0-17 16,0-1 30</inkml:trace>
  <inkml:trace contextRef="#ctx0" brushRef="#br0" timeOffset="302446.9623">1623 12206 0,'-18'18'62,"0"35"-46,-17-18-16,18-17 16,-1 17-16,0 0 15,18-17-15,-17 17 16,-1 0-16,18-17 15,0 35-15,0-18 16,0-17-16,0-1 16,0 1-16,0 17 15,0 1 1,0-1 0,0 0-16,0-17 15,0 17-15,0-17 16,0 17-1,18-35-15,-1 35 16,-17-17-16,18-18 16,0 18-1,-1-1 1,-17 1-16,18-18 16,-18 17-16,17 1 15,1 0 1</inkml:trace>
  <inkml:trace contextRef="#ctx0" brushRef="#br0" timeOffset="305367.1191">1852 12435 0,'-18'0'31,"18"53"-16,-17-17-15,17-19 16,0 1-16,0 17 16,0-17-16,-18 17 15,18 0-15,0-17 16,-17 17 0,17-17-16,0 0 15,0-1-15,0 1 16</inkml:trace>
  <inkml:trace contextRef="#ctx0" brushRef="#br0" timeOffset="306079.127">2170 12506 0,'-18'18'47,"0"-1"-31,1 19-16,-1-19 15,18 36-15,-18-18 16,18-17-16,0 17 16,0 1-16,0-19 15,-17 1-15,17 17 16,0-17-16,0-1 15,0 1 1,0 0 15,0-1-31,17-17 16,1 0 31</inkml:trace>
  <inkml:trace contextRef="#ctx0" brushRef="#br0" timeOffset="306327.4698">2117 12929 0,'0'-17'15,"0"-1"32,0 0-31,0 1 15</inkml:trace>
  <inkml:trace contextRef="#ctx0" brushRef="#br0" timeOffset="306768.1799">2117 12859 0,'0'17'125,"0"1"-109,0 0 31,0-1-47,0 1 31,0 0-16,17-1-15,1-17 16,-18 18 0,18-18 31,-1 0-1</inkml:trace>
  <inkml:trace contextRef="#ctx0" brushRef="#br0" timeOffset="306823.0334">2187 13000 0</inkml:trace>
  <inkml:trace contextRef="#ctx0" brushRef="#br0" timeOffset="307095.3378">2187 12947 0,'0'0'0,"0"-18"16,-17 1 0,-1-1-1,0 18 1,-17 0-16,0 0 16,-1 0-16,19 0 15,-1 0 1,1 0-1,17 18 17,0-1 30</inkml:trace>
  <inkml:trace contextRef="#ctx0" brushRef="#br0" timeOffset="307584.2023">2540 12859 0,'0'35'16,"-18"0"-1,1 1 1,-1 16-16,18-16 15,-18-1-15,18 0 16,0-17 0,0 17-16,-17-17 15</inkml:trace>
  <inkml:trace contextRef="#ctx0" brushRef="#br0" timeOffset="310055.5244">2769 12418 0,'18'0'15,"-18"35"1,0-17-16,0 17 15,0 36-15,0-54 16,0 18-16,0 1 16,0-19-16,0 1 15,0 0-15,0-1 16,0 1 0,0 0 30,0-1-46,0 1 16,-18-18 0,18 17-16,0 1 15</inkml:trace>
  <inkml:trace contextRef="#ctx0" brushRef="#br0" timeOffset="310239.0329">2769 12859 0,'0'17'0,"0"1"47</inkml:trace>
  <inkml:trace contextRef="#ctx0" brushRef="#br0" timeOffset="311743.6472">3263 12347 0,'0'0'0,"-35"18"15,17-1-15,18 1 16,-17 0-16,-1-1 16,0-17-16,18 36 15,-17-19-15,-19 1 16,36 0-16,-17-1 15,-1 19 1,18-19-16,-17-17 16,17 35-16,0-17 15,0 0-15,0 17 16,-18-35-16,18 35 16,-18-17-1,18 0 1,0-1-1,0 1 1,0-1 0,0 19-16,0-19 15,0 19 1,0-19 15,0 1 0,18 0-15,0-18 15,-1 0 1,1 0-17,-1 0-15,1 0 16</inkml:trace>
  <inkml:trace contextRef="#ctx0" brushRef="#br0" timeOffset="311839.4158">3140 12929 0,'0'0'0,"0"-17"0,0-1 15,0 0 1,-18 18-16,0-17 15</inkml:trace>
  <inkml:trace contextRef="#ctx0" brushRef="#br0" timeOffset="312006.9436">3087 12841 0,'-35'-18'16,"70"36"-16,-88-36 16,35 18-16,1 0 15,-1 0-15,0 0 16,1 0 0</inkml:trace>
  <inkml:trace contextRef="#ctx0" brushRef="#br0" timeOffset="312527.8341">3210 12859 0,'0'17'31,"0"1"-15,0 0-16,0-1 15,0 19-15,0-1 16,0 0-16,0 0 16,0 18-16,0-17 15,0 17-15,0-36 16,-17 1-1,17-1-15</inkml:trace>
  <inkml:trace contextRef="#ctx0" brushRef="#br0" timeOffset="316279.2126">1923 13917 0,'0'-18'63,"17"18"-48,1-17 1,0-1-16,-18 1 16,35 17-16,-18-36 15,1 19-15,0-1 16,17 0-16,-17 1 16,-1-1-1,19 18-15,-19 0 16,1 0-1,-1 0-15,1 0 16,0 0-16,-1 0 16,1 0-16,0 0 15,-1 0 1,1 0-16,0 0 16,-18 18-16,17-18 15,1 0-15,0 0 31,-18 17-31,0 1 16,0 0 0,0-1-16,0 1 15,0 0-15,0 17 16,0 0-16,0-17 16,0 17-16,-18 0 15,0-17-15,1 0 16,-1-1-16,18 1 15,-35-1-15,17 1 16,18 0 0,-18-18-1,1 17-15,-1 1 16,0 0 15,18-1 16,-17-17-47,17 18 31,-18 0 16,18-1 47,124 18 0,-89-35-94,18 0 15,-18 0-15,-17 0 16,17 0-16,0 0 16,-17 0-16,0 0 15,-1 0-15,1 0 16,0 0-16,-1 0 47</inkml:trace>
  <inkml:trace contextRef="#ctx0" brushRef="#br0" timeOffset="316903.1876">2805 13917 0,'0'0'0,"0"35"0,0 18 16,0 0-16,-18-18 16,18 18-16,0-17 15,-18-19 1,18 19-16,0-19 15,0 1-15,0-1 32</inkml:trace>
  <inkml:trace contextRef="#ctx0" brushRef="#br0" timeOffset="317438.756">3034 14199 0,'0'18'16,"0"0"-16,0 17 16,0-18-16,0 36 15,-18-17-15,-17 34 16,17-34-16,-17-1 15,17-18-15,1 19 16,17-19 0,-18 1-1</inkml:trace>
  <inkml:trace contextRef="#ctx0" brushRef="#br0" timeOffset="319343.4545">3334 13758 0,'0'18'31,"0"0"-15,0-1-1,0 36-15,0-18 16,0 1-16,0-1 0,0 0 16,0 1-1,0 16-15,0-34 16,0 17-16,0 1 16,0-19-16,0 1 15,0 0 1,0-1 46</inkml:trace>
  <inkml:trace contextRef="#ctx0" brushRef="#br0" timeOffset="320350.9285">3457 13758 0,'0'18'46,"18"-18"-30,-1 18 0,1-1-16,17 1 15,1 0-15,-19-18 16,19 0-16,-19 0 16,1 0-16,17 0 15,0 0 1,-17 17-16,0-17 15,-18 18 32,17-18-31,-17 17 0,0 19-1,0-19-15,0 19 0,0-1 16,0-17-16,0 34 15,0-34-15,0 35 16,-35 0-16,35 0 16,-18-36-1,1 19-15,17-1 16,0-17 0,0-1-16,0 1 62,-18-18-15</inkml:trace>
  <inkml:trace contextRef="#ctx0" brushRef="#br0" timeOffset="321135.4991">3528 14076 0,'17'0'16,"1"0"-1,0 0 1,17 0-16,-17 0 16,17 17-16,18-17 15,-36 0-15,19 0 16,-1 0-16,0 0 16,1 0-16,-19 0 15,1 0 1,-1 0 15,1 0-15</inkml:trace>
  <inkml:trace contextRef="#ctx0" brushRef="#br0" timeOffset="356263.0913">3933 13406 0,'18'17'16,"0"1"0,-1-1-1,1 1-15,0 0 16,-1-1-16,1 1 15,0 17 1,17 1 0,-18-1-16,19-18 15,-19 36-15,1-17 16,0-1-16,-1 0 16,1 1-16,0-1 15,-1 0-15,1-17 16,-18 35-16,0 0 15,0-36-15,0 36 16,18 0-16,-18-35 16,0 35-16,0-18 15,0-18-15,0 1 16,0 0-16,0-1 16,0 19-16,0-19 15,0 1 1,0 0-1,0-1-15,0 1 16,0 0-16,0-1 16,0 1-1,0-1-15,0 1 32,-18-18-1,18 18 0,0-1-31,-18-17 16,1 36-1,-1-19 1,0 1 31,1 17-47,-1-35 15,18 18 1,-18-1 0,1 1-16,-1 0 15,0-1 1,1 1-16,-1 0 16,1-1-16,-1-17 15,0 18 48</inkml:trace>
  <inkml:trace contextRef="#ctx0" brushRef="#br0" timeOffset="434079.1764">1993 12012 0,'18'0'109,"-1"0"-30,-17 18-1,18 17-63,0-35-15,-18 18 16,0-1-16,17-17 16,1 18 62,-18 0-63,18-1 1,-18 1 0,0-1-16,17-17 15,1 0 188,0 0-187,-1-17-16,18-1 16,1 1-16,-19-1 15,1 18-15,17-18 16,-17 1-16,0 17 15,17-18-15,-17 18 16,-1-18 0,18 1-16,1-1 15,-1 0-15,-17 1 16,17 17-16,18-18 16,-36 1-16,19 17 15,-19-18-15,1 0 16,0 18 15,-1 0 203,1 0-202,0 0-17,-18-17 17,17-1-1,1 18-16,-1 0 1,1 0 47,-18-18-63,18 18 15,-18-17 63</inkml:trace>
  <inkml:trace contextRef="#ctx0" brushRef="#br0" timeOffset="440631.5851">5715 12418 0,'18'0'109,"-1"0"-109,1 0 16,0 0-1,-1-18-15,1 0 31,-1 18 1,-17-17-32,18 17 0,0 0 31,-1-18-15,36 1-1,-17-1-15,-19 18 16,18-18-16,1 1 15,-1-1 1,-17 18-16,-18-18 16,17 18-16,1 0 15,-18-17 1,35 17-16,-17-18 16,0 0-1,-1 18 1,1 0-1,-18-17 1,17-1 0,1 18-1,-18-17 1,0-1 0,18 18-16,-1-18 15,1 1-15,-18-1 16,18 0-1,-18 1-15,17-1 16,-17 0 0,18-17-16,-18 18 15,18-1 1,-1 0-16,-17 1 16,18-1-16,-18 0 15,17 1 1,1-19-16,-18 19 15,18-19 1,-1 36 0,1-35-16,-18 18 15,18 17-15,-18-18 16,17 18-16,-17-18 16,18 18-16,0-35 15,-1 17 1,1 1-1,-1-1-15,1 0 16,17 1 0,-17-1-16,0 1 31,-1-1-31,-17 0 0,18 18 16,-18-17-16,18 17 15,-18-18 1,17 18-16,1-18 31,0 1-31,-1-1 16,1 18-1,-18-18 1,17 1-16,1-1 31,0 1-15,-18-1-16,17 18 15,-17-18 1,18 1 0,0 17-16,-18-36 15,17 19-15,19-1 16,-36 0-16,17-17 16,36 17-16,-18-17 15,-35 18-15,18-1 16,0 18-1,-18-18 1,17 18-16,-17-17 63,18 17-32,0 0 31,-18-18-46,17 0 0,1 1-1,-1 17-15,-17-18 0,18 0 16,0 18-16,-18-17 15,17 17-15,-17-18 16,18 18-16,-18-17 16,18 17-16,-18-18 47,17 0-32,1 1-15</inkml:trace>
  <inkml:trace contextRef="#ctx0" brushRef="#br0" timeOffset="441543.1715">7214 10777 0,'18'0'157,"0"0"-157,-1 0 46,1 0 17</inkml:trace>
  <inkml:trace contextRef="#ctx0" brushRef="#br0" timeOffset="441646.8948">7338 10777 0</inkml:trace>
  <inkml:trace contextRef="#ctx0" brushRef="#br0" timeOffset="441751.6133">7426 10760 0,'18'0'47</inkml:trace>
  <inkml:trace contextRef="#ctx0" brushRef="#br0" timeOffset="441831.409">7479 10760 0,'0'0'16,"18"0"-16</inkml:trace>
  <inkml:trace contextRef="#ctx0" brushRef="#br0" timeOffset="442551.4743">7497 10760 0,'0'53'344,"0"-18"-344,0 0 16,0-17-1,0-1 1,0 1-16,17-18 16,-17 18-16,0-1 15,0 1 1,0 0 0,0-1 15,0 1-16,0 0 1,0-1-16,0 1 31,0-1-31,0 1 16,0 0 0</inkml:trace>
  <inkml:trace contextRef="#ctx0" brushRef="#br0" timeOffset="449863.2992">7197 10777 0,'17'0'250,"1"0"-250,0 0 32,-1 0-32,1 0 15,-1 0 1,1 0-16,0 0 47,-1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49133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05:41:40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8467 12506 0,'17'0'16,"1"0"0,17 0 46,-17 0-62,-1 0 31,1 0-15,0 0-16,17 0 16,-17 0-1,-1 0 1,1 0-16,0-18 15,17 1-15,-17 17 16,-1 0 0,-17-18-16,18 18 31,-18-18-15,0 1-16,17-36 15,-17 18-15,18 17 16,-18-17-16,18-1 15,-18 19-15,0-1 16,17-17 0,-17 17-16</inkml:trace>
  <inkml:trace contextRef="#ctx0" brushRef="#br0" timeOffset="431.8849">8872 11977 0,'0'-18'31,"0"1"-15,0-1 15,-17 18-15</inkml:trace>
  <inkml:trace contextRef="#ctx0" brushRef="#br0" timeOffset="2271.6017">8855 12153 0,'17'0'125,"-17"-17"-125,36-19 16,-36 1-16,0 17 16,0-17-16,0 17 15,0 1 1,0-1 0,0-17-16,0 17 15,0 1-15,0-1 16,0 0-16,0 1 15,0-1 1,0 0 0,0 1-1,0-1 1,-18 18 0,18-18-1,0 1 1,-18 17 15,18-18-15,-17 18-1,-1-17 1,0 17 15,1-18-15,-1 18-1,1 0 1,-1 0-16,0 0 31,1 0-15,17 18 171,0-1-171,-18 1-16,18-1 16,0 1-16,0 0 15,-18-1 1,18-52 171,0 17-171,0 1-16,0-18 16,0 17-1,0 0-15,0 1 16,0-1 0,0-17-16,0 17 15,0 0 1,0 1 46,18 17 95,0 0-142,70 35 1,-18 0-1,-34-17-15,17 17 16,17-17-16,-17 0 16,-35-18-16,17 0 15,-17 0-15</inkml:trace>
  <inkml:trace contextRef="#ctx0" brushRef="#br0" timeOffset="3615.5845">8731 11095 0,'0'0'0,"0"17"47,0 1-32,53-18 110,35 0-109,-35 0-1,0 0-15,-18 0 16,18 0-16,0 0 16,0-18-16,18 1 15,-1 17-15,54-18 16,-89 18-16,53-17 16,-17 17-16,-1-36 15,-17 36-15,-17-17 16,16-1-16,-16 18 15,-1-18 1,-17 1-16,17 17 0,-17 0 16,-18-18 31,17 18-16,1-18-16,17 1 1,-17 17-16,-1-18 31,1 18-15</inkml:trace>
  <inkml:trace contextRef="#ctx0" brushRef="#br0" timeOffset="3799.0908">10107 10883 0,'0'-17'31,"18"17"-31,-18-18 31</inkml:trace>
  <inkml:trace contextRef="#ctx0" brushRef="#br0" timeOffset="4822.7076">10089 10848 0</inkml:trace>
  <inkml:trace contextRef="#ctx0" brushRef="#br0" timeOffset="5424.3125">9913 10813 0,'18'0'94,"-1"0"-63,1 0-31,0 0 0,-1 0 16,1 0-1,0 0 1,-1 0 0</inkml:trace>
  <inkml:trace contextRef="#ctx0" brushRef="#br0" timeOffset="6167.3603">10072 10813 0,'17'17'265,"-17"1"-265,0 17 16,0-17-16,0-1 16,0 1-16,0 0 15,0 17 1,0-17-16,0-1 16,0 1-1,0 0-15,0-1 31,0 1 1,0-1 30,0 1-46,0 0-1,0-1 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49133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05:44:48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14781 17374 0,'53'36'250,"53"-19"-250,-35-17 16,-36 18-16,53-18 15,-17 17-15,17-17 16,-18 0-16,19 0 16,-19 18-16,18-18 15,-35 18-15,18-18 0,17 17 16,-35-17-16,70 0 16,-70 0-16,36 0 15,-19 0-15,18 18 16,-17-18-16,-18 0 15,0 0-15,0 0 16,0 0-16,17 0 16,-35 0-16,18 0 15,18 0-15,-18 0 0,35 0 16,-17 18-16,-1-18 16,18 0-16,-17 35 15,-1-35-15,-17 18 16,0-18-16,35 17 15,-17-17-15,52 18 16,-34-18-16,34 18 16,1-1-16,-54-17 0,-35 0 15,54 18-15,-19-18 16,18 0-16,18 17 16,-18-17-16,-35 0 15,71 0-15,-71 0 16,0 0-16,35 18 15,-35 17-15,17-17 16,-17 0-16,18-1 16,17 1-16,-18 0 0,19-1 15,-36 1-15,0-1 16,35-17-16,-71 0 16,54 36-16,-1-19 15,-34-17-15,-1 0 16,18 0-16,17 0 15,-52 0-15,106 0 16,-89 0-16,0 0 0,71 0 16,-53 0-16,-18 0 15,-17 0-15,52-53 16,-17 36-16,0-1 16,-35 1-16,17 17 281,18-18-266,35 0-15,18-52 16,18 52-16,34-35 16,-34 36-16,52-1 15,-17-35-15,-71 35 0,36-17 16,-19 17-16,19 1 16,-1-1-16,18-35 15,18 18-15,-53 0 16,18-1-16,-54 19 15,54-19-15,-54 1 16,54-18-16,-54 18 0,71 0 16,-70-1-16,-1 1 15,-17 18-15,-17-1 16,16-17-16,-16 17 16,-19 0-16,1 1 15,0 17 1,-18-18-16,0 0 15,0 1 1,0-1-16,0 0 16,0 1-16,0-1 15,0 1 1,0-19-16,-18-17 16,-17 0-16,-1-17 15,-52-36-15,35 53 16,0-17-16,-17-1 0,17 18 15,-53-17-15,0-1 16,-17 0-16,17 1 16,-53 17-16,0-18 15,36 36-15,-36-35 16,-35 17-16,18 17 16,-36 19-16,18-19 15,-18 19-15,1 17 16,-18-18-16,70-35 0,-53 36 15,89 17 1,-18 0-16,52 0 0,-69 0 16,16 0-16,19 0 15,-18 0-15,-36 0 16,19 0-16,34 0 16,-17 0-16,53 0 0,-36 0 15,1 0-15,35 0 16,0 0-16,-1 0 15,-16 0-15,34 35 16,0-17-16,-17-1 16,0 1-16,-35-1 15,-18 36-15,17-35 16,-35 53-16,71-54 0,-35 1 16,-1 0-16,36-1 15,-36 1-15,54-1 16,-36 1-16,53-18 15,-17 0 1,-19 0-16,19 0 0,-18 0 16,35 0-16,-35 0 15,35 0-15,0 0 16,-18 0-16,36 0 0,-18 0 16,-18 18-16,19 17 15,16-17-15,-70-1 16,71 1-16,-18 0 15,-17-1-15,34 1 16,19-1-16,-19-17 16,-16 36-16,16-19 15,19 1-15,-19-18 16,19 0-16,-1 0 0,0 18 16,1-18-1,-1 0-15,1 0 16,-1 0-1,0 0 1,1 0-16,-19 0 16,19 0-1,-1 0-15,0 0 16,18 17-16,-17-17 16,-1 0-16,0 18 0,1-18 15,-1 0-15,18 18 16,-17-18-1,-1 0-15,0 0 32,-17 35-1,35-18 0,-18 1-15,1 0-16,-1-1 15,18 1 1,0 0-16,-18-1 16,1 1-16,17 0 0,-18 17 15,1 0-15,17 18 16,0-35-16,0-1 16,-18 1-16,18 0 15,0 17-15,-18 0 16,18-17-16,0-1 15,0 1-15,0 0 16,0-1 0,0 19-1,0-19-15,0 1 16,0 0-16,0-1 16,0 1-1,0-1-15,0 1 16,0 0-1,0-1 1,0 1-16,0 0 0,0-1 16,0 19-1,0-19 1,0 1-16,0 0 16,0-1-1,0 1 1,0 17-16,0-17 15,0-1 1,0 1-16,0 0 16,0-1-16,0 19 15,0-19 1,0 1 0,0-1-1</inkml:trace>
  <inkml:trace contextRef="#ctx0" brushRef="#br0" timeOffset="310038.2394">8484 17392 0,'88'0'63,"54"0"-48,-54 0-15,35 0 16,-35 0-16,1 0 16,-19 0-16,18 18 15,-17-18-15,35 0 0,0 0 16,-1 0-16,54 0 16,-35 0-16,17 0 15,0 0-15,106 0 16,-159 0-1,36 0-15,17 0 16,-53 0-16,35 0 16,-35 0-16,36 0 15,-36 0-15,36 0 16,-36 0-16,0 0 16,-17 0-16,17 0 0,-18 17 15,54-17-15,-54 18 16,19-18-16,-19 0 15,18 17-15,-35-17 16,0 0-16,35 0 16,-17 0-16,17 0 15,-17 0-15,17 0 0,-35 0 16,17 0-16,18 0 16,-17 0-16,-18 0 15,0 0-15,0 0 16,17 0-16,-34 0 15,17 0-15,17 0 16,-52 18-16,17-18 16,0 0-16,1 0 0,-19 0 15,1 0 1,-1 0-16</inkml:trace>
  <inkml:trace contextRef="#ctx0" brushRef="#br0" timeOffset="367370.6204">25559 12982 0,'0'53'0,"0"71"0,0-1 16,0 1-16,0-72 15,0 19-15,0-18 16,0-18-16,0 18 16,0-18-16,0-17 15,0 0-15,0-1 16,0 1-16,0 17 16,0-17-1,0 0-15,0-1 16,106-17 203,88-35-219,0 35 15,17-18-15,-34 18 16,-36 0-16,35 0 15,1 0-15,17-17 16,-18 17-16,-53 0 0,19-36 16,34 36-16,-17 0 15,17-17-15,0 17 16,-34 0-16,-19-18 16,53 18-1,1 0-15,35-53 0,-1 35 16,18 1-16,-70-18 15,53 35-15,17-18 16,-17 0-16,0 1 0,-36-19 16,-17 19-16,-18 17 15,0 0 1,18-36-16,-36 1 0,36 35 16,-53 0-16,-36 0 15,1 0-15,17 0 16,-53 0-16,53 0 15,-17 0-15,17 0 0,-17 0 16,-1 0-16,19 0 16,-54 0-16,35 0 15,-17 0-15,-35 0 16,35 0-16,0 0 16,-36 0-16,36 0 15,-17 0-15,-1 0 16,0 0-16,-17 0 15,17 0-15,18 0 0,-35 0 16,17 0-16,-17 35 16,-1-35-16,1 0 15,-18-17 79,0-1-78,0-35-16,-18 0 15,1-35-15,-1 35 16,0 0-16,-17 0 16,17 0-16,1 1 15,-1-1-15,-35-53 16,36 0-16,-1-17 0,0 34 15,1 1-15,-1-18 16,-17 18-16,17 18 16,18-19-16,0 19 15,0 17-15,0-18 16,0 36-16,0 0 16,0 17-16,0-17 15,0 17-15,-18 18 78,1 0-46,-1 0-1,0 0-16,1 35 1,-89 1 0,-17 17-16,52-36 15,0 19-15,-140 52 16,-1-35-16,71-18 16,18 18-16,-213 53 0,195-71 15,18-17-15,52-1 16,-158 89-16,70-71 15,89-17-15,-142 17 16,0 1-16,89-19 16,-1 19-16,-87-1 15,70-18-15,-18-17 16,-141 36-16,194-36 16,-53 17-1,1 1-15,17-18 16,-36 18-16,54-18 0,-18 0 15,-18 35-15,35-35 16,-17 0-16,-18 0 16,71 0-16,-35 0 15,70 0-15,-71 0 16,71 0-16,-35 0 0,18 0 16,-1 0-16,-17 0 15,17 0-15,-17 0 16,35 0-16,-35 0 15,18 0-15,17 0 16,-18-18-16,36 18 16,0 0-16,-18 0 15,35-17 1,-17 17-16,-1-18 0,19 0 16,-36 18-16,18 0 15,17 0-15,0 0 16,1 0-1,-19 0-15,19 0 16,-1 0 0,0 0-1,1 0 79,-1 0-78,-17 18-1,17-18-15,18 18 16,-17-1-16,-1-17 16,18 18-16,0 17 109,0-17-109,0-1 31,0 1-15,0 0-1,0-1-15,0 1 16</inkml:trace>
  <inkml:trace contextRef="#ctx0" brushRef="#br0" timeOffset="369544.1043">26599 12806 0,'0'53'234,"0"-36"-218,0 1-16,0 0 15,0-1 1,0 1-16,0 17 16,0-17-1,0-1 32,0 1-31,0 0 15,0-1-15,0 1-16,0 0 15,0-1-15,18 1 16,-18 0-1,0-1-15,18 1 16,-18 35-16,0-36 0,0 1 16,0 0-16,0-1 15,17-17-15,-17 18 16,0 0-16,18-1 16,-18 1-16,0 0 15,18-18-15,-18 17 16,0 1-16,0-1 15,0 1 1,17 17-16,-17-17 16,0 0-16,0-1 15,0 1 32,0 0-31,0 17-1,0-18 17,0 1-17,0 0-15,0-1 16,0 1 0,0 17-1,0-17 1</inkml:trace>
  <inkml:trace contextRef="#ctx0" brushRef="#br0" timeOffset="376815.8823">28011 12753 0,'0'35'250,"0"0"-250,0-17 16,0 0-16,0-1 16,17 1-1,-17 0-15,18 17 16,-18-17 0,0-1-16,17 1 15,19-1-15,-36 1 16,0 35-16,17-35 15,1 17-15,-18 0 0,0-17 16,18 17-16,-1 0 16,-17-17-1,0 0-15,0-1 16,0 1 0,18 0-16,-18-1 15,0 1-15,0 0 16,18-1-1,-18 1-15,0-1 16,35 19-16,-35-19 16,0 1-1,0 0 1,0-1-16,0 1 16,17-18-16,-17 35 15,0-17-15,0-1 16,18 19-16,-18-1 15,0 0 1,0-17-16,0 0 16,0-1-16,0 1 15,0 0 1</inkml:trace>
  <inkml:trace contextRef="#ctx0" brushRef="#br0" timeOffset="378909.2824">29386 12735 0,'18'71'219,"-18"-36"-204,0 0-15,18 36 16,-18-53-16,0 17 15,0-18-15,0 1 16,0 0-16,0-1 16,0 1-16,0 0 15,0-1 360,0 19-359,17 34-16,1-35 16,17 18-16,-17 18 15,-18-36-15,17-17 0,1 17 16,-18 0-16,18 1 15,-1-1-15,-17 0 16,0-17-16,0-1 16,0 19-16,18-19 15,-18 1 1,18 0 0,-1-1-16,-17 1 15,0 17-15,0-17 16,18 0-1,-18-1-15</inkml:trace>
  <inkml:trace contextRef="#ctx0" brushRef="#br0" timeOffset="380674.7198">30780 12541 0,'0'18'250,"0"0"-235,0-1 1,0 1-16,0-1 16,0 1-16,0 0 15,0-1 1,0 1-16,0 0 16,0-1-1,0 1-15,0 0 16,0-1-16,0 1 0,0-1 15,0 1 1,17 0 0,-17 35-16,18-18 15,0 0 1,-18-17-16,0 17 16,17-17-16,-17-1 15,0 1-15,0 0 0,36-18 16,-36 35-16,17 18 15,-17-18 1,18 0-16,-18-17 16,0 17-1,0-17 1,0 0-16,0-1 16,0 1-1,0 0-15,0 17 16</inkml:trace>
  <inkml:trace contextRef="#ctx0" brushRef="#br0" timeOffset="382065.718">26035 14182 0,'18'17'172,"-18"19"-172,0-1 15,0 0-15,0-17 16,0-1-16,0 1 16,0 0-1,0-1-15,0 1 16,0 0-1</inkml:trace>
  <inkml:trace contextRef="#ctx0" brushRef="#br0" timeOffset="384446.3002">27499 14023 0,'18'0'312,"-18"18"-296,0-1 15,0 1-31,0 17 16,0-17-1,0-1-15,-18 19 16,0-1-16,1 0 16,-1 0-16,0 1 15,1-1-15,-1-35 0,1 18 16,17 17-16,-18-35 15,0 18-15,1-1 16,17 1 0,0 0-16,0-1 15,0 18 17,-18-17-1,0 0-16,18-1 1,18-17 187,0 0-187,17-17-16,0 17 15,-17 0 1,-1 0-16,1 0 31</inkml:trace>
  <inkml:trace contextRef="#ctx0" brushRef="#br0" timeOffset="389615.5341">27270 14058 0,'17'0'63,"1"0"124,0 0-171,-1 0-1,1 0 1,0-17-16,-1 17 16,1 0 249,-1 0-218,1 0 0,0 0-31,-18 17 30</inkml:trace>
  <inkml:trace contextRef="#ctx0" brushRef="#br0" timeOffset="390655.1755">27464 14605 0,'-18'0'31,"36"18"48,-1-18-48,19 0-31,-19 0 15,1 0 1,0 0-16,17 0 16,-18 0-16,1 0 15,0 0 1,-1 0 15,1 0-15,0 0-1,-1 0 1</inkml:trace>
  <inkml:trace contextRef="#ctx0" brushRef="#br0" timeOffset="393255.2083">28698 13864 0,'0'18'672,"-17"-1"-641,17 1-16,0-36 173,17 1-141,1-1-47,0 18 15,-1 0-15,1 0 16,0-17-16,-1 17 16,-17-18-16,18 18 15,17 0-15,-35-18 16,0 36 265,0 0-281,0-1 16,0 18-1,0-17 1,0 0 0,-17-18-16,-1 17 15,18 19-15,-18-36 16,18 17 46,0 1 423,0 0-470,0-1 17,-17 1-17,-1 17-15,18-17 16,0-1-16,-18-17 141</inkml:trace>
  <inkml:trace contextRef="#ctx0" brushRef="#br0" timeOffset="395871.555">28804 14217 0,'0'-18'93,"18"18"-77,17-17 0,-17 17-16,-1 0 15,1 0-15,0 0 16,-1 0-16,19 0 16,-1 0-1,0 0 1,-17 0-16,0 0 15,-1 0 1,1 0-16,-1 0 16,1 0-1,0 0-15,17 17 16,-17 1-16,-1-18 16,19 0-16,-19 18 15,1-1-15,-1 1 16,1-18-16,0 17 15,17 1-15,-35 0 16,18-18-16,-1 0 16,-17 17-16,0 1 15,18 0 1,-18-1 0,0 1-16,0 0 15,0 17-15,0-17 16,-18 17-1,1-35-15,17 35 16,-36 18-16,1-35 16,-18-1-16,18 1 15,35 0-15,-35-1 16,17-17 0,0 18-16,-17-18 15,17 0-15,-17 0 16,0 17-16,17-17 15,1 0 1,-1 0 31,0 0 0</inkml:trace>
  <inkml:trace contextRef="#ctx0" brushRef="#br0" timeOffset="397455.5652">30304 13811 0,'0'18'63,"0"0"-48,0 17 1,0-18-16,0 1 0,-18 17 15,18-17 1,-18 17-16,1 1 0,-1-1 16,0-18-16,18 36 15,-17-17-15,-1 17 16,0-18 0,18-18-16,0 1 15,-17-18-15,17 18 31,70-1 126,-34-17-157,17 18 15,0-18-15,-1 0 16,-16 0-16,-19 0 16,19 0-1,-19 0-15,1 0 16,0 0-16,-1 0 15,1 0-15,-18 18 16,17-18 0,1 0-16,0 0 15</inkml:trace>
  <inkml:trace contextRef="#ctx0" brushRef="#br0" timeOffset="397839.189">30498 14252 0,'17'18'47,"1"17"-32,-18 0-15,0 18 16,0-17-16,0 17 16,0-1-16,0-16 15,18 34-15,-18 1 16,0-54-16,17 36 16,-17-17-16,18-36 78,-1-18-78,1-35 15</inkml:trace>
  <inkml:trace contextRef="#ctx0" brushRef="#br0" timeOffset="398959.8616">31838 13811 0,'0'18'78,"0"0"-63,0 17 1,0 0-16,0 0 16,0-17-1,0 0 1,0-1 31,18-17-32,-18 18 1,17-18-16,1 0 16,17 0-1,-17 0-15,0 0 16,17 0-16,0 0 15,-17 0 1,-18 18 0,17-18-1,1 17 1,0-17 0,-18 18-1,35-1-15,0 1 16,-35 17 31,0 18-32,0-35-15,0 17 16,-17 0-16,-1-17 16,0 0-16,1-1 15,17 1-15,-18-18 16,0 0-16,1 0 15,-1 0-15,1 0 16,-1 0 0,0 0-16,1 0 93,-1 0-77,0 0 0</inkml:trace>
  <inkml:trace contextRef="#ctx0" brushRef="#br0" timeOffset="399687.1799">31803 13829 0,'18'0'63,"17"0"-48,53 0-15,-17-18 16,17 18-16,-35-17 16,17-1-16,-34 0 15,-19 1-15,1 17 16,-1-18-16,1 18 31</inkml:trace>
  <inkml:trace contextRef="#ctx0" brushRef="#br0" timeOffset="402535.1725">26123 13088 0,'0'18'62,"0"-1"-46,0 1-16,0 0 15,0-1-15,0 1 16,0 0-16,0 17 16,0 0-16,0 0 15,0-17 1,0 0-16,0-1 16,0 19-1,0-19 1,0 1-1,0-1 1,0 1-16,0 0 16,0-1 15</inkml:trace>
  <inkml:trace contextRef="#ctx0" brushRef="#br0" timeOffset="412895.334">31750 12612 0,'0'0'0,"0"70"62,0-52-46,0 35-16,0-18 15,0 36-15,0-36 16,0 18-16,0 0 16,0-18-16,0 0 15,0-17-15,0 0 16,0 17-16,0-17 125</inkml:trace>
  <inkml:trace contextRef="#ctx0" brushRef="#br0" timeOffset="414695.1033">31926 12753 0,'0'-18'109,"18"-17"-93,0-18-1,-18 35-15,17-17 16,1 0-16,0 17 15,-1 18-15,-17-17 16,18-1-16,-1 0 16,-17 1-16,36-1 15,-1 0-15,-17 1 32,-1-1-32,1 18 15,0-18-15,17 18 0,0-17 16,-17-1 15,-1 18 0,1 0-15,0 18 0,-1-1-16,-17 19 15,18 17 1,-18-18-1,18 0-15,-18 1 16,0-1-16,0-18 16,0 1-16,0 17 15,0 1 1,0-19-16,0 1 16,0 0-1,0-1 1,-18 1-16,18-1 15,-18-17-15,18 18 16,-17 0-16,17-1 16,0 1-1,-18 0 17,0-18-1,18 17-31,0 1 62,-17-18-46,17 18-16,-18-18 16,1 17-1,17 1 1,-18-18 46,36 17 126,34 1-188,19 0 15,0-18-15,-1 17 16,18 1-16,18 0 16,-71-18-16,18 17 15,-17-17-15,-19 0 47,1 0 31</inkml:trace>
  <inkml:trace contextRef="#ctx0" brushRef="#br0" timeOffset="429374.9736">27146 13176 0,'0'-17'203,"18"17"-171,0 0-32,-1 0 15,1 0 1,17 0-1,0 0 1,-17 0-16,0 0 16,-1-18-16,1 18 31,0 0-15,-1 0 30,1 0 79,-1 18-109,-17 17-16,18-17 16,-18 17-1,0-18-15,0 19 16,0-19 15,0 1-31,0 0 16,-18-1-1,18 19-15,-17-36 16,-1 35-16,1-18 16,-1-17-16,18 18 343,0 0 64,18-18-392,-1 0 32,18 0-31,-17 0-16,0 0 15,-1 0 32,1 0-47,0 0 16</inkml:trace>
  <inkml:trace contextRef="#ctx0" brushRef="#br0" timeOffset="434270.671">27411 13458 0,'0'18'93,"-35"0"-93,17-1 16,0-17 31,18 18-31,-17-18-16,17 18 31,-18-18-16,0 17-15,1-17 16,-1 0 31,18 18-31,-18-18 15,36 0 141,17 0-157,1 0-15,-19 0 16,1-18-16,0 18 16,-1 0-16,1 0 15,17-17 1,0 17-1,1-18-15,-1 0 16,0 18-16,-17-17 16,-1 17-1,1 0-15,0 0 16,-1 0 31,1 0-16,0 0-15,-1 0-16,1 0 15</inkml:trace>
  <inkml:trace contextRef="#ctx0" brushRef="#br0" timeOffset="444623.4523">28399 13000 0,'0'17'109,"0"1"-109,35-18 31,0 0-15,0 0-16,18 0 16,-17 0-16,-1 0 15,18 0-15,-18 0 16,36 0-16,-18 0 16,-36 0-16,1 0 15,17 0-15,-17 0 16,-1 0 15,-17 35 78,0-17-109,0 17 16,0-17 0,0 17-16,0-17 15,0 35-15,0-18 16,0 0-16,-17-17 16,-1 17-16,0 1 15,18-19-15,-17 18 16,-1 1-16,18-19 15,0 1 1,0 0 31,0-1-31,0 1-16</inkml:trace>
  <inkml:trace contextRef="#ctx0" brushRef="#br0" timeOffset="445310.8406">28646 13388 0,'35'0'31,"-18"0"-15,19 0-16,-19 0 16,19-18-16,-1 1 15,-17 17-15,17-18 16,0 18-16,-17 0 15,17 0-15,0-18 16,1 18-16,17-17 16,-18 17-16,-18 0 15,36 0-15,-35 0 32</inkml:trace>
  <inkml:trace contextRef="#ctx0" brushRef="#br0" timeOffset="454263.105">29792 12982 0,'18'35'62,"-1"18"-46,1-35-16,-18 17 16,18 1-16,-1 17 15,1 17 1,0-17-16,-18-35 15,0 17-15,0 18 16,0-36 0</inkml:trace>
  <inkml:trace contextRef="#ctx0" brushRef="#br0" timeOffset="454886.7445">30092 13035 0,'0'18'16,"0"17"0,0 0-16,0 1 15,18-1 1,-18 0-1,17-17-15,1-1 16,-18 19-16,17-36 16,-17 17-16,0 1 15,18 0-15,0-18 16,-18 17-16,35 19 16,0-36-16,-17 0 46,0 0-46,-1 0 16,19 0-16,-19 0 16,1 0-1,17 0-15,-35-36 16,18 19 0,-1-1-16,-17 0 15</inkml:trace>
  <inkml:trace contextRef="#ctx0" brushRef="#br0" timeOffset="455255.7553">30357 12965 0,'0'0'0,"-18"0"0,0 0 16,1 0-16,-1 0 16,-35 0-16,18 0 15,-1 0-15,-16 0 16,34 0-16,0 0 16,1 0-16,-1 0 15,18 17 1,0 1-1,0-1 1,0 1-16,0 0 16,0-1-1,0 1-15</inkml:trace>
  <inkml:trace contextRef="#ctx0" brushRef="#br0" timeOffset="456487.6384">30321 12929 0,'0'18'31,"18"0"-15,0-1 0,-1-17-1,-17 18 1,18-18-16,-1 17 16,1 1-1,0 0 1,-1-1-16,1 1 15,0 17 1,-1-17-16,1-18 16,-18 53-1,18-18-15,-1-35 16,-17 18-16,18 17 16,-1-17-1,-17-1-15,18-17 16,-18 36-16,18-36 15,-18 17-15,0 1 16,0 0-16,0-1 16,0 1-1,0-1-15,0 1 32,0 0-17,0-1 1,-18-17 15,0 0 0,1 0 126,-1 0-142,-17 0 1,17 0-1,1 0 1,-1 0-16,0-17 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FCCF6-C26A-41CA-9D06-A624C0C65139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248A9-9C97-4BF2-BD67-2B3A099B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77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248A9-9C97-4BF2-BD67-2B3A099B91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3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Assume index as node number (index) starting with 0 or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248A9-9C97-4BF2-BD67-2B3A099B91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5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E782-C6CE-4B01-8CCC-5BF08A79E8A7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7A6-B3A9-4E7B-A374-0DCBBDEE6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0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E782-C6CE-4B01-8CCC-5BF08A79E8A7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7A6-B3A9-4E7B-A374-0DCBBDEE6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39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E782-C6CE-4B01-8CCC-5BF08A79E8A7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7A6-B3A9-4E7B-A374-0DCBBDEE6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04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E782-C6CE-4B01-8CCC-5BF08A79E8A7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7A6-B3A9-4E7B-A374-0DCBBDEE6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20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E782-C6CE-4B01-8CCC-5BF08A79E8A7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7A6-B3A9-4E7B-A374-0DCBBDEE6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07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E782-C6CE-4B01-8CCC-5BF08A79E8A7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7A6-B3A9-4E7B-A374-0DCBBDEE6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9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E782-C6CE-4B01-8CCC-5BF08A79E8A7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7A6-B3A9-4E7B-A374-0DCBBDEE6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21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E782-C6CE-4B01-8CCC-5BF08A79E8A7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7A6-B3A9-4E7B-A374-0DCBBDEE6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27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E782-C6CE-4B01-8CCC-5BF08A79E8A7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7A6-B3A9-4E7B-A374-0DCBBDEE6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08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E782-C6CE-4B01-8CCC-5BF08A79E8A7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7A6-B3A9-4E7B-A374-0DCBBDEE6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54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E782-C6CE-4B01-8CCC-5BF08A79E8A7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7A6-B3A9-4E7B-A374-0DCBBDEE6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16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7E782-C6CE-4B01-8CCC-5BF08A79E8A7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B27A6-B3A9-4E7B-A374-0DCBBDEE6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00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6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Dynamic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6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Graphs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68003" y="1690688"/>
            <a:ext cx="7855993" cy="4914828"/>
            <a:chOff x="3397866" y="2563505"/>
            <a:chExt cx="6800850" cy="418531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2456" y="2563505"/>
              <a:ext cx="5505450" cy="13239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7866" y="3805592"/>
              <a:ext cx="6800850" cy="2943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242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</a:t>
            </a:r>
            <a:r>
              <a:rPr lang="en-US" dirty="0" smtClean="0"/>
              <a:t>Graphs : Determining the path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137739" cy="28949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048120" y="3892680"/>
              <a:ext cx="597240" cy="609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8760" y="3883320"/>
                <a:ext cx="615960" cy="62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60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</a:t>
            </a:r>
            <a:r>
              <a:rPr lang="en-US" dirty="0" smtClean="0"/>
              <a:t>Graphs :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72679"/>
            <a:ext cx="8838063" cy="5086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054240" y="4216320"/>
              <a:ext cx="8871480" cy="2248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4880" y="4206960"/>
                <a:ext cx="8890200" cy="226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29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</a:t>
            </a:r>
            <a:r>
              <a:rPr lang="en-US" dirty="0" smtClean="0"/>
              <a:t>Graphs :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14135"/>
            <a:ext cx="105918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1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Graphs :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072826"/>
            <a:ext cx="10534650" cy="3695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24381" y="4408227"/>
            <a:ext cx="409433" cy="341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7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Graphs :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536" y="1351127"/>
            <a:ext cx="5814452" cy="53334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42988" y="5732060"/>
            <a:ext cx="122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Pairs Shortest Path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7092"/>
            <a:ext cx="106680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9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866900"/>
            <a:ext cx="10601325" cy="3124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8603" y="2210937"/>
            <a:ext cx="1978925" cy="3548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6537" y="5909481"/>
            <a:ext cx="320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From the Horowitz </a:t>
            </a:r>
            <a:r>
              <a:rPr lang="en-US" dirty="0" err="1" smtClean="0"/>
              <a:t>Sahni</a:t>
            </a:r>
            <a:r>
              <a:rPr lang="en-US" dirty="0" smtClean="0"/>
              <a:t>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0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</a:t>
            </a:r>
            <a:r>
              <a:rPr lang="en-US" dirty="0" smtClean="0"/>
              <a:t>Path : </a:t>
            </a:r>
            <a:br>
              <a:rPr lang="en-US" dirty="0" smtClean="0"/>
            </a:br>
            <a:r>
              <a:rPr lang="en-US" dirty="0" smtClean="0"/>
              <a:t>Effect of Negative edge cycle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37801" y="2252804"/>
            <a:ext cx="6296025" cy="1856012"/>
            <a:chOff x="2497611" y="2198213"/>
            <a:chExt cx="6296025" cy="185601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7611" y="2198213"/>
              <a:ext cx="6296025" cy="153352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970292" y="3684893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30000" dirty="0" smtClean="0"/>
                <a:t>0</a:t>
              </a:r>
              <a:endParaRPr lang="en-US" baseline="30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78923" y="3971496"/>
            <a:ext cx="451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A</a:t>
            </a:r>
            <a:r>
              <a:rPr lang="en-US" baseline="30000" dirty="0" smtClean="0"/>
              <a:t>1</a:t>
            </a:r>
            <a:r>
              <a:rPr lang="en-US" dirty="0" smtClean="0"/>
              <a:t>, A</a:t>
            </a:r>
            <a:r>
              <a:rPr lang="en-US" baseline="30000" dirty="0" smtClean="0"/>
              <a:t>2</a:t>
            </a:r>
            <a:r>
              <a:rPr lang="en-US" dirty="0" smtClean="0"/>
              <a:t> and A</a:t>
            </a:r>
            <a:r>
              <a:rPr lang="en-US" baseline="30000" dirty="0" smtClean="0"/>
              <a:t>3</a:t>
            </a:r>
            <a:r>
              <a:rPr lang="en-US" dirty="0" smtClean="0"/>
              <a:t> , using earlier equation</a:t>
            </a:r>
            <a:endParaRPr lang="en-US" baseline="30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801" y="4652639"/>
            <a:ext cx="8085714" cy="1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Programming is an algorithm design method that can be used when the solution to a problem may be viewed as the result of a sequence of decisions.</a:t>
            </a:r>
          </a:p>
          <a:p>
            <a:r>
              <a:rPr lang="en-US" dirty="0" smtClean="0"/>
              <a:t>Dynamic Programming is an algorithm design technique for optimization problems (often minimizing or maximizing).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Knapsack</a:t>
            </a:r>
          </a:p>
          <a:p>
            <a:pPr lvl="1"/>
            <a:r>
              <a:rPr lang="en-US" dirty="0" smtClean="0"/>
              <a:t>Optimal Merge Patterns</a:t>
            </a:r>
          </a:p>
          <a:p>
            <a:pPr lvl="1"/>
            <a:r>
              <a:rPr lang="en-US" dirty="0" smtClean="0"/>
              <a:t>Shortest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8803"/>
            <a:ext cx="108013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66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0628"/>
            <a:ext cx="10668000" cy="3686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36072" y="4749421"/>
            <a:ext cx="1187355" cy="107817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85946" y="4653887"/>
            <a:ext cx="1139304" cy="9826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981200"/>
            <a:ext cx="109918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</a:t>
            </a:r>
            <a:r>
              <a:rPr lang="en-US" dirty="0" smtClean="0"/>
              <a:t>Path :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73" y="2170421"/>
            <a:ext cx="2667000" cy="2571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754" y="1457894"/>
            <a:ext cx="2057400" cy="2495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227" y="1486469"/>
            <a:ext cx="1952625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004" y="4157308"/>
            <a:ext cx="1962150" cy="2419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7227" y="4147783"/>
            <a:ext cx="1981200" cy="2428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61704" y="3557016"/>
            <a:ext cx="2234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(Node 1 is highest index)</a:t>
            </a:r>
            <a:endParaRPr lang="en-I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086088" y="6187440"/>
            <a:ext cx="2234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(Node 3 is highest index)</a:t>
            </a:r>
            <a:endParaRPr lang="en-I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038088" y="6202680"/>
            <a:ext cx="2234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(Node 2 is highest index)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8807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 </a:t>
            </a:r>
            <a:r>
              <a:rPr lang="en-US" dirty="0" smtClean="0"/>
              <a:t>: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7155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1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9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</a:t>
            </a:r>
            <a:r>
              <a:rPr lang="en-US" dirty="0" smtClean="0"/>
              <a:t>Optimality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principle states that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/>
              <a:t>	</a:t>
            </a:r>
            <a:r>
              <a:rPr lang="en-US" i="1" dirty="0" smtClean="0"/>
              <a:t>an </a:t>
            </a:r>
            <a:r>
              <a:rPr lang="en-US" i="1" dirty="0"/>
              <a:t>optimal sequence of decisions has the property that whatever the initial state </a:t>
            </a:r>
            <a:r>
              <a:rPr lang="en-US" i="1" dirty="0" smtClean="0"/>
              <a:t>and decision </a:t>
            </a:r>
            <a:r>
              <a:rPr lang="en-US" i="1" dirty="0"/>
              <a:t>are, the remaining decisions must constitute an optimal decision sequence with regard to the state resulting from the first decision.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35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</a:t>
            </a:r>
            <a:r>
              <a:rPr lang="en-US" dirty="0" err="1" smtClean="0"/>
              <a:t>vs</a:t>
            </a:r>
            <a:r>
              <a:rPr lang="en-US" dirty="0" smtClean="0"/>
              <a:t> 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essential difference between the greedy method and dynamic programming is that in the greedy method only one decision sequence is ever generated. </a:t>
            </a:r>
          </a:p>
          <a:p>
            <a:r>
              <a:rPr lang="en-US" dirty="0"/>
              <a:t>In dynamic programming, many decision sequences may be generated.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sequences containing suboptimal subsequences cannot be optimal (if the principal of optimality holds) and so will not (as far as possible) be generated.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Multistage Graphs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Graphs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66762" y="1822261"/>
            <a:ext cx="10672123" cy="3793337"/>
            <a:chOff x="766762" y="1822261"/>
            <a:chExt cx="10672123" cy="379333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6762" y="1822261"/>
              <a:ext cx="10658475" cy="24765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742" y="4244169"/>
              <a:ext cx="10657143" cy="1371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43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Graphs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2922"/>
            <a:ext cx="10495521" cy="362901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832280" y="363204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2920" y="36226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911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Graphs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04" y="1828800"/>
            <a:ext cx="10189191" cy="4926842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2" t="70181" r="21628"/>
          <a:stretch/>
        </p:blipFill>
        <p:spPr>
          <a:xfrm>
            <a:off x="5927559" y="502887"/>
            <a:ext cx="5919536" cy="1082122"/>
          </a:xfrm>
        </p:spPr>
      </p:pic>
    </p:spTree>
    <p:extLst>
      <p:ext uri="{BB962C8B-B14F-4D97-AF65-F5344CB8AC3E}">
        <p14:creationId xmlns:p14="http://schemas.microsoft.com/office/powerpoint/2010/main" val="11454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Graphs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04" y="1828800"/>
            <a:ext cx="10189191" cy="4926842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2" t="70181" r="21628"/>
          <a:stretch/>
        </p:blipFill>
        <p:spPr>
          <a:xfrm>
            <a:off x="5927559" y="502887"/>
            <a:ext cx="5919536" cy="108212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8102520" y="2870280"/>
              <a:ext cx="349560" cy="2730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93160" y="2860920"/>
                <a:ext cx="368280" cy="27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177840" y="1098720"/>
              <a:ext cx="7029720" cy="5639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480" y="1089360"/>
                <a:ext cx="7048440" cy="56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67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264</Words>
  <Application>Microsoft Office PowerPoint</Application>
  <PresentationFormat>Widescreen</PresentationFormat>
  <Paragraphs>49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Dynamic Programming</vt:lpstr>
      <vt:lpstr>Introduction</vt:lpstr>
      <vt:lpstr>Principle of Optimality</vt:lpstr>
      <vt:lpstr>Greedy vs DP</vt:lpstr>
      <vt:lpstr>Multistage Graphs</vt:lpstr>
      <vt:lpstr>Multistage Graphs</vt:lpstr>
      <vt:lpstr>Multistage Graphs</vt:lpstr>
      <vt:lpstr>Multistage Graphs</vt:lpstr>
      <vt:lpstr>Multistage Graphs</vt:lpstr>
      <vt:lpstr>Multistage Graphs</vt:lpstr>
      <vt:lpstr>Multistage Graphs : Determining the path</vt:lpstr>
      <vt:lpstr>Multistage Graphs : Algorithm</vt:lpstr>
      <vt:lpstr>Multistage Graphs : Example</vt:lpstr>
      <vt:lpstr>Multistage Graphs : Example</vt:lpstr>
      <vt:lpstr>Multistage Graphs : Example</vt:lpstr>
      <vt:lpstr>All Pairs Shortest Path</vt:lpstr>
      <vt:lpstr>All Pairs Shortest Path</vt:lpstr>
      <vt:lpstr>All Pairs Shortest Path</vt:lpstr>
      <vt:lpstr>All Pairs Shortest Path :  Effect of Negative edge cycle</vt:lpstr>
      <vt:lpstr>All Pairs Shortest Path</vt:lpstr>
      <vt:lpstr>All Pairs Shortest Path</vt:lpstr>
      <vt:lpstr>All Pairs Shortest Path</vt:lpstr>
      <vt:lpstr>All Pairs Shortest Path : Example</vt:lpstr>
      <vt:lpstr>All Pairs Shortest Path : Algorithm</vt:lpstr>
      <vt:lpstr>End.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Algorithms</dc:title>
  <dc:creator>Amit Singh</dc:creator>
  <cp:lastModifiedBy>Microsoft account</cp:lastModifiedBy>
  <cp:revision>198</cp:revision>
  <dcterms:created xsi:type="dcterms:W3CDTF">2018-09-09T10:56:00Z</dcterms:created>
  <dcterms:modified xsi:type="dcterms:W3CDTF">2022-04-08T07:58:59Z</dcterms:modified>
</cp:coreProperties>
</file>