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9.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 id="2147483654" r:id="rId7"/>
    <p:sldMasterId id="2147483656" r:id="rId8"/>
    <p:sldMasterId id="2147483658" r:id="rId9"/>
    <p:sldMasterId id="2147483660" r:id="rId10"/>
    <p:sldMasterId id="2147483662" r:id="rId11"/>
    <p:sldMasterId id="2147483664" r:id="rId12"/>
    <p:sldMasterId id="2147483666" r:id="rId13"/>
    <p:sldMasterId id="2147483668" r:id="rId14"/>
  </p:sldMasterIdLst>
  <p:notesMasterIdLst>
    <p:notesMasterId r:id="rId15"/>
  </p:notes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Lst>
  <p:sldSz cy="6858000" cx="9144000"/>
  <p:notesSz cx="7315200" cy="9601200"/>
  <p:embeddedFontLst>
    <p:embeddedFont>
      <p:font typeface="Libre Franklin"/>
      <p:regular r:id="rId52"/>
      <p:bold r:id="rId53"/>
      <p:italic r:id="rId54"/>
      <p:boldItalic r:id="rId55"/>
    </p:embeddedFont>
    <p:embeddedFont>
      <p:font typeface="Palatino Linotype"/>
      <p:regular r:id="rId56"/>
      <p:bold r:id="rId57"/>
      <p:italic r:id="rId58"/>
      <p:boldItalic r:id="rId59"/>
    </p:embeddedFont>
    <p:embeddedFont>
      <p:font typeface="Book Antiqua"/>
      <p:regular r:id="rId60"/>
      <p:bold r:id="rId61"/>
      <p:italic r:id="rId62"/>
      <p:boldItalic r:id="rId63"/>
    </p:embeddedFont>
    <p:embeddedFont>
      <p:font typeface="Libre Baskerville"/>
      <p:regular r:id="rId64"/>
      <p:bold r:id="rId65"/>
      <p: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23">
          <p15:clr>
            <a:srgbClr val="000000"/>
          </p15:clr>
        </p15:guide>
        <p15:guide id="2" pos="2304">
          <p15:clr>
            <a:srgbClr val="000000"/>
          </p15:clr>
        </p15:guide>
      </p15:notesGuideLst>
    </p:ext>
    <p:ext uri="http://customooxmlschemas.google.com/">
      <go:slidesCustomData xmlns:go="http://customooxmlschemas.google.com/" r:id="rId67" roundtripDataSignature="AMtx7miY2obG9ldi7OKcHa+O9G+rzx2d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7E63D0-CB10-4BCF-A515-D344EB01DD19}">
  <a:tblStyle styleId="{C37E63D0-CB10-4BCF-A515-D344EB01DD1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3"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5.xml"/><Relationship Id="rId42" Type="http://schemas.openxmlformats.org/officeDocument/2006/relationships/slide" Target="slides/slide27.xml"/><Relationship Id="rId41" Type="http://schemas.openxmlformats.org/officeDocument/2006/relationships/slide" Target="slides/slide26.xml"/><Relationship Id="rId44" Type="http://schemas.openxmlformats.org/officeDocument/2006/relationships/slide" Target="slides/slide29.xml"/><Relationship Id="rId43" Type="http://schemas.openxmlformats.org/officeDocument/2006/relationships/slide" Target="slides/slide28.xml"/><Relationship Id="rId46" Type="http://schemas.openxmlformats.org/officeDocument/2006/relationships/slide" Target="slides/slide31.xml"/><Relationship Id="rId45" Type="http://schemas.openxmlformats.org/officeDocument/2006/relationships/slide" Target="slides/slide30.xml"/><Relationship Id="rId1" Type="http://schemas.openxmlformats.org/officeDocument/2006/relationships/theme" Target="theme/theme1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3.xml"/><Relationship Id="rId47" Type="http://schemas.openxmlformats.org/officeDocument/2006/relationships/slide" Target="slides/slide32.xml"/><Relationship Id="rId49" Type="http://schemas.openxmlformats.org/officeDocument/2006/relationships/slide" Target="slides/slide3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16.xml"/><Relationship Id="rId30" Type="http://schemas.openxmlformats.org/officeDocument/2006/relationships/slide" Target="slides/slide15.xml"/><Relationship Id="rId33" Type="http://schemas.openxmlformats.org/officeDocument/2006/relationships/slide" Target="slides/slide18.xml"/><Relationship Id="rId32" Type="http://schemas.openxmlformats.org/officeDocument/2006/relationships/slide" Target="slides/slide17.xml"/><Relationship Id="rId35" Type="http://schemas.openxmlformats.org/officeDocument/2006/relationships/slide" Target="slides/slide20.xml"/><Relationship Id="rId34" Type="http://schemas.openxmlformats.org/officeDocument/2006/relationships/slide" Target="slides/slide19.xml"/><Relationship Id="rId37" Type="http://schemas.openxmlformats.org/officeDocument/2006/relationships/slide" Target="slides/slide22.xml"/><Relationship Id="rId36" Type="http://schemas.openxmlformats.org/officeDocument/2006/relationships/slide" Target="slides/slide21.xml"/><Relationship Id="rId39" Type="http://schemas.openxmlformats.org/officeDocument/2006/relationships/slide" Target="slides/slide24.xml"/><Relationship Id="rId38" Type="http://schemas.openxmlformats.org/officeDocument/2006/relationships/slide" Target="slides/slide23.xml"/><Relationship Id="rId62" Type="http://schemas.openxmlformats.org/officeDocument/2006/relationships/font" Target="fonts/BookAntiqua-italic.fntdata"/><Relationship Id="rId61" Type="http://schemas.openxmlformats.org/officeDocument/2006/relationships/font" Target="fonts/BookAntiqua-bold.fntdata"/><Relationship Id="rId20" Type="http://schemas.openxmlformats.org/officeDocument/2006/relationships/slide" Target="slides/slide5.xml"/><Relationship Id="rId64" Type="http://schemas.openxmlformats.org/officeDocument/2006/relationships/font" Target="fonts/LibreBaskerville-regular.fntdata"/><Relationship Id="rId63" Type="http://schemas.openxmlformats.org/officeDocument/2006/relationships/font" Target="fonts/BookAntiqua-boldItalic.fntdata"/><Relationship Id="rId22" Type="http://schemas.openxmlformats.org/officeDocument/2006/relationships/slide" Target="slides/slide7.xml"/><Relationship Id="rId66" Type="http://schemas.openxmlformats.org/officeDocument/2006/relationships/font" Target="fonts/LibreBaskerville-italic.fntdata"/><Relationship Id="rId21" Type="http://schemas.openxmlformats.org/officeDocument/2006/relationships/slide" Target="slides/slide6.xml"/><Relationship Id="rId65" Type="http://schemas.openxmlformats.org/officeDocument/2006/relationships/font" Target="fonts/LibreBaskerville-bold.fntdata"/><Relationship Id="rId24" Type="http://schemas.openxmlformats.org/officeDocument/2006/relationships/slide" Target="slides/slide9.xml"/><Relationship Id="rId23" Type="http://schemas.openxmlformats.org/officeDocument/2006/relationships/slide" Target="slides/slide8.xml"/><Relationship Id="rId67" Type="http://customschemas.google.com/relationships/presentationmetadata" Target="metadata"/><Relationship Id="rId60" Type="http://schemas.openxmlformats.org/officeDocument/2006/relationships/font" Target="fonts/BookAntiqua-regular.fntdata"/><Relationship Id="rId26" Type="http://schemas.openxmlformats.org/officeDocument/2006/relationships/slide" Target="slides/slide11.xml"/><Relationship Id="rId25" Type="http://schemas.openxmlformats.org/officeDocument/2006/relationships/slide" Target="slides/slide10.xml"/><Relationship Id="rId28" Type="http://schemas.openxmlformats.org/officeDocument/2006/relationships/slide" Target="slides/slide13.xml"/><Relationship Id="rId27" Type="http://schemas.openxmlformats.org/officeDocument/2006/relationships/slide" Target="slides/slide12.xml"/><Relationship Id="rId29" Type="http://schemas.openxmlformats.org/officeDocument/2006/relationships/slide" Target="slides/slide14.xml"/><Relationship Id="rId51" Type="http://schemas.openxmlformats.org/officeDocument/2006/relationships/slide" Target="slides/slide36.xml"/><Relationship Id="rId50" Type="http://schemas.openxmlformats.org/officeDocument/2006/relationships/slide" Target="slides/slide35.xml"/><Relationship Id="rId53" Type="http://schemas.openxmlformats.org/officeDocument/2006/relationships/font" Target="fonts/LibreFranklin-bold.fntdata"/><Relationship Id="rId52" Type="http://schemas.openxmlformats.org/officeDocument/2006/relationships/font" Target="fonts/LibreFranklin-regular.fntdata"/><Relationship Id="rId11" Type="http://schemas.openxmlformats.org/officeDocument/2006/relationships/slideMaster" Target="slideMasters/slideMaster7.xml"/><Relationship Id="rId55" Type="http://schemas.openxmlformats.org/officeDocument/2006/relationships/font" Target="fonts/LibreFranklin-boldItalic.fntdata"/><Relationship Id="rId10" Type="http://schemas.openxmlformats.org/officeDocument/2006/relationships/slideMaster" Target="slideMasters/slideMaster6.xml"/><Relationship Id="rId54" Type="http://schemas.openxmlformats.org/officeDocument/2006/relationships/font" Target="fonts/LibreFranklin-italic.fntdata"/><Relationship Id="rId13" Type="http://schemas.openxmlformats.org/officeDocument/2006/relationships/slideMaster" Target="slideMasters/slideMaster9.xml"/><Relationship Id="rId57" Type="http://schemas.openxmlformats.org/officeDocument/2006/relationships/font" Target="fonts/PalatinoLinotype-bold.fntdata"/><Relationship Id="rId12" Type="http://schemas.openxmlformats.org/officeDocument/2006/relationships/slideMaster" Target="slideMasters/slideMaster8.xml"/><Relationship Id="rId56" Type="http://schemas.openxmlformats.org/officeDocument/2006/relationships/font" Target="fonts/PalatinoLinotype-regular.fntdata"/><Relationship Id="rId15" Type="http://schemas.openxmlformats.org/officeDocument/2006/relationships/notesMaster" Target="notesMasters/notesMaster1.xml"/><Relationship Id="rId59" Type="http://schemas.openxmlformats.org/officeDocument/2006/relationships/font" Target="fonts/PalatinoLinotype-boldItalic.fntdata"/><Relationship Id="rId14" Type="http://schemas.openxmlformats.org/officeDocument/2006/relationships/slideMaster" Target="slideMasters/slideMaster10.xml"/><Relationship Id="rId58" Type="http://schemas.openxmlformats.org/officeDocument/2006/relationships/font" Target="fonts/PalatinoLinotype-italic.fntdata"/><Relationship Id="rId17" Type="http://schemas.openxmlformats.org/officeDocument/2006/relationships/slide" Target="slides/slide2.xml"/><Relationship Id="rId16" Type="http://schemas.openxmlformats.org/officeDocument/2006/relationships/slide" Target="slides/slide1.xml"/><Relationship Id="rId19" Type="http://schemas.openxmlformats.org/officeDocument/2006/relationships/slide" Target="slides/slide4.xml"/><Relationship Id="rId1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0" lIns="20125" spcFirstLastPara="1" rIns="20125" wrap="square" tIns="0">
            <a:noAutofit/>
          </a:bodyPr>
          <a:lstStyle>
            <a:lvl1pPr lvl="0"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1pPr>
            <a:lvl2pPr lvl="1"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2pPr>
            <a:lvl3pPr lvl="2"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3pPr>
            <a:lvl4pPr lvl="3"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4pPr>
            <a:lvl5pPr lvl="4"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5pPr>
            <a:lvl6pPr lvl="5"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6pPr>
            <a:lvl7pPr lvl="6"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7pPr>
            <a:lvl8pPr lvl="7"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8pPr>
            <a:lvl9pPr lvl="8"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9pPr>
          </a:lstStyle>
          <a:p/>
        </p:txBody>
      </p:sp>
      <p:sp>
        <p:nvSpPr>
          <p:cNvPr id="4" name="Google Shape;4;n"/>
          <p:cNvSpPr txBox="1"/>
          <p:nvPr>
            <p:ph idx="10" type="dt"/>
          </p:nvPr>
        </p:nvSpPr>
        <p:spPr>
          <a:xfrm>
            <a:off x="4144962" y="0"/>
            <a:ext cx="3170237" cy="479425"/>
          </a:xfrm>
          <a:prstGeom prst="rect">
            <a:avLst/>
          </a:prstGeom>
          <a:noFill/>
          <a:ln>
            <a:noFill/>
          </a:ln>
        </p:spPr>
        <p:txBody>
          <a:bodyPr anchorCtr="0" anchor="t" bIns="0" lIns="20125" spcFirstLastPara="1" rIns="20125" wrap="square" tIns="0">
            <a:noAutofit/>
          </a:bodyPr>
          <a:lstStyle>
            <a:lvl1pPr lvl="0"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1pPr>
            <a:lvl2pPr lvl="1"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2pPr>
            <a:lvl3pPr lvl="2"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3pPr>
            <a:lvl4pPr lvl="3"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4pPr>
            <a:lvl5pPr lvl="4"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5pPr>
            <a:lvl6pPr lvl="5"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6pPr>
            <a:lvl7pPr lvl="6"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7pPr>
            <a:lvl8pPr lvl="7"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8pPr>
            <a:lvl9pPr lvl="8"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9pPr>
          </a:lstStyle>
          <a:p/>
        </p:txBody>
      </p:sp>
      <p:sp>
        <p:nvSpPr>
          <p:cNvPr id="5" name="Google Shape;5;n"/>
          <p:cNvSpPr txBox="1"/>
          <p:nvPr>
            <p:ph idx="11" type="ftr"/>
          </p:nvPr>
        </p:nvSpPr>
        <p:spPr>
          <a:xfrm>
            <a:off x="0" y="9121775"/>
            <a:ext cx="3170237" cy="479425"/>
          </a:xfrm>
          <a:prstGeom prst="rect">
            <a:avLst/>
          </a:prstGeom>
          <a:noFill/>
          <a:ln>
            <a:noFill/>
          </a:ln>
        </p:spPr>
        <p:txBody>
          <a:bodyPr anchorCtr="0" anchor="b" bIns="0" lIns="20125" spcFirstLastPara="1" rIns="20125" wrap="square" tIns="0">
            <a:noAutofit/>
          </a:bodyPr>
          <a:lstStyle>
            <a:lvl1pPr lvl="0"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1pPr>
            <a:lvl2pPr lvl="1"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2pPr>
            <a:lvl3pPr lvl="2"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3pPr>
            <a:lvl4pPr lvl="3"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4pPr>
            <a:lvl5pPr lvl="4"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5pPr>
            <a:lvl6pPr lvl="5"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6pPr>
            <a:lvl7pPr lvl="6"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7pPr>
            <a:lvl8pPr lvl="7"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8pPr>
            <a:lvl9pPr lvl="8"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9pPr>
          </a:lstStyle>
          <a:p/>
        </p:txBody>
      </p:sp>
      <p:sp>
        <p:nvSpPr>
          <p:cNvPr id="6" name="Google Shape;6;n"/>
          <p:cNvSpPr txBox="1"/>
          <p:nvPr>
            <p:ph idx="12" type="sldNum"/>
          </p:nvPr>
        </p:nvSpPr>
        <p:spPr>
          <a:xfrm>
            <a:off x="4144962" y="9121775"/>
            <a:ext cx="3170237" cy="479425"/>
          </a:xfrm>
          <a:prstGeom prst="rect">
            <a:avLst/>
          </a:prstGeom>
          <a:noFill/>
          <a:ln>
            <a:noFill/>
          </a:ln>
        </p:spPr>
        <p:txBody>
          <a:bodyPr anchorCtr="0" anchor="b" bIns="0" lIns="20125" spcFirstLastPara="1" rIns="2012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a:p>
        </p:txBody>
      </p:sp>
      <p:sp>
        <p:nvSpPr>
          <p:cNvPr id="7" name="Google Shape;7;n"/>
          <p:cNvSpPr txBox="1"/>
          <p:nvPr>
            <p:ph idx="1" type="body"/>
          </p:nvPr>
        </p:nvSpPr>
        <p:spPr>
          <a:xfrm>
            <a:off x="976312" y="4559300"/>
            <a:ext cx="5362575" cy="4321175"/>
          </a:xfrm>
          <a:prstGeom prst="rect">
            <a:avLst/>
          </a:prstGeom>
          <a:noFill/>
          <a:ln>
            <a:noFill/>
          </a:ln>
        </p:spPr>
        <p:txBody>
          <a:bodyPr anchorCtr="0" anchor="t" bIns="48650" lIns="97300" spcFirstLastPara="1" rIns="97300" wrap="square" tIns="486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n"/>
          <p:cNvSpPr/>
          <p:nvPr>
            <p:ph idx="3"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notes"/>
          <p:cNvSpPr txBox="1"/>
          <p:nvPr/>
        </p:nvSpPr>
        <p:spPr>
          <a:xfrm>
            <a:off x="4144962" y="9121775"/>
            <a:ext cx="3170237" cy="479425"/>
          </a:xfrm>
          <a:prstGeom prst="rect">
            <a:avLst/>
          </a:prstGeom>
          <a:noFill/>
          <a:ln>
            <a:noFill/>
          </a:ln>
        </p:spPr>
        <p:txBody>
          <a:bodyPr anchorCtr="0" anchor="b" bIns="0" lIns="20125" spcFirstLastPara="1" rIns="2012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173" name="Google Shape;173;p1: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1:notes"/>
          <p:cNvSpPr txBox="1"/>
          <p:nvPr>
            <p:ph idx="1" type="body"/>
          </p:nvPr>
        </p:nvSpPr>
        <p:spPr>
          <a:xfrm>
            <a:off x="976312" y="4559300"/>
            <a:ext cx="5362575" cy="4321175"/>
          </a:xfrm>
          <a:prstGeom prst="rect">
            <a:avLst/>
          </a:prstGeom>
          <a:noFill/>
          <a:ln>
            <a:noFill/>
          </a:ln>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0:notes"/>
          <p:cNvSpPr txBox="1"/>
          <p:nvPr/>
        </p:nvSpPr>
        <p:spPr>
          <a:xfrm>
            <a:off x="4144962" y="9121775"/>
            <a:ext cx="3170237" cy="479425"/>
          </a:xfrm>
          <a:prstGeom prst="rect">
            <a:avLst/>
          </a:prstGeom>
          <a:noFill/>
          <a:ln>
            <a:noFill/>
          </a:ln>
        </p:spPr>
        <p:txBody>
          <a:bodyPr anchorCtr="0" anchor="b" bIns="0" lIns="20125" spcFirstLastPara="1" rIns="2012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248" name="Google Shape;248;p10: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10:notes"/>
          <p:cNvSpPr txBox="1"/>
          <p:nvPr>
            <p:ph idx="1" type="body"/>
          </p:nvPr>
        </p:nvSpPr>
        <p:spPr>
          <a:xfrm>
            <a:off x="976312" y="4559300"/>
            <a:ext cx="5362575" cy="4321175"/>
          </a:xfrm>
          <a:prstGeom prst="rect">
            <a:avLst/>
          </a:prstGeom>
          <a:noFill/>
          <a:ln>
            <a:noFill/>
          </a:ln>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1:notes"/>
          <p:cNvSpPr txBox="1"/>
          <p:nvPr/>
        </p:nvSpPr>
        <p:spPr>
          <a:xfrm>
            <a:off x="4144962" y="9121775"/>
            <a:ext cx="3170237" cy="479425"/>
          </a:xfrm>
          <a:prstGeom prst="rect">
            <a:avLst/>
          </a:prstGeom>
          <a:noFill/>
          <a:ln>
            <a:noFill/>
          </a:ln>
        </p:spPr>
        <p:txBody>
          <a:bodyPr anchorCtr="0" anchor="b" bIns="0" lIns="20125" spcFirstLastPara="1" rIns="2012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280" name="Google Shape;280;p11:notes"/>
          <p:cNvSpPr txBox="1"/>
          <p:nvPr/>
        </p:nvSpPr>
        <p:spPr>
          <a:xfrm>
            <a:off x="4144962" y="0"/>
            <a:ext cx="3170237" cy="4794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281" name="Google Shape;281;p11:notes"/>
          <p:cNvSpPr txBox="1"/>
          <p:nvPr/>
        </p:nvSpPr>
        <p:spPr>
          <a:xfrm>
            <a:off x="4144962" y="9121775"/>
            <a:ext cx="3170237" cy="479425"/>
          </a:xfrm>
          <a:prstGeom prst="rect">
            <a:avLst/>
          </a:prstGeom>
          <a:noFill/>
          <a:ln>
            <a:noFill/>
          </a:ln>
        </p:spPr>
        <p:txBody>
          <a:bodyPr anchorCtr="0" anchor="b" bIns="0" lIns="20125" spcFirstLastPara="1" rIns="20125"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6</a:t>
            </a:r>
            <a:endParaRPr/>
          </a:p>
        </p:txBody>
      </p:sp>
      <p:sp>
        <p:nvSpPr>
          <p:cNvPr id="282" name="Google Shape;282;p11:notes"/>
          <p:cNvSpPr txBox="1"/>
          <p:nvPr/>
        </p:nvSpPr>
        <p:spPr>
          <a:xfrm>
            <a:off x="0" y="9121775"/>
            <a:ext cx="3170237" cy="4794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283" name="Google Shape;283;p11:notes"/>
          <p:cNvSpPr txBox="1"/>
          <p:nvPr/>
        </p:nvSpPr>
        <p:spPr>
          <a:xfrm>
            <a:off x="0" y="0"/>
            <a:ext cx="3170237" cy="4794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284" name="Google Shape;284;p11: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5" name="Google Shape;285;p11:notes"/>
          <p:cNvSpPr txBox="1"/>
          <p:nvPr>
            <p:ph idx="1" type="body"/>
          </p:nvPr>
        </p:nvSpPr>
        <p:spPr>
          <a:xfrm>
            <a:off x="976312" y="4559300"/>
            <a:ext cx="5362575" cy="4321175"/>
          </a:xfrm>
          <a:prstGeom prst="rect">
            <a:avLst/>
          </a:prstGeom>
          <a:noFill/>
          <a:ln>
            <a:noFill/>
          </a:ln>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2: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322" name="Google Shape;322;p12: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3: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330" name="Google Shape;330;p13: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4:notes"/>
          <p:cNvSpPr txBox="1"/>
          <p:nvPr/>
        </p:nvSpPr>
        <p:spPr>
          <a:xfrm>
            <a:off x="4144962" y="9121775"/>
            <a:ext cx="3170237" cy="479425"/>
          </a:xfrm>
          <a:prstGeom prst="rect">
            <a:avLst/>
          </a:prstGeom>
          <a:noFill/>
          <a:ln>
            <a:noFill/>
          </a:ln>
        </p:spPr>
        <p:txBody>
          <a:bodyPr anchorCtr="0" anchor="b" bIns="0" lIns="20125" spcFirstLastPara="1" rIns="2012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339" name="Google Shape;339;p14:notes"/>
          <p:cNvSpPr txBox="1"/>
          <p:nvPr/>
        </p:nvSpPr>
        <p:spPr>
          <a:xfrm>
            <a:off x="4144962" y="0"/>
            <a:ext cx="3170237" cy="4794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340" name="Google Shape;340;p14:notes"/>
          <p:cNvSpPr txBox="1"/>
          <p:nvPr/>
        </p:nvSpPr>
        <p:spPr>
          <a:xfrm>
            <a:off x="4144962" y="9121775"/>
            <a:ext cx="3170237" cy="479425"/>
          </a:xfrm>
          <a:prstGeom prst="rect">
            <a:avLst/>
          </a:prstGeom>
          <a:noFill/>
          <a:ln>
            <a:noFill/>
          </a:ln>
        </p:spPr>
        <p:txBody>
          <a:bodyPr anchorCtr="0" anchor="b" bIns="0" lIns="20125" spcFirstLastPara="1" rIns="20125"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7</a:t>
            </a:r>
            <a:endParaRPr/>
          </a:p>
        </p:txBody>
      </p:sp>
      <p:sp>
        <p:nvSpPr>
          <p:cNvPr id="341" name="Google Shape;341;p14:notes"/>
          <p:cNvSpPr txBox="1"/>
          <p:nvPr/>
        </p:nvSpPr>
        <p:spPr>
          <a:xfrm>
            <a:off x="0" y="9121775"/>
            <a:ext cx="3170237" cy="4794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342" name="Google Shape;342;p14:notes"/>
          <p:cNvSpPr txBox="1"/>
          <p:nvPr/>
        </p:nvSpPr>
        <p:spPr>
          <a:xfrm>
            <a:off x="0" y="0"/>
            <a:ext cx="3170237" cy="4794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343" name="Google Shape;343;p14: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4" name="Google Shape;344;p14:notes"/>
          <p:cNvSpPr txBox="1"/>
          <p:nvPr>
            <p:ph idx="1" type="body"/>
          </p:nvPr>
        </p:nvSpPr>
        <p:spPr>
          <a:xfrm>
            <a:off x="976312" y="4559300"/>
            <a:ext cx="5362575" cy="4321175"/>
          </a:xfrm>
          <a:prstGeom prst="rect">
            <a:avLst/>
          </a:prstGeom>
          <a:noFill/>
          <a:ln>
            <a:noFill/>
          </a:ln>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5: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375" name="Google Shape;375;p15: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6: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383" name="Google Shape;383;p16: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7: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391" name="Google Shape;391;p17: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8:notes"/>
          <p:cNvSpPr txBox="1"/>
          <p:nvPr/>
        </p:nvSpPr>
        <p:spPr>
          <a:xfrm>
            <a:off x="4144962" y="9121775"/>
            <a:ext cx="3170237" cy="479425"/>
          </a:xfrm>
          <a:prstGeom prst="rect">
            <a:avLst/>
          </a:prstGeom>
          <a:noFill/>
          <a:ln>
            <a:noFill/>
          </a:ln>
        </p:spPr>
        <p:txBody>
          <a:bodyPr anchorCtr="0" anchor="b" bIns="0" lIns="20125" spcFirstLastPara="1" rIns="2012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
        <p:nvSpPr>
          <p:cNvPr id="398" name="Google Shape;398;p18:notes"/>
          <p:cNvSpPr txBox="1"/>
          <p:nvPr/>
        </p:nvSpPr>
        <p:spPr>
          <a:xfrm>
            <a:off x="4144962" y="0"/>
            <a:ext cx="3170237" cy="4794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399" name="Google Shape;399;p18:notes"/>
          <p:cNvSpPr txBox="1"/>
          <p:nvPr/>
        </p:nvSpPr>
        <p:spPr>
          <a:xfrm>
            <a:off x="4144962" y="9121775"/>
            <a:ext cx="3170237" cy="479425"/>
          </a:xfrm>
          <a:prstGeom prst="rect">
            <a:avLst/>
          </a:prstGeom>
          <a:noFill/>
          <a:ln>
            <a:noFill/>
          </a:ln>
        </p:spPr>
        <p:txBody>
          <a:bodyPr anchorCtr="0" anchor="b" bIns="0" lIns="20125" spcFirstLastPara="1" rIns="20125" wrap="square" tIns="0">
            <a:noAutofit/>
          </a:bodyPr>
          <a:lstStyle/>
          <a:p>
            <a:pPr indent="0" lvl="0" marL="0" marR="0" rtl="0" algn="r">
              <a:lnSpc>
                <a:spcPct val="100000"/>
              </a:lnSpc>
              <a:spcBef>
                <a:spcPts val="0"/>
              </a:spcBef>
              <a:spcAft>
                <a:spcPts val="0"/>
              </a:spcAft>
              <a:buClr>
                <a:srgbClr val="000000"/>
              </a:buClr>
              <a:buSzPts val="1000"/>
              <a:buFont typeface="Times New Roman"/>
              <a:buNone/>
            </a:pPr>
            <a:r>
              <a:rPr b="0" i="1" lang="en-US" sz="1000" u="none">
                <a:solidFill>
                  <a:srgbClr val="000000"/>
                </a:solidFill>
                <a:latin typeface="Times New Roman"/>
                <a:ea typeface="Times New Roman"/>
                <a:cs typeface="Times New Roman"/>
                <a:sym typeface="Times New Roman"/>
              </a:rPr>
              <a:t>22</a:t>
            </a:r>
            <a:endParaRPr/>
          </a:p>
        </p:txBody>
      </p:sp>
      <p:sp>
        <p:nvSpPr>
          <p:cNvPr id="400" name="Google Shape;400;p18:notes"/>
          <p:cNvSpPr txBox="1"/>
          <p:nvPr/>
        </p:nvSpPr>
        <p:spPr>
          <a:xfrm>
            <a:off x="0" y="9121775"/>
            <a:ext cx="3170237" cy="4794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401" name="Google Shape;401;p18:notes"/>
          <p:cNvSpPr txBox="1"/>
          <p:nvPr/>
        </p:nvSpPr>
        <p:spPr>
          <a:xfrm>
            <a:off x="0" y="0"/>
            <a:ext cx="3170237" cy="4794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402" name="Google Shape;402;p18: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3" name="Google Shape;403;p18:notes"/>
          <p:cNvSpPr txBox="1"/>
          <p:nvPr>
            <p:ph idx="1" type="body"/>
          </p:nvPr>
        </p:nvSpPr>
        <p:spPr>
          <a:xfrm>
            <a:off x="976312" y="4559300"/>
            <a:ext cx="5362575" cy="4321175"/>
          </a:xfrm>
          <a:prstGeom prst="rect">
            <a:avLst/>
          </a:prstGeom>
          <a:noFill/>
          <a:ln>
            <a:noFill/>
          </a:ln>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9: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438" name="Google Shape;438;p19: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183" name="Google Shape;183;p2: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0: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446" name="Google Shape;446;p20: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1: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454" name="Google Shape;454;p21: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22: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2" name="Google Shape;462;p22:notes"/>
          <p:cNvSpPr txBox="1"/>
          <p:nvPr>
            <p:ph idx="1" type="body"/>
          </p:nvPr>
        </p:nvSpPr>
        <p:spPr>
          <a:xfrm>
            <a:off x="976312" y="4559300"/>
            <a:ext cx="5362575" cy="4321175"/>
          </a:xfrm>
          <a:prstGeom prst="rect">
            <a:avLst/>
          </a:prstGeom>
          <a:noFill/>
          <a:ln>
            <a:noFill/>
          </a:ln>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463" name="Google Shape;463;p22:notes"/>
          <p:cNvSpPr txBox="1"/>
          <p:nvPr/>
        </p:nvSpPr>
        <p:spPr>
          <a:xfrm>
            <a:off x="4144962" y="9121775"/>
            <a:ext cx="3170237" cy="479425"/>
          </a:xfrm>
          <a:prstGeom prst="rect">
            <a:avLst/>
          </a:prstGeom>
          <a:noFill/>
          <a:ln>
            <a:noFill/>
          </a:ln>
        </p:spPr>
        <p:txBody>
          <a:bodyPr anchorCtr="0" anchor="b" bIns="0" lIns="20125" spcFirstLastPara="1" rIns="2012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3: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475" name="Google Shape;475;p23: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4: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3" name="Google Shape;483;p24:notes"/>
          <p:cNvSpPr txBox="1"/>
          <p:nvPr>
            <p:ph idx="1" type="body"/>
          </p:nvPr>
        </p:nvSpPr>
        <p:spPr>
          <a:xfrm>
            <a:off x="976312" y="4559300"/>
            <a:ext cx="5362575" cy="4321175"/>
          </a:xfrm>
          <a:prstGeom prst="rect">
            <a:avLst/>
          </a:prstGeom>
          <a:noFill/>
          <a:ln>
            <a:noFill/>
          </a:ln>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484" name="Google Shape;484;p24:notes"/>
          <p:cNvSpPr txBox="1"/>
          <p:nvPr/>
        </p:nvSpPr>
        <p:spPr>
          <a:xfrm>
            <a:off x="4144962" y="9121775"/>
            <a:ext cx="3170237" cy="479425"/>
          </a:xfrm>
          <a:prstGeom prst="rect">
            <a:avLst/>
          </a:prstGeom>
          <a:noFill/>
          <a:ln>
            <a:noFill/>
          </a:ln>
        </p:spPr>
        <p:txBody>
          <a:bodyPr anchorCtr="0" anchor="b" bIns="0" lIns="20125" spcFirstLastPara="1" rIns="2012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5: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492" name="Google Shape;492;p25: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26: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501" name="Google Shape;501;p26: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27: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509" name="Google Shape;509;p27: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28: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517" name="Google Shape;517;p28: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29: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525" name="Google Shape;525;p29: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3: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191" name="Google Shape;191;p3: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30: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535" name="Google Shape;535;p30: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31: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543" name="Google Shape;543;p31: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2: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553" name="Google Shape;553;p32: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33: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561" name="Google Shape;561;p33: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34: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570" name="Google Shape;570;p34: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35: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579" name="Google Shape;579;p35: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36: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9" name="Google Shape;589;p36:notes"/>
          <p:cNvSpPr txBox="1"/>
          <p:nvPr>
            <p:ph idx="1" type="body"/>
          </p:nvPr>
        </p:nvSpPr>
        <p:spPr>
          <a:xfrm>
            <a:off x="976312" y="4559300"/>
            <a:ext cx="5362575" cy="4321175"/>
          </a:xfrm>
          <a:prstGeom prst="rect">
            <a:avLst/>
          </a:prstGeom>
          <a:noFill/>
          <a:ln>
            <a:noFill/>
          </a:ln>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590" name="Google Shape;590;p36:notes"/>
          <p:cNvSpPr txBox="1"/>
          <p:nvPr/>
        </p:nvSpPr>
        <p:spPr>
          <a:xfrm>
            <a:off x="4144962" y="9121775"/>
            <a:ext cx="3170237" cy="479425"/>
          </a:xfrm>
          <a:prstGeom prst="rect">
            <a:avLst/>
          </a:prstGeom>
          <a:noFill/>
          <a:ln>
            <a:noFill/>
          </a:ln>
        </p:spPr>
        <p:txBody>
          <a:bodyPr anchorCtr="0" anchor="b" bIns="0" lIns="20125" spcFirstLastPara="1" rIns="2012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4: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200" name="Google Shape;200;p4: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5: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208" name="Google Shape;208;p5: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6: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216" name="Google Shape;216;p6: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7: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224" name="Google Shape;224;p7: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8: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232" name="Google Shape;232;p8: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9:notes"/>
          <p:cNvSpPr txBox="1"/>
          <p:nvPr>
            <p:ph idx="1" type="body"/>
          </p:nvPr>
        </p:nvSpPr>
        <p:spPr>
          <a:xfrm>
            <a:off x="976312" y="4559300"/>
            <a:ext cx="5362575" cy="4321175"/>
          </a:xfrm>
          <a:prstGeom prst="rect">
            <a:avLst/>
          </a:prstGeom>
        </p:spPr>
        <p:txBody>
          <a:bodyPr anchorCtr="0" anchor="t" bIns="48650" lIns="97300" spcFirstLastPara="1" rIns="97300" wrap="square" tIns="48650">
            <a:noAutofit/>
          </a:bodyPr>
          <a:lstStyle/>
          <a:p>
            <a:pPr indent="0" lvl="0" marL="0" rtl="0" algn="l">
              <a:spcBef>
                <a:spcPts val="0"/>
              </a:spcBef>
              <a:spcAft>
                <a:spcPts val="0"/>
              </a:spcAft>
              <a:buNone/>
            </a:pPr>
            <a:r>
              <a:t/>
            </a:r>
            <a:endParaRPr/>
          </a:p>
        </p:txBody>
      </p:sp>
      <p:sp>
        <p:nvSpPr>
          <p:cNvPr id="240" name="Google Shape;240;p9:notes"/>
          <p:cNvSpPr/>
          <p:nvPr>
            <p:ph idx="2" type="sldImg"/>
          </p:nvPr>
        </p:nvSpPr>
        <p:spPr>
          <a:xfrm>
            <a:off x="1265237" y="727075"/>
            <a:ext cx="4781550" cy="35861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38"/>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8"/>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1" name="Google Shape;21;p38"/>
          <p:cNvSpPr txBox="1"/>
          <p:nvPr>
            <p:ph idx="10" type="dt"/>
          </p:nvPr>
        </p:nvSpPr>
        <p:spPr>
          <a:xfrm>
            <a:off x="76200" y="6069012"/>
            <a:ext cx="2057400" cy="685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2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8"/>
          <p:cNvSpPr txBox="1"/>
          <p:nvPr>
            <p:ph idx="11" type="ftr"/>
          </p:nvPr>
        </p:nvSpPr>
        <p:spPr>
          <a:xfrm>
            <a:off x="2085975" y="236537"/>
            <a:ext cx="586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8"/>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1pPr>
            <a:lvl2pPr indent="0" lvl="1" marL="0" marR="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2pPr>
            <a:lvl3pPr indent="0" lvl="2" marL="0" marR="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3pPr>
            <a:lvl4pPr indent="0" lvl="3" marL="0" marR="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4pPr>
            <a:lvl5pPr indent="0" lvl="4" marL="0" marR="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5pPr>
            <a:lvl6pPr indent="0" lvl="5" marL="0" marR="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6pPr>
            <a:lvl7pPr indent="0" lvl="6" marL="0" marR="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7pPr>
            <a:lvl8pPr indent="0" lvl="7" marL="0" marR="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8pPr>
            <a:lvl9pPr indent="0" lvl="8" marL="0" marR="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3" name="Shape 133"/>
        <p:cNvGrpSpPr/>
        <p:nvPr/>
      </p:nvGrpSpPr>
      <p:grpSpPr>
        <a:xfrm>
          <a:off x="0" y="0"/>
          <a:ext cx="0" cy="0"/>
          <a:chOff x="0" y="0"/>
          <a:chExt cx="0" cy="0"/>
        </a:xfrm>
      </p:grpSpPr>
      <p:sp>
        <p:nvSpPr>
          <p:cNvPr id="134" name="Google Shape;134;p54"/>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400"/>
              <a:buFont typeface="Times New Roman"/>
              <a:buNone/>
              <a:defRPr b="0"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54"/>
          <p:cNvSpPr txBox="1"/>
          <p:nvPr>
            <p:ph idx="1" type="body"/>
          </p:nvPr>
        </p:nvSpPr>
        <p:spPr>
          <a:xfrm>
            <a:off x="2362200" y="1752600"/>
            <a:ext cx="6400800" cy="4419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6" name="Google Shape;136;p5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54"/>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54"/>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1pPr>
            <a:lvl2pPr indent="0" lvl="1"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2pPr>
            <a:lvl3pPr indent="0" lvl="2"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3pPr>
            <a:lvl4pPr indent="0" lvl="3"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4pPr>
            <a:lvl5pPr indent="0" lvl="4"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5pPr>
            <a:lvl6pPr indent="0" lvl="5"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6pPr>
            <a:lvl7pPr indent="0" lvl="6"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7pPr>
            <a:lvl8pPr indent="0" lvl="7"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8pPr>
            <a:lvl9pPr indent="0" lvl="8"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49" name="Shape 149"/>
        <p:cNvGrpSpPr/>
        <p:nvPr/>
      </p:nvGrpSpPr>
      <p:grpSpPr>
        <a:xfrm>
          <a:off x="0" y="0"/>
          <a:ext cx="0" cy="0"/>
          <a:chOff x="0" y="0"/>
          <a:chExt cx="0" cy="0"/>
        </a:xfrm>
      </p:grpSpPr>
      <p:sp>
        <p:nvSpPr>
          <p:cNvPr id="150" name="Google Shape;150;p56"/>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020"/>
              <a:buFont typeface="Times New Roman"/>
              <a:buNone/>
              <a:defRPr sz="1700"/>
            </a:lvl1pPr>
            <a:lvl2pPr indent="-228600" lvl="1" marL="914400" algn="l">
              <a:spcBef>
                <a:spcPts val="550"/>
              </a:spcBef>
              <a:spcAft>
                <a:spcPts val="0"/>
              </a:spcAft>
              <a:buSzPts val="840"/>
              <a:buFont typeface="Times New Roman"/>
              <a:buNone/>
              <a:defRPr sz="1200"/>
            </a:lvl2pPr>
            <a:lvl3pPr indent="-228600" lvl="2" marL="1371600" algn="l">
              <a:spcBef>
                <a:spcPts val="500"/>
              </a:spcBef>
              <a:spcAft>
                <a:spcPts val="0"/>
              </a:spcAft>
              <a:buSzPts val="750"/>
              <a:buFont typeface="Times New Roman"/>
              <a:buNone/>
              <a:defRPr sz="1000"/>
            </a:lvl3pPr>
            <a:lvl4pPr indent="-228600" lvl="3" marL="1828800" algn="l">
              <a:spcBef>
                <a:spcPts val="400"/>
              </a:spcBef>
              <a:spcAft>
                <a:spcPts val="0"/>
              </a:spcAft>
              <a:buSzPts val="675"/>
              <a:buFont typeface="Times New Roman"/>
              <a:buNone/>
              <a:defRPr sz="900"/>
            </a:lvl4pPr>
            <a:lvl5pPr indent="-228600" lvl="4" marL="2286000" algn="l">
              <a:spcBef>
                <a:spcPts val="400"/>
              </a:spcBef>
              <a:spcAft>
                <a:spcPts val="0"/>
              </a:spcAft>
              <a:buSzPts val="585"/>
              <a:buFont typeface="Times New Roman"/>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51" name="Google Shape;151;p56"/>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2800"/>
              <a:buFont typeface="Times New Roman"/>
              <a:buNone/>
              <a:defRPr b="0" sz="28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56"/>
          <p:cNvSpPr/>
          <p:nvPr>
            <p:ph idx="2" type="pic"/>
          </p:nvPr>
        </p:nvSpPr>
        <p:spPr>
          <a:xfrm>
            <a:off x="1560576" y="0"/>
            <a:ext cx="7583424" cy="4568952"/>
          </a:xfrm>
          <a:prstGeom prst="rect">
            <a:avLst/>
          </a:prstGeom>
          <a:solidFill>
            <a:srgbClr val="CCDBE1"/>
          </a:solidFill>
          <a:ln>
            <a:noFill/>
          </a:ln>
        </p:spPr>
      </p:sp>
      <p:sp>
        <p:nvSpPr>
          <p:cNvPr id="153" name="Google Shape;153;p56"/>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56"/>
          <p:cNvSpPr txBox="1"/>
          <p:nvPr>
            <p:ph idx="12" type="sldNum"/>
          </p:nvPr>
        </p:nvSpPr>
        <p:spPr>
          <a:xfrm>
            <a:off x="0" y="4667250"/>
            <a:ext cx="1447800" cy="6635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2800"/>
              <a:buFont typeface="Book Antiqua"/>
              <a:buNone/>
              <a:defRPr b="1" i="0" sz="2800" u="none">
                <a:solidFill>
                  <a:srgbClr val="FFFFFF"/>
                </a:solidFill>
                <a:latin typeface="Book Antiqua"/>
                <a:ea typeface="Book Antiqua"/>
                <a:cs typeface="Book Antiqua"/>
                <a:sym typeface="Book Antiqua"/>
              </a:defRPr>
            </a:lvl1pPr>
            <a:lvl2pPr indent="0" lvl="1" marL="0" marR="0" algn="ctr">
              <a:lnSpc>
                <a:spcPct val="100000"/>
              </a:lnSpc>
              <a:spcBef>
                <a:spcPts val="0"/>
              </a:spcBef>
              <a:spcAft>
                <a:spcPts val="0"/>
              </a:spcAft>
              <a:buClr>
                <a:srgbClr val="FFFFFF"/>
              </a:buClr>
              <a:buSzPts val="2800"/>
              <a:buFont typeface="Book Antiqua"/>
              <a:buNone/>
              <a:defRPr b="1" i="0" sz="2800" u="none">
                <a:solidFill>
                  <a:srgbClr val="FFFFFF"/>
                </a:solidFill>
                <a:latin typeface="Book Antiqua"/>
                <a:ea typeface="Book Antiqua"/>
                <a:cs typeface="Book Antiqua"/>
                <a:sym typeface="Book Antiqua"/>
              </a:defRPr>
            </a:lvl2pPr>
            <a:lvl3pPr indent="0" lvl="2" marL="0" marR="0" algn="ctr">
              <a:lnSpc>
                <a:spcPct val="100000"/>
              </a:lnSpc>
              <a:spcBef>
                <a:spcPts val="0"/>
              </a:spcBef>
              <a:spcAft>
                <a:spcPts val="0"/>
              </a:spcAft>
              <a:buClr>
                <a:srgbClr val="FFFFFF"/>
              </a:buClr>
              <a:buSzPts val="2800"/>
              <a:buFont typeface="Book Antiqua"/>
              <a:buNone/>
              <a:defRPr b="1" i="0" sz="2800" u="none">
                <a:solidFill>
                  <a:srgbClr val="FFFFFF"/>
                </a:solidFill>
                <a:latin typeface="Book Antiqua"/>
                <a:ea typeface="Book Antiqua"/>
                <a:cs typeface="Book Antiqua"/>
                <a:sym typeface="Book Antiqua"/>
              </a:defRPr>
            </a:lvl3pPr>
            <a:lvl4pPr indent="0" lvl="3" marL="0" marR="0" algn="ctr">
              <a:lnSpc>
                <a:spcPct val="100000"/>
              </a:lnSpc>
              <a:spcBef>
                <a:spcPts val="0"/>
              </a:spcBef>
              <a:spcAft>
                <a:spcPts val="0"/>
              </a:spcAft>
              <a:buClr>
                <a:srgbClr val="FFFFFF"/>
              </a:buClr>
              <a:buSzPts val="2800"/>
              <a:buFont typeface="Book Antiqua"/>
              <a:buNone/>
              <a:defRPr b="1" i="0" sz="2800" u="none">
                <a:solidFill>
                  <a:srgbClr val="FFFFFF"/>
                </a:solidFill>
                <a:latin typeface="Book Antiqua"/>
                <a:ea typeface="Book Antiqua"/>
                <a:cs typeface="Book Antiqua"/>
                <a:sym typeface="Book Antiqua"/>
              </a:defRPr>
            </a:lvl4pPr>
            <a:lvl5pPr indent="0" lvl="4" marL="0" marR="0" algn="ctr">
              <a:lnSpc>
                <a:spcPct val="100000"/>
              </a:lnSpc>
              <a:spcBef>
                <a:spcPts val="0"/>
              </a:spcBef>
              <a:spcAft>
                <a:spcPts val="0"/>
              </a:spcAft>
              <a:buClr>
                <a:srgbClr val="FFFFFF"/>
              </a:buClr>
              <a:buSzPts val="2800"/>
              <a:buFont typeface="Book Antiqua"/>
              <a:buNone/>
              <a:defRPr b="1" i="0" sz="2800" u="none">
                <a:solidFill>
                  <a:srgbClr val="FFFFFF"/>
                </a:solidFill>
                <a:latin typeface="Book Antiqua"/>
                <a:ea typeface="Book Antiqua"/>
                <a:cs typeface="Book Antiqua"/>
                <a:sym typeface="Book Antiqua"/>
              </a:defRPr>
            </a:lvl5pPr>
            <a:lvl6pPr indent="0" lvl="5" marL="0" marR="0" algn="ctr">
              <a:lnSpc>
                <a:spcPct val="100000"/>
              </a:lnSpc>
              <a:spcBef>
                <a:spcPts val="0"/>
              </a:spcBef>
              <a:spcAft>
                <a:spcPts val="0"/>
              </a:spcAft>
              <a:buClr>
                <a:srgbClr val="FFFFFF"/>
              </a:buClr>
              <a:buSzPts val="2800"/>
              <a:buFont typeface="Book Antiqua"/>
              <a:buNone/>
              <a:defRPr b="1" i="0" sz="2800" u="none">
                <a:solidFill>
                  <a:srgbClr val="FFFFFF"/>
                </a:solidFill>
                <a:latin typeface="Book Antiqua"/>
                <a:ea typeface="Book Antiqua"/>
                <a:cs typeface="Book Antiqua"/>
                <a:sym typeface="Book Antiqua"/>
              </a:defRPr>
            </a:lvl6pPr>
            <a:lvl7pPr indent="0" lvl="6" marL="0" marR="0" algn="ctr">
              <a:lnSpc>
                <a:spcPct val="100000"/>
              </a:lnSpc>
              <a:spcBef>
                <a:spcPts val="0"/>
              </a:spcBef>
              <a:spcAft>
                <a:spcPts val="0"/>
              </a:spcAft>
              <a:buClr>
                <a:srgbClr val="FFFFFF"/>
              </a:buClr>
              <a:buSzPts val="2800"/>
              <a:buFont typeface="Book Antiqua"/>
              <a:buNone/>
              <a:defRPr b="1" i="0" sz="2800" u="none">
                <a:solidFill>
                  <a:srgbClr val="FFFFFF"/>
                </a:solidFill>
                <a:latin typeface="Book Antiqua"/>
                <a:ea typeface="Book Antiqua"/>
                <a:cs typeface="Book Antiqua"/>
                <a:sym typeface="Book Antiqua"/>
              </a:defRPr>
            </a:lvl7pPr>
            <a:lvl8pPr indent="0" lvl="7" marL="0" marR="0" algn="ctr">
              <a:lnSpc>
                <a:spcPct val="100000"/>
              </a:lnSpc>
              <a:spcBef>
                <a:spcPts val="0"/>
              </a:spcBef>
              <a:spcAft>
                <a:spcPts val="0"/>
              </a:spcAft>
              <a:buClr>
                <a:srgbClr val="FFFFFF"/>
              </a:buClr>
              <a:buSzPts val="2800"/>
              <a:buFont typeface="Book Antiqua"/>
              <a:buNone/>
              <a:defRPr b="1" i="0" sz="2800" u="none">
                <a:solidFill>
                  <a:srgbClr val="FFFFFF"/>
                </a:solidFill>
                <a:latin typeface="Book Antiqua"/>
                <a:ea typeface="Book Antiqua"/>
                <a:cs typeface="Book Antiqua"/>
                <a:sym typeface="Book Antiqua"/>
              </a:defRPr>
            </a:lvl8pPr>
            <a:lvl9pPr indent="0" lvl="8" marL="0" marR="0" algn="ctr">
              <a:lnSpc>
                <a:spcPct val="100000"/>
              </a:lnSpc>
              <a:spcBef>
                <a:spcPts val="0"/>
              </a:spcBef>
              <a:spcAft>
                <a:spcPts val="0"/>
              </a:spcAft>
              <a:buClr>
                <a:srgbClr val="FFFFFF"/>
              </a:buClr>
              <a:buSzPts val="2800"/>
              <a:buFont typeface="Book Antiqua"/>
              <a:buNone/>
              <a:defRPr b="1" i="0" sz="2800" u="none">
                <a:solidFill>
                  <a:srgbClr val="FFFFFF"/>
                </a:solidFill>
                <a:latin typeface="Book Antiqua"/>
                <a:ea typeface="Book Antiqua"/>
                <a:cs typeface="Book Antiqua"/>
                <a:sym typeface="Book Antiqua"/>
              </a:defRPr>
            </a:lvl9pPr>
          </a:lstStyle>
          <a:p>
            <a:pPr indent="0" lvl="0" marL="0" rtl="0" algn="ctr">
              <a:spcBef>
                <a:spcPts val="0"/>
              </a:spcBef>
              <a:spcAft>
                <a:spcPts val="0"/>
              </a:spcAft>
              <a:buNone/>
            </a:pPr>
            <a:fld id="{00000000-1234-1234-1234-123412341234}" type="slidenum">
              <a:rPr lang="en-US"/>
              <a:t>‹#›</a:t>
            </a:fld>
            <a:endParaRPr/>
          </a:p>
        </p:txBody>
      </p:sp>
      <p:sp>
        <p:nvSpPr>
          <p:cNvPr id="155" name="Google Shape;155;p56"/>
          <p:cNvSpPr txBox="1"/>
          <p:nvPr>
            <p:ph idx="11" type="ftr"/>
          </p:nvPr>
        </p:nvSpPr>
        <p:spPr>
          <a:xfrm>
            <a:off x="1600200" y="6248400"/>
            <a:ext cx="4572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65" name="Shape 165"/>
        <p:cNvGrpSpPr/>
        <p:nvPr/>
      </p:nvGrpSpPr>
      <p:grpSpPr>
        <a:xfrm>
          <a:off x="0" y="0"/>
          <a:ext cx="0" cy="0"/>
          <a:chOff x="0" y="0"/>
          <a:chExt cx="0" cy="0"/>
        </a:xfrm>
      </p:grpSpPr>
      <p:sp>
        <p:nvSpPr>
          <p:cNvPr id="166" name="Google Shape;166;p58"/>
          <p:cNvSpPr txBox="1"/>
          <p:nvPr>
            <p:ph type="title"/>
          </p:nvPr>
        </p:nvSpPr>
        <p:spPr>
          <a:xfrm rot="5400000">
            <a:off x="4823619" y="2339182"/>
            <a:ext cx="5516563"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58"/>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8" name="Google Shape;168;p58"/>
          <p:cNvSpPr txBox="1"/>
          <p:nvPr>
            <p:ph idx="10" type="dt"/>
          </p:nvPr>
        </p:nvSpPr>
        <p:spPr>
          <a:xfrm>
            <a:off x="6553200" y="6248400"/>
            <a:ext cx="2209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58"/>
          <p:cNvSpPr txBox="1"/>
          <p:nvPr>
            <p:ph idx="11" type="ftr"/>
          </p:nvPr>
        </p:nvSpPr>
        <p:spPr>
          <a:xfrm>
            <a:off x="457200" y="6248400"/>
            <a:ext cx="557371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58"/>
          <p:cNvSpPr txBox="1"/>
          <p:nvPr>
            <p:ph idx="12" type="sldNum"/>
          </p:nvPr>
        </p:nvSpPr>
        <p:spPr>
          <a:xfrm rot="5400000">
            <a:off x="5989637" y="144462"/>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1pPr>
            <a:lvl2pPr indent="0" lvl="1"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2pPr>
            <a:lvl3pPr indent="0" lvl="2"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3pPr>
            <a:lvl4pPr indent="0" lvl="3"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4pPr>
            <a:lvl5pPr indent="0" lvl="4"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5pPr>
            <a:lvl6pPr indent="0" lvl="5"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6pPr>
            <a:lvl7pPr indent="0" lvl="6"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7pPr>
            <a:lvl8pPr indent="0" lvl="7"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8pPr>
            <a:lvl9pPr indent="0" lvl="8"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4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4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0"/>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0"/>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1pPr>
            <a:lvl2pPr indent="0" lvl="1"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2pPr>
            <a:lvl3pPr indent="0" lvl="2"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3pPr>
            <a:lvl4pPr indent="0" lvl="3"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4pPr>
            <a:lvl5pPr indent="0" lvl="4"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5pPr>
            <a:lvl6pPr indent="0" lvl="5"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6pPr>
            <a:lvl7pPr indent="0" lvl="6"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7pPr>
            <a:lvl8pPr indent="0" lvl="7"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8pPr>
            <a:lvl9pPr indent="0" lvl="8"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4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1"/>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1"/>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1pPr>
            <a:lvl2pPr indent="0" lvl="1"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2pPr>
            <a:lvl3pPr indent="0" lvl="2"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3pPr>
            <a:lvl4pPr indent="0" lvl="3"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4pPr>
            <a:lvl5pPr indent="0" lvl="4"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5pPr>
            <a:lvl6pPr indent="0" lvl="5"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6pPr>
            <a:lvl7pPr indent="0" lvl="6"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7pPr>
            <a:lvl8pPr indent="0" lvl="7"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8pPr>
            <a:lvl9pPr indent="0" lvl="8"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4" name="Shape 44"/>
        <p:cNvGrpSpPr/>
        <p:nvPr/>
      </p:nvGrpSpPr>
      <p:grpSpPr>
        <a:xfrm>
          <a:off x="0" y="0"/>
          <a:ext cx="0" cy="0"/>
          <a:chOff x="0" y="0"/>
          <a:chExt cx="0" cy="0"/>
        </a:xfrm>
      </p:grpSpPr>
      <p:sp>
        <p:nvSpPr>
          <p:cNvPr id="45" name="Google Shape;45;p4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6"/>
          <p:cNvSpPr txBox="1"/>
          <p:nvPr>
            <p:ph idx="1" type="body"/>
          </p:nvPr>
        </p:nvSpPr>
        <p:spPr>
          <a:xfrm rot="5400000">
            <a:off x="2426494" y="-213519"/>
            <a:ext cx="4525962" cy="8153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7" name="Google Shape;47;p4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6"/>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6"/>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1pPr>
            <a:lvl2pPr indent="0" lvl="1"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2pPr>
            <a:lvl3pPr indent="0" lvl="2"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3pPr>
            <a:lvl4pPr indent="0" lvl="3"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4pPr>
            <a:lvl5pPr indent="0" lvl="4"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5pPr>
            <a:lvl6pPr indent="0" lvl="5"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6pPr>
            <a:lvl7pPr indent="0" lvl="6"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7pPr>
            <a:lvl8pPr indent="0" lvl="7"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8pPr>
            <a:lvl9pPr indent="0" lvl="8"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58" name="Shape 58"/>
        <p:cNvGrpSpPr/>
        <p:nvPr/>
      </p:nvGrpSpPr>
      <p:grpSpPr>
        <a:xfrm>
          <a:off x="0" y="0"/>
          <a:ext cx="0" cy="0"/>
          <a:chOff x="0" y="0"/>
          <a:chExt cx="0" cy="0"/>
        </a:xfrm>
      </p:grpSpPr>
      <p:sp>
        <p:nvSpPr>
          <p:cNvPr id="59" name="Google Shape;59;p4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3"/>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1" name="Google Shape;61;p43"/>
          <p:cNvSpPr/>
          <p:nvPr>
            <p:ph idx="2" type="clipArt"/>
          </p:nvPr>
        </p:nvSpPr>
        <p:spPr>
          <a:xfrm>
            <a:off x="4648200" y="1981200"/>
            <a:ext cx="3810000" cy="4114800"/>
          </a:xfrm>
          <a:prstGeom prst="rect">
            <a:avLst/>
          </a:prstGeom>
          <a:noFill/>
          <a:ln>
            <a:noFill/>
          </a:ln>
        </p:spPr>
      </p:sp>
      <p:sp>
        <p:nvSpPr>
          <p:cNvPr id="62" name="Google Shape;62;p43"/>
          <p:cNvSpPr txBox="1"/>
          <p:nvPr>
            <p:ph idx="11" type="ftr"/>
          </p:nvPr>
        </p:nvSpPr>
        <p:spPr>
          <a:xfrm>
            <a:off x="633412" y="6453187"/>
            <a:ext cx="2895600" cy="4032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3"/>
          <p:cNvSpPr txBox="1"/>
          <p:nvPr>
            <p:ph idx="12" type="sldNum"/>
          </p:nvPr>
        </p:nvSpPr>
        <p:spPr>
          <a:xfrm>
            <a:off x="6553200" y="6172200"/>
            <a:ext cx="1905000" cy="45720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1pPr>
            <a:lvl2pPr indent="0" lvl="1"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2pPr>
            <a:lvl3pPr indent="0" lvl="2"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3pPr>
            <a:lvl4pPr indent="0" lvl="3"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4pPr>
            <a:lvl5pPr indent="0" lvl="4"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5pPr>
            <a:lvl6pPr indent="0" lvl="5"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6pPr>
            <a:lvl7pPr indent="0" lvl="6"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7pPr>
            <a:lvl8pPr indent="0" lvl="7"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8pPr>
            <a:lvl9pPr indent="0" lvl="8"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45"/>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5" name="Google Shape;75;p45"/>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4400"/>
              <a:buFont typeface="Times New Roman"/>
              <a:buNone/>
              <a:defRPr b="0" sz="440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5"/>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5"/>
          <p:cNvSpPr txBox="1"/>
          <p:nvPr>
            <p:ph idx="12" type="sldNum"/>
          </p:nvPr>
        </p:nvSpPr>
        <p:spPr>
          <a:xfrm>
            <a:off x="0" y="1752600"/>
            <a:ext cx="1295400" cy="70167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2400"/>
              <a:buFont typeface="Book Antiqua"/>
              <a:buNone/>
              <a:defRPr b="1" i="0" sz="2400" u="none">
                <a:solidFill>
                  <a:srgbClr val="FFFFFF"/>
                </a:solidFill>
                <a:latin typeface="Book Antiqua"/>
                <a:ea typeface="Book Antiqua"/>
                <a:cs typeface="Book Antiqua"/>
                <a:sym typeface="Book Antiqua"/>
              </a:defRPr>
            </a:lvl1pPr>
            <a:lvl2pPr indent="0" lvl="1" marL="0" marR="0" algn="ctr">
              <a:lnSpc>
                <a:spcPct val="100000"/>
              </a:lnSpc>
              <a:spcBef>
                <a:spcPts val="0"/>
              </a:spcBef>
              <a:spcAft>
                <a:spcPts val="0"/>
              </a:spcAft>
              <a:buClr>
                <a:srgbClr val="FFFFFF"/>
              </a:buClr>
              <a:buSzPts val="2400"/>
              <a:buFont typeface="Book Antiqua"/>
              <a:buNone/>
              <a:defRPr b="1" i="0" sz="2400" u="none">
                <a:solidFill>
                  <a:srgbClr val="FFFFFF"/>
                </a:solidFill>
                <a:latin typeface="Book Antiqua"/>
                <a:ea typeface="Book Antiqua"/>
                <a:cs typeface="Book Antiqua"/>
                <a:sym typeface="Book Antiqua"/>
              </a:defRPr>
            </a:lvl2pPr>
            <a:lvl3pPr indent="0" lvl="2" marL="0" marR="0" algn="ctr">
              <a:lnSpc>
                <a:spcPct val="100000"/>
              </a:lnSpc>
              <a:spcBef>
                <a:spcPts val="0"/>
              </a:spcBef>
              <a:spcAft>
                <a:spcPts val="0"/>
              </a:spcAft>
              <a:buClr>
                <a:srgbClr val="FFFFFF"/>
              </a:buClr>
              <a:buSzPts val="2400"/>
              <a:buFont typeface="Book Antiqua"/>
              <a:buNone/>
              <a:defRPr b="1" i="0" sz="2400" u="none">
                <a:solidFill>
                  <a:srgbClr val="FFFFFF"/>
                </a:solidFill>
                <a:latin typeface="Book Antiqua"/>
                <a:ea typeface="Book Antiqua"/>
                <a:cs typeface="Book Antiqua"/>
                <a:sym typeface="Book Antiqua"/>
              </a:defRPr>
            </a:lvl3pPr>
            <a:lvl4pPr indent="0" lvl="3" marL="0" marR="0" algn="ctr">
              <a:lnSpc>
                <a:spcPct val="100000"/>
              </a:lnSpc>
              <a:spcBef>
                <a:spcPts val="0"/>
              </a:spcBef>
              <a:spcAft>
                <a:spcPts val="0"/>
              </a:spcAft>
              <a:buClr>
                <a:srgbClr val="FFFFFF"/>
              </a:buClr>
              <a:buSzPts val="2400"/>
              <a:buFont typeface="Book Antiqua"/>
              <a:buNone/>
              <a:defRPr b="1" i="0" sz="2400" u="none">
                <a:solidFill>
                  <a:srgbClr val="FFFFFF"/>
                </a:solidFill>
                <a:latin typeface="Book Antiqua"/>
                <a:ea typeface="Book Antiqua"/>
                <a:cs typeface="Book Antiqua"/>
                <a:sym typeface="Book Antiqua"/>
              </a:defRPr>
            </a:lvl4pPr>
            <a:lvl5pPr indent="0" lvl="4" marL="0" marR="0" algn="ctr">
              <a:lnSpc>
                <a:spcPct val="100000"/>
              </a:lnSpc>
              <a:spcBef>
                <a:spcPts val="0"/>
              </a:spcBef>
              <a:spcAft>
                <a:spcPts val="0"/>
              </a:spcAft>
              <a:buClr>
                <a:srgbClr val="FFFFFF"/>
              </a:buClr>
              <a:buSzPts val="2400"/>
              <a:buFont typeface="Book Antiqua"/>
              <a:buNone/>
              <a:defRPr b="1" i="0" sz="2400" u="none">
                <a:solidFill>
                  <a:srgbClr val="FFFFFF"/>
                </a:solidFill>
                <a:latin typeface="Book Antiqua"/>
                <a:ea typeface="Book Antiqua"/>
                <a:cs typeface="Book Antiqua"/>
                <a:sym typeface="Book Antiqua"/>
              </a:defRPr>
            </a:lvl5pPr>
            <a:lvl6pPr indent="0" lvl="5" marL="0" marR="0" algn="ctr">
              <a:lnSpc>
                <a:spcPct val="100000"/>
              </a:lnSpc>
              <a:spcBef>
                <a:spcPts val="0"/>
              </a:spcBef>
              <a:spcAft>
                <a:spcPts val="0"/>
              </a:spcAft>
              <a:buClr>
                <a:srgbClr val="FFFFFF"/>
              </a:buClr>
              <a:buSzPts val="2400"/>
              <a:buFont typeface="Book Antiqua"/>
              <a:buNone/>
              <a:defRPr b="1" i="0" sz="2400" u="none">
                <a:solidFill>
                  <a:srgbClr val="FFFFFF"/>
                </a:solidFill>
                <a:latin typeface="Book Antiqua"/>
                <a:ea typeface="Book Antiqua"/>
                <a:cs typeface="Book Antiqua"/>
                <a:sym typeface="Book Antiqua"/>
              </a:defRPr>
            </a:lvl6pPr>
            <a:lvl7pPr indent="0" lvl="6" marL="0" marR="0" algn="ctr">
              <a:lnSpc>
                <a:spcPct val="100000"/>
              </a:lnSpc>
              <a:spcBef>
                <a:spcPts val="0"/>
              </a:spcBef>
              <a:spcAft>
                <a:spcPts val="0"/>
              </a:spcAft>
              <a:buClr>
                <a:srgbClr val="FFFFFF"/>
              </a:buClr>
              <a:buSzPts val="2400"/>
              <a:buFont typeface="Book Antiqua"/>
              <a:buNone/>
              <a:defRPr b="1" i="0" sz="2400" u="none">
                <a:solidFill>
                  <a:srgbClr val="FFFFFF"/>
                </a:solidFill>
                <a:latin typeface="Book Antiqua"/>
                <a:ea typeface="Book Antiqua"/>
                <a:cs typeface="Book Antiqua"/>
                <a:sym typeface="Book Antiqua"/>
              </a:defRPr>
            </a:lvl7pPr>
            <a:lvl8pPr indent="0" lvl="7" marL="0" marR="0" algn="ctr">
              <a:lnSpc>
                <a:spcPct val="100000"/>
              </a:lnSpc>
              <a:spcBef>
                <a:spcPts val="0"/>
              </a:spcBef>
              <a:spcAft>
                <a:spcPts val="0"/>
              </a:spcAft>
              <a:buClr>
                <a:srgbClr val="FFFFFF"/>
              </a:buClr>
              <a:buSzPts val="2400"/>
              <a:buFont typeface="Book Antiqua"/>
              <a:buNone/>
              <a:defRPr b="1" i="0" sz="2400" u="none">
                <a:solidFill>
                  <a:srgbClr val="FFFFFF"/>
                </a:solidFill>
                <a:latin typeface="Book Antiqua"/>
                <a:ea typeface="Book Antiqua"/>
                <a:cs typeface="Book Antiqua"/>
                <a:sym typeface="Book Antiqua"/>
              </a:defRPr>
            </a:lvl8pPr>
            <a:lvl9pPr indent="0" lvl="8" marL="0" marR="0" algn="ctr">
              <a:lnSpc>
                <a:spcPct val="100000"/>
              </a:lnSpc>
              <a:spcBef>
                <a:spcPts val="0"/>
              </a:spcBef>
              <a:spcAft>
                <a:spcPts val="0"/>
              </a:spcAft>
              <a:buClr>
                <a:srgbClr val="FFFFFF"/>
              </a:buClr>
              <a:buSzPts val="2400"/>
              <a:buFont typeface="Book Antiqua"/>
              <a:buNone/>
              <a:defRPr b="1" i="0" sz="2400" u="none">
                <a:solidFill>
                  <a:srgbClr val="FFFFFF"/>
                </a:solidFill>
                <a:latin typeface="Book Antiqua"/>
                <a:ea typeface="Book Antiqua"/>
                <a:cs typeface="Book Antiqua"/>
                <a:sym typeface="Book Antiqua"/>
              </a:defRPr>
            </a:lvl9pPr>
          </a:lstStyle>
          <a:p>
            <a:pPr indent="0" lvl="0" marL="0" rtl="0" algn="ctr">
              <a:spcBef>
                <a:spcPts val="0"/>
              </a:spcBef>
              <a:spcAft>
                <a:spcPts val="0"/>
              </a:spcAft>
              <a:buNone/>
            </a:pPr>
            <a:fld id="{00000000-1234-1234-1234-123412341234}" type="slidenum">
              <a:rPr lang="en-US"/>
              <a:t>‹#›</a:t>
            </a:fld>
            <a:endParaRPr/>
          </a:p>
        </p:txBody>
      </p:sp>
      <p:sp>
        <p:nvSpPr>
          <p:cNvPr id="78" name="Google Shape;78;p45"/>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p4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8"/>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1" name="Google Shape;91;p48"/>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2" name="Google Shape;92;p4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8"/>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1pPr>
            <a:lvl2pPr indent="0" lvl="1"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2pPr>
            <a:lvl3pPr indent="0" lvl="2"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3pPr>
            <a:lvl4pPr indent="0" lvl="3"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4pPr>
            <a:lvl5pPr indent="0" lvl="4"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5pPr>
            <a:lvl6pPr indent="0" lvl="5"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6pPr>
            <a:lvl7pPr indent="0" lvl="6"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7pPr>
            <a:lvl8pPr indent="0" lvl="7"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8pPr>
            <a:lvl9pPr indent="0" lvl="8"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48"/>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4" name="Shape 104"/>
        <p:cNvGrpSpPr/>
        <p:nvPr/>
      </p:nvGrpSpPr>
      <p:grpSpPr>
        <a:xfrm>
          <a:off x="0" y="0"/>
          <a:ext cx="0" cy="0"/>
          <a:chOff x="0" y="0"/>
          <a:chExt cx="0" cy="0"/>
        </a:xfrm>
      </p:grpSpPr>
      <p:sp>
        <p:nvSpPr>
          <p:cNvPr id="105" name="Google Shape;105;p50"/>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50"/>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50"/>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8" name="Google Shape;108;p50"/>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imes New Roman"/>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9" name="Google Shape;109;p50"/>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imes New Roman"/>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0" name="Google Shape;110;p5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50"/>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1pPr>
            <a:lvl2pPr indent="0" lvl="1"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2pPr>
            <a:lvl3pPr indent="0" lvl="2"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3pPr>
            <a:lvl4pPr indent="0" lvl="3"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4pPr>
            <a:lvl5pPr indent="0" lvl="4"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5pPr>
            <a:lvl6pPr indent="0" lvl="5"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6pPr>
            <a:lvl7pPr indent="0" lvl="6"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7pPr>
            <a:lvl8pPr indent="0" lvl="7"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8pPr>
            <a:lvl9pPr indent="0" lvl="8" marL="0" marR="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9pPr>
          </a:lstStyle>
          <a:p>
            <a:pPr indent="0" lvl="0" marL="0" rtl="0" algn="ctr">
              <a:spcBef>
                <a:spcPts val="0"/>
              </a:spcBef>
              <a:spcAft>
                <a:spcPts val="0"/>
              </a:spcAft>
              <a:buNone/>
            </a:pPr>
            <a:fld id="{00000000-1234-1234-1234-123412341234}" type="slidenum">
              <a:rPr lang="en-US"/>
              <a:t>‹#›</a:t>
            </a:fld>
            <a:endParaRPr/>
          </a:p>
        </p:txBody>
      </p:sp>
      <p:sp>
        <p:nvSpPr>
          <p:cNvPr id="112" name="Google Shape;112;p50"/>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19" name="Shape 119"/>
        <p:cNvGrpSpPr/>
        <p:nvPr/>
      </p:nvGrpSpPr>
      <p:grpSpPr>
        <a:xfrm>
          <a:off x="0" y="0"/>
          <a:ext cx="0" cy="0"/>
          <a:chOff x="0" y="0"/>
          <a:chExt cx="0" cy="0"/>
        </a:xfrm>
      </p:grpSpPr>
      <p:sp>
        <p:nvSpPr>
          <p:cNvPr id="120" name="Google Shape;120;p52"/>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52"/>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52"/>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1pPr>
            <a:lvl2pPr indent="0" lvl="1" marL="0" marR="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2pPr>
            <a:lvl3pPr indent="0" lvl="2" marL="0" marR="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3pPr>
            <a:lvl4pPr indent="0" lvl="3" marL="0" marR="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4pPr>
            <a:lvl5pPr indent="0" lvl="4" marL="0" marR="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5pPr>
            <a:lvl6pPr indent="0" lvl="5" marL="0" marR="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6pPr>
            <a:lvl7pPr indent="0" lvl="6" marL="0" marR="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7pPr>
            <a:lvl8pPr indent="0" lvl="7" marL="0" marR="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8pPr>
            <a:lvl9pPr indent="0" lvl="8" marL="0" marR="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11.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6.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5.xml"/><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6.xml"/><Relationship Id="rId3" Type="http://schemas.openxmlformats.org/officeDocument/2006/relationships/theme" Target="../theme/theme2.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7.xml"/><Relationship Id="rId3"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8.xml"/><Relationship Id="rId3" Type="http://schemas.openxmlformats.org/officeDocument/2006/relationships/theme" Target="../theme/theme4.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9.xml"/><Relationship Id="rId3"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png"/><Relationship Id="rId3" Type="http://schemas.openxmlformats.org/officeDocument/2006/relationships/slideLayout" Target="../slideLayouts/slideLayout10.xml"/><Relationship Id="rId4" Type="http://schemas.openxmlformats.org/officeDocument/2006/relationships/theme" Target="../theme/theme10.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1.xml"/><Relationship Id="rId3"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7"/>
          <p:cNvSpPr txBox="1"/>
          <p:nvPr/>
        </p:nvSpPr>
        <p:spPr>
          <a:xfrm>
            <a:off x="0" y="5970587"/>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11" name="Google Shape;11;p37"/>
          <p:cNvSpPr txBox="1"/>
          <p:nvPr/>
        </p:nvSpPr>
        <p:spPr>
          <a:xfrm>
            <a:off x="-9525" y="6053137"/>
            <a:ext cx="2249487"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12" name="Google Shape;12;p37"/>
          <p:cNvSpPr txBox="1"/>
          <p:nvPr/>
        </p:nvSpPr>
        <p:spPr>
          <a:xfrm>
            <a:off x="2359025" y="6043612"/>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13" name="Google Shape;13;p3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14" name="Google Shape;14;p37"/>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imes New Roman"/>
                <a:ea typeface="Times New Roman"/>
                <a:cs typeface="Times New Roman"/>
                <a:sym typeface="Times New Roman"/>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imes New Roman"/>
                <a:ea typeface="Times New Roman"/>
                <a:cs typeface="Times New Roman"/>
                <a:sym typeface="Times New Roman"/>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imes New Roman"/>
                <a:ea typeface="Times New Roman"/>
                <a:cs typeface="Times New Roman"/>
                <a:sym typeface="Times New Roman"/>
              </a:defRPr>
            </a:lvl3pPr>
            <a:lvl4pPr indent="-323850" lvl="3" marL="1828800" marR="0" rtl="0" algn="l">
              <a:spcBef>
                <a:spcPts val="400"/>
              </a:spcBef>
              <a:spcAft>
                <a:spcPts val="0"/>
              </a:spcAft>
              <a:buClr>
                <a:srgbClr val="E7BC29"/>
              </a:buClr>
              <a:buSzPts val="15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311150" lvl="4" marL="2286000" marR="0" rtl="0" algn="l">
              <a:spcBef>
                <a:spcPts val="400"/>
              </a:spcBef>
              <a:spcAft>
                <a:spcPts val="0"/>
              </a:spcAft>
              <a:buClr>
                <a:srgbClr val="D092A7"/>
              </a:buClr>
              <a:buSzPts val="1300"/>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5" name="Google Shape;15;p37"/>
          <p:cNvSpPr txBox="1"/>
          <p:nvPr>
            <p:ph idx="10" type="dt"/>
          </p:nvPr>
        </p:nvSpPr>
        <p:spPr>
          <a:xfrm>
            <a:off x="76200" y="6069012"/>
            <a:ext cx="2057400" cy="685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2000" u="none">
                <a:solidFill>
                  <a:srgbClr val="FFFFFF"/>
                </a:solidFill>
                <a:latin typeface="Book Antiqua"/>
                <a:ea typeface="Book Antiqua"/>
                <a:cs typeface="Book Antiqua"/>
                <a:sym typeface="Book Antiqua"/>
              </a:defRPr>
            </a:lvl1pPr>
            <a:lvl2pPr lvl="1"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2pPr>
            <a:lvl3pPr lvl="2"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3pPr>
            <a:lvl4pPr lvl="3"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4pPr>
            <a:lvl5pPr lvl="4"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5pPr>
            <a:lvl6pPr lvl="5"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6pPr>
            <a:lvl7pPr lvl="6"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7pPr>
            <a:lvl8pPr lvl="7"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8pPr>
            <a:lvl9pPr lvl="8"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9pPr>
          </a:lstStyle>
          <a:p/>
        </p:txBody>
      </p:sp>
      <p:sp>
        <p:nvSpPr>
          <p:cNvPr id="16" name="Google Shape;16;p37"/>
          <p:cNvSpPr txBox="1"/>
          <p:nvPr>
            <p:ph idx="11" type="ftr"/>
          </p:nvPr>
        </p:nvSpPr>
        <p:spPr>
          <a:xfrm>
            <a:off x="2085975" y="236537"/>
            <a:ext cx="58674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Book Antiqua"/>
                <a:ea typeface="Book Antiqua"/>
                <a:cs typeface="Book Antiqua"/>
                <a:sym typeface="Book Antiqua"/>
              </a:defRPr>
            </a:lvl1pPr>
            <a:lvl2pPr lvl="1"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2pPr>
            <a:lvl3pPr lvl="2"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3pPr>
            <a:lvl4pPr lvl="3"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4pPr>
            <a:lvl5pPr lvl="4"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5pPr>
            <a:lvl6pPr lvl="5"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6pPr>
            <a:lvl7pPr lvl="6"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7pPr>
            <a:lvl8pPr lvl="7"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8pPr>
            <a:lvl9pPr lvl="8"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9pPr>
          </a:lstStyle>
          <a:p/>
        </p:txBody>
      </p:sp>
      <p:sp>
        <p:nvSpPr>
          <p:cNvPr id="17" name="Google Shape;17;p37"/>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1pPr>
            <a:lvl2pPr indent="0" lvl="1" marL="0" marR="0" rtl="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2pPr>
            <a:lvl3pPr indent="0" lvl="2" marL="0" marR="0" rtl="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3pPr>
            <a:lvl4pPr indent="0" lvl="3" marL="0" marR="0" rtl="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4pPr>
            <a:lvl5pPr indent="0" lvl="4" marL="0" marR="0" rtl="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5pPr>
            <a:lvl6pPr indent="0" lvl="5" marL="0" marR="0" rtl="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6pPr>
            <a:lvl7pPr indent="0" lvl="6" marL="0" marR="0" rtl="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7pPr>
            <a:lvl8pPr indent="0" lvl="7" marL="0" marR="0" rtl="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8pPr>
            <a:lvl9pPr indent="0" lvl="8" marL="0" marR="0" rtl="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56" name="Shape 156"/>
        <p:cNvGrpSpPr/>
        <p:nvPr/>
      </p:nvGrpSpPr>
      <p:grpSpPr>
        <a:xfrm>
          <a:off x="0" y="0"/>
          <a:ext cx="0" cy="0"/>
          <a:chOff x="0" y="0"/>
          <a:chExt cx="0" cy="0"/>
        </a:xfrm>
      </p:grpSpPr>
      <p:sp>
        <p:nvSpPr>
          <p:cNvPr id="157" name="Google Shape;157;p57"/>
          <p:cNvSpPr txBox="1"/>
          <p:nvPr/>
        </p:nvSpPr>
        <p:spPr>
          <a:xfrm>
            <a:off x="6096000" y="0"/>
            <a:ext cx="320675"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158" name="Google Shape;158;p57"/>
          <p:cNvSpPr txBox="1"/>
          <p:nvPr/>
        </p:nvSpPr>
        <p:spPr>
          <a:xfrm>
            <a:off x="6142037"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159" name="Google Shape;159;p57"/>
          <p:cNvSpPr txBox="1"/>
          <p:nvPr/>
        </p:nvSpPr>
        <p:spPr>
          <a:xfrm>
            <a:off x="6142037"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160" name="Google Shape;160;p5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161" name="Google Shape;161;p57"/>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imes New Roman"/>
                <a:ea typeface="Times New Roman"/>
                <a:cs typeface="Times New Roman"/>
                <a:sym typeface="Times New Roman"/>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imes New Roman"/>
                <a:ea typeface="Times New Roman"/>
                <a:cs typeface="Times New Roman"/>
                <a:sym typeface="Times New Roman"/>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imes New Roman"/>
                <a:ea typeface="Times New Roman"/>
                <a:cs typeface="Times New Roman"/>
                <a:sym typeface="Times New Roman"/>
              </a:defRPr>
            </a:lvl3pPr>
            <a:lvl4pPr indent="-323850" lvl="3" marL="1828800" marR="0" rtl="0" algn="l">
              <a:spcBef>
                <a:spcPts val="400"/>
              </a:spcBef>
              <a:spcAft>
                <a:spcPts val="0"/>
              </a:spcAft>
              <a:buClr>
                <a:srgbClr val="E7BC29"/>
              </a:buClr>
              <a:buSzPts val="15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311150" lvl="4" marL="2286000" marR="0" rtl="0" algn="l">
              <a:spcBef>
                <a:spcPts val="400"/>
              </a:spcBef>
              <a:spcAft>
                <a:spcPts val="0"/>
              </a:spcAft>
              <a:buClr>
                <a:srgbClr val="D092A7"/>
              </a:buClr>
              <a:buSzPts val="1300"/>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62" name="Google Shape;162;p57"/>
          <p:cNvSpPr txBox="1"/>
          <p:nvPr>
            <p:ph idx="10" type="dt"/>
          </p:nvPr>
        </p:nvSpPr>
        <p:spPr>
          <a:xfrm>
            <a:off x="6553200" y="6248400"/>
            <a:ext cx="2209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Book Antiqua"/>
                <a:ea typeface="Book Antiqua"/>
                <a:cs typeface="Book Antiqua"/>
                <a:sym typeface="Book Antiqua"/>
              </a:defRPr>
            </a:lvl1pPr>
            <a:lvl2pPr lvl="1"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2pPr>
            <a:lvl3pPr lvl="2"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3pPr>
            <a:lvl4pPr lvl="3"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4pPr>
            <a:lvl5pPr lvl="4"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5pPr>
            <a:lvl6pPr lvl="5"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6pPr>
            <a:lvl7pPr lvl="6"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7pPr>
            <a:lvl8pPr lvl="7"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8pPr>
            <a:lvl9pPr lvl="8"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9pPr>
          </a:lstStyle>
          <a:p/>
        </p:txBody>
      </p:sp>
      <p:sp>
        <p:nvSpPr>
          <p:cNvPr id="163" name="Google Shape;163;p57"/>
          <p:cNvSpPr txBox="1"/>
          <p:nvPr>
            <p:ph idx="11" type="ftr"/>
          </p:nvPr>
        </p:nvSpPr>
        <p:spPr>
          <a:xfrm>
            <a:off x="457200" y="6248400"/>
            <a:ext cx="5573712"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Book Antiqua"/>
                <a:ea typeface="Book Antiqua"/>
                <a:cs typeface="Book Antiqua"/>
                <a:sym typeface="Book Antiqua"/>
              </a:defRPr>
            </a:lvl1pPr>
            <a:lvl2pPr lvl="1"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2pPr>
            <a:lvl3pPr lvl="2"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3pPr>
            <a:lvl4pPr lvl="3"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4pPr>
            <a:lvl5pPr lvl="4"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5pPr>
            <a:lvl6pPr lvl="5"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6pPr>
            <a:lvl7pPr lvl="6"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7pPr>
            <a:lvl8pPr lvl="7"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8pPr>
            <a:lvl9pPr lvl="8"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9pPr>
          </a:lstStyle>
          <a:p/>
        </p:txBody>
      </p:sp>
      <p:sp>
        <p:nvSpPr>
          <p:cNvPr id="164" name="Google Shape;164;p57"/>
          <p:cNvSpPr txBox="1"/>
          <p:nvPr>
            <p:ph idx="12" type="sldNum"/>
          </p:nvPr>
        </p:nvSpPr>
        <p:spPr>
          <a:xfrm rot="5400000">
            <a:off x="5989637" y="144462"/>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1pPr>
            <a:lvl2pPr indent="0" lvl="1"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2pPr>
            <a:lvl3pPr indent="0" lvl="2"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3pPr>
            <a:lvl4pPr indent="0" lvl="3"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4pPr>
            <a:lvl5pPr indent="0" lvl="4"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5pPr>
            <a:lvl6pPr indent="0" lvl="5"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6pPr>
            <a:lvl7pPr indent="0" lvl="6"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7pPr>
            <a:lvl8pPr indent="0" lvl="7"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8pPr>
            <a:lvl9pPr indent="0" lvl="8"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4" name="Shape 24"/>
        <p:cNvGrpSpPr/>
        <p:nvPr/>
      </p:nvGrpSpPr>
      <p:grpSpPr>
        <a:xfrm>
          <a:off x="0" y="0"/>
          <a:ext cx="0" cy="0"/>
          <a:chOff x="0" y="0"/>
          <a:chExt cx="0" cy="0"/>
        </a:xfrm>
      </p:grpSpPr>
      <p:sp>
        <p:nvSpPr>
          <p:cNvPr id="25" name="Google Shape;25;p3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26" name="Google Shape;26;p39"/>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imes New Roman"/>
                <a:ea typeface="Times New Roman"/>
                <a:cs typeface="Times New Roman"/>
                <a:sym typeface="Times New Roman"/>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imes New Roman"/>
                <a:ea typeface="Times New Roman"/>
                <a:cs typeface="Times New Roman"/>
                <a:sym typeface="Times New Roman"/>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imes New Roman"/>
                <a:ea typeface="Times New Roman"/>
                <a:cs typeface="Times New Roman"/>
                <a:sym typeface="Times New Roman"/>
              </a:defRPr>
            </a:lvl3pPr>
            <a:lvl4pPr indent="-323850" lvl="3" marL="1828800" marR="0" rtl="0" algn="l">
              <a:spcBef>
                <a:spcPts val="400"/>
              </a:spcBef>
              <a:spcAft>
                <a:spcPts val="0"/>
              </a:spcAft>
              <a:buClr>
                <a:srgbClr val="E7BC29"/>
              </a:buClr>
              <a:buSzPts val="15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311150" lvl="4" marL="2286000" marR="0" rtl="0" algn="l">
              <a:spcBef>
                <a:spcPts val="400"/>
              </a:spcBef>
              <a:spcAft>
                <a:spcPts val="0"/>
              </a:spcAft>
              <a:buClr>
                <a:srgbClr val="D092A7"/>
              </a:buClr>
              <a:buSzPts val="1300"/>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7" name="Google Shape;27;p3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Book Antiqua"/>
                <a:ea typeface="Book Antiqua"/>
                <a:cs typeface="Book Antiqua"/>
                <a:sym typeface="Book Antiqua"/>
              </a:defRPr>
            </a:lvl1pPr>
            <a:lvl2pPr lvl="1"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2pPr>
            <a:lvl3pPr lvl="2"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3pPr>
            <a:lvl4pPr lvl="3"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4pPr>
            <a:lvl5pPr lvl="4"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5pPr>
            <a:lvl6pPr lvl="5"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6pPr>
            <a:lvl7pPr lvl="6"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7pPr>
            <a:lvl8pPr lvl="7"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8pPr>
            <a:lvl9pPr lvl="8"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9pPr>
          </a:lstStyle>
          <a:p/>
        </p:txBody>
      </p:sp>
      <p:sp>
        <p:nvSpPr>
          <p:cNvPr id="28" name="Google Shape;28;p39"/>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Book Antiqua"/>
                <a:ea typeface="Book Antiqua"/>
                <a:cs typeface="Book Antiqua"/>
                <a:sym typeface="Book Antiqua"/>
              </a:defRPr>
            </a:lvl1pPr>
            <a:lvl2pPr lvl="1"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2pPr>
            <a:lvl3pPr lvl="2"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3pPr>
            <a:lvl4pPr lvl="3"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4pPr>
            <a:lvl5pPr lvl="4"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5pPr>
            <a:lvl6pPr lvl="5"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6pPr>
            <a:lvl7pPr lvl="6"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7pPr>
            <a:lvl8pPr lvl="7"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8pPr>
            <a:lvl9pPr lvl="8"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9pPr>
          </a:lstStyle>
          <a:p/>
        </p:txBody>
      </p:sp>
      <p:sp>
        <p:nvSpPr>
          <p:cNvPr id="29" name="Google Shape;29;p39"/>
          <p:cNvSpPr txBox="1"/>
          <p:nvPr/>
        </p:nvSpPr>
        <p:spPr>
          <a:xfrm>
            <a:off x="0" y="1235075"/>
            <a:ext cx="9144000" cy="3190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30" name="Google Shape;30;p39"/>
          <p:cNvSpPr txBox="1"/>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31" name="Google Shape;31;p39"/>
          <p:cNvSpPr txBox="1"/>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32" name="Google Shape;32;p39"/>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1pPr>
            <a:lvl2pPr indent="0" lvl="1"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2pPr>
            <a:lvl3pPr indent="0" lvl="2"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3pPr>
            <a:lvl4pPr indent="0" lvl="3"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4pPr>
            <a:lvl5pPr indent="0" lvl="4"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5pPr>
            <a:lvl6pPr indent="0" lvl="5"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6pPr>
            <a:lvl7pPr indent="0" lvl="6"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7pPr>
            <a:lvl8pPr indent="0" lvl="7"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8pPr>
            <a:lvl9pPr indent="0" lvl="8"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42"/>
          <p:cNvSpPr txBox="1"/>
          <p:nvPr/>
        </p:nvSpPr>
        <p:spPr>
          <a:xfrm>
            <a:off x="0" y="1235075"/>
            <a:ext cx="9144000" cy="3190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52" name="Google Shape;52;p42"/>
          <p:cNvSpPr txBox="1"/>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53" name="Google Shape;53;p42"/>
          <p:cNvSpPr txBox="1"/>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54" name="Google Shape;54;p4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55" name="Google Shape;55;p42"/>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imes New Roman"/>
                <a:ea typeface="Times New Roman"/>
                <a:cs typeface="Times New Roman"/>
                <a:sym typeface="Times New Roman"/>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imes New Roman"/>
                <a:ea typeface="Times New Roman"/>
                <a:cs typeface="Times New Roman"/>
                <a:sym typeface="Times New Roman"/>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imes New Roman"/>
                <a:ea typeface="Times New Roman"/>
                <a:cs typeface="Times New Roman"/>
                <a:sym typeface="Times New Roman"/>
              </a:defRPr>
            </a:lvl3pPr>
            <a:lvl4pPr indent="-323850" lvl="3" marL="1828800" marR="0" rtl="0" algn="l">
              <a:spcBef>
                <a:spcPts val="400"/>
              </a:spcBef>
              <a:spcAft>
                <a:spcPts val="0"/>
              </a:spcAft>
              <a:buClr>
                <a:srgbClr val="E7BC29"/>
              </a:buClr>
              <a:buSzPts val="15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311150" lvl="4" marL="2286000" marR="0" rtl="0" algn="l">
              <a:spcBef>
                <a:spcPts val="400"/>
              </a:spcBef>
              <a:spcAft>
                <a:spcPts val="0"/>
              </a:spcAft>
              <a:buClr>
                <a:srgbClr val="D092A7"/>
              </a:buClr>
              <a:buSzPts val="1300"/>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56" name="Google Shape;56;p42"/>
          <p:cNvSpPr txBox="1"/>
          <p:nvPr>
            <p:ph idx="11" type="ftr"/>
          </p:nvPr>
        </p:nvSpPr>
        <p:spPr>
          <a:xfrm>
            <a:off x="633412" y="6453187"/>
            <a:ext cx="2895600" cy="4032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1"/>
                </a:solidFill>
                <a:latin typeface="Book Antiqua"/>
                <a:ea typeface="Book Antiqua"/>
                <a:cs typeface="Book Antiqua"/>
                <a:sym typeface="Book Antiqua"/>
              </a:defRPr>
            </a:lvl1pPr>
            <a:lvl2pPr lvl="1"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2pPr>
            <a:lvl3pPr lvl="2"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3pPr>
            <a:lvl4pPr lvl="3"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4pPr>
            <a:lvl5pPr lvl="4"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5pPr>
            <a:lvl6pPr lvl="5"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6pPr>
            <a:lvl7pPr lvl="6"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7pPr>
            <a:lvl8pPr lvl="7"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8pPr>
            <a:lvl9pPr lvl="8"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9pPr>
          </a:lstStyle>
          <a:p/>
        </p:txBody>
      </p:sp>
      <p:sp>
        <p:nvSpPr>
          <p:cNvPr id="57" name="Google Shape;57;p42"/>
          <p:cNvSpPr txBox="1"/>
          <p:nvPr>
            <p:ph idx="12" type="sldNum"/>
          </p:nvPr>
        </p:nvSpPr>
        <p:spPr>
          <a:xfrm>
            <a:off x="6553200" y="6172200"/>
            <a:ext cx="1905000" cy="457200"/>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1pPr>
            <a:lvl2pPr indent="0" lvl="1"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2pPr>
            <a:lvl3pPr indent="0" lvl="2"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3pPr>
            <a:lvl4pPr indent="0" lvl="3"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4pPr>
            <a:lvl5pPr indent="0" lvl="4"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5pPr>
            <a:lvl6pPr indent="0" lvl="5"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6pPr>
            <a:lvl7pPr indent="0" lvl="6"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7pPr>
            <a:lvl8pPr indent="0" lvl="7"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8pPr>
            <a:lvl9pPr indent="0" lvl="8"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4" name="Shape 64"/>
        <p:cNvGrpSpPr/>
        <p:nvPr/>
      </p:nvGrpSpPr>
      <p:grpSpPr>
        <a:xfrm>
          <a:off x="0" y="0"/>
          <a:ext cx="0" cy="0"/>
          <a:chOff x="0" y="0"/>
          <a:chExt cx="0" cy="0"/>
        </a:xfrm>
      </p:grpSpPr>
      <p:sp>
        <p:nvSpPr>
          <p:cNvPr id="65" name="Google Shape;65;p44"/>
          <p:cNvSpPr txBox="1"/>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66" name="Google Shape;66;p44"/>
          <p:cNvSpPr txBox="1"/>
          <p:nvPr/>
        </p:nvSpPr>
        <p:spPr>
          <a:xfrm>
            <a:off x="0" y="1600200"/>
            <a:ext cx="12954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67" name="Google Shape;67;p44"/>
          <p:cNvSpPr txBox="1"/>
          <p:nvPr/>
        </p:nvSpPr>
        <p:spPr>
          <a:xfrm>
            <a:off x="1371600" y="1600200"/>
            <a:ext cx="77724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68" name="Google Shape;68;p4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69" name="Google Shape;69;p44"/>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imes New Roman"/>
                <a:ea typeface="Times New Roman"/>
                <a:cs typeface="Times New Roman"/>
                <a:sym typeface="Times New Roman"/>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imes New Roman"/>
                <a:ea typeface="Times New Roman"/>
                <a:cs typeface="Times New Roman"/>
                <a:sym typeface="Times New Roman"/>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imes New Roman"/>
                <a:ea typeface="Times New Roman"/>
                <a:cs typeface="Times New Roman"/>
                <a:sym typeface="Times New Roman"/>
              </a:defRPr>
            </a:lvl3pPr>
            <a:lvl4pPr indent="-323850" lvl="3" marL="1828800" marR="0" rtl="0" algn="l">
              <a:spcBef>
                <a:spcPts val="400"/>
              </a:spcBef>
              <a:spcAft>
                <a:spcPts val="0"/>
              </a:spcAft>
              <a:buClr>
                <a:srgbClr val="E7BC29"/>
              </a:buClr>
              <a:buSzPts val="15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311150" lvl="4" marL="2286000" marR="0" rtl="0" algn="l">
              <a:spcBef>
                <a:spcPts val="400"/>
              </a:spcBef>
              <a:spcAft>
                <a:spcPts val="0"/>
              </a:spcAft>
              <a:buClr>
                <a:srgbClr val="D092A7"/>
              </a:buClr>
              <a:buSzPts val="1300"/>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70" name="Google Shape;70;p4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Book Antiqua"/>
                <a:ea typeface="Book Antiqua"/>
                <a:cs typeface="Book Antiqua"/>
                <a:sym typeface="Book Antiqua"/>
              </a:defRPr>
            </a:lvl1pPr>
            <a:lvl2pPr lvl="1"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2pPr>
            <a:lvl3pPr lvl="2"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3pPr>
            <a:lvl4pPr lvl="3"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4pPr>
            <a:lvl5pPr lvl="4"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5pPr>
            <a:lvl6pPr lvl="5"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6pPr>
            <a:lvl7pPr lvl="6"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7pPr>
            <a:lvl8pPr lvl="7"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8pPr>
            <a:lvl9pPr lvl="8"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9pPr>
          </a:lstStyle>
          <a:p/>
        </p:txBody>
      </p:sp>
      <p:sp>
        <p:nvSpPr>
          <p:cNvPr id="71" name="Google Shape;71;p44"/>
          <p:cNvSpPr txBox="1"/>
          <p:nvPr>
            <p:ph idx="12" type="sldNum"/>
          </p:nvPr>
        </p:nvSpPr>
        <p:spPr>
          <a:xfrm>
            <a:off x="0" y="1752600"/>
            <a:ext cx="1295400" cy="70167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2400"/>
              <a:buFont typeface="Book Antiqua"/>
              <a:buNone/>
              <a:defRPr b="1" i="0" sz="2400" u="none">
                <a:solidFill>
                  <a:srgbClr val="FFFFFF"/>
                </a:solidFill>
                <a:latin typeface="Book Antiqua"/>
                <a:ea typeface="Book Antiqua"/>
                <a:cs typeface="Book Antiqua"/>
                <a:sym typeface="Book Antiqua"/>
              </a:defRPr>
            </a:lvl1pPr>
            <a:lvl2pPr indent="0" lvl="1" marL="0" marR="0" rtl="0" algn="ctr">
              <a:lnSpc>
                <a:spcPct val="100000"/>
              </a:lnSpc>
              <a:spcBef>
                <a:spcPts val="0"/>
              </a:spcBef>
              <a:spcAft>
                <a:spcPts val="0"/>
              </a:spcAft>
              <a:buClr>
                <a:srgbClr val="FFFFFF"/>
              </a:buClr>
              <a:buSzPts val="2400"/>
              <a:buFont typeface="Book Antiqua"/>
              <a:buNone/>
              <a:defRPr b="1" i="0" sz="2400" u="none">
                <a:solidFill>
                  <a:srgbClr val="FFFFFF"/>
                </a:solidFill>
                <a:latin typeface="Book Antiqua"/>
                <a:ea typeface="Book Antiqua"/>
                <a:cs typeface="Book Antiqua"/>
                <a:sym typeface="Book Antiqua"/>
              </a:defRPr>
            </a:lvl2pPr>
            <a:lvl3pPr indent="0" lvl="2" marL="0" marR="0" rtl="0" algn="ctr">
              <a:lnSpc>
                <a:spcPct val="100000"/>
              </a:lnSpc>
              <a:spcBef>
                <a:spcPts val="0"/>
              </a:spcBef>
              <a:spcAft>
                <a:spcPts val="0"/>
              </a:spcAft>
              <a:buClr>
                <a:srgbClr val="FFFFFF"/>
              </a:buClr>
              <a:buSzPts val="2400"/>
              <a:buFont typeface="Book Antiqua"/>
              <a:buNone/>
              <a:defRPr b="1" i="0" sz="2400" u="none">
                <a:solidFill>
                  <a:srgbClr val="FFFFFF"/>
                </a:solidFill>
                <a:latin typeface="Book Antiqua"/>
                <a:ea typeface="Book Antiqua"/>
                <a:cs typeface="Book Antiqua"/>
                <a:sym typeface="Book Antiqua"/>
              </a:defRPr>
            </a:lvl3pPr>
            <a:lvl4pPr indent="0" lvl="3" marL="0" marR="0" rtl="0" algn="ctr">
              <a:lnSpc>
                <a:spcPct val="100000"/>
              </a:lnSpc>
              <a:spcBef>
                <a:spcPts val="0"/>
              </a:spcBef>
              <a:spcAft>
                <a:spcPts val="0"/>
              </a:spcAft>
              <a:buClr>
                <a:srgbClr val="FFFFFF"/>
              </a:buClr>
              <a:buSzPts val="2400"/>
              <a:buFont typeface="Book Antiqua"/>
              <a:buNone/>
              <a:defRPr b="1" i="0" sz="2400" u="none">
                <a:solidFill>
                  <a:srgbClr val="FFFFFF"/>
                </a:solidFill>
                <a:latin typeface="Book Antiqua"/>
                <a:ea typeface="Book Antiqua"/>
                <a:cs typeface="Book Antiqua"/>
                <a:sym typeface="Book Antiqua"/>
              </a:defRPr>
            </a:lvl4pPr>
            <a:lvl5pPr indent="0" lvl="4" marL="0" marR="0" rtl="0" algn="ctr">
              <a:lnSpc>
                <a:spcPct val="100000"/>
              </a:lnSpc>
              <a:spcBef>
                <a:spcPts val="0"/>
              </a:spcBef>
              <a:spcAft>
                <a:spcPts val="0"/>
              </a:spcAft>
              <a:buClr>
                <a:srgbClr val="FFFFFF"/>
              </a:buClr>
              <a:buSzPts val="2400"/>
              <a:buFont typeface="Book Antiqua"/>
              <a:buNone/>
              <a:defRPr b="1" i="0" sz="2400" u="none">
                <a:solidFill>
                  <a:srgbClr val="FFFFFF"/>
                </a:solidFill>
                <a:latin typeface="Book Antiqua"/>
                <a:ea typeface="Book Antiqua"/>
                <a:cs typeface="Book Antiqua"/>
                <a:sym typeface="Book Antiqua"/>
              </a:defRPr>
            </a:lvl5pPr>
            <a:lvl6pPr indent="0" lvl="5" marL="0" marR="0" rtl="0" algn="ctr">
              <a:lnSpc>
                <a:spcPct val="100000"/>
              </a:lnSpc>
              <a:spcBef>
                <a:spcPts val="0"/>
              </a:spcBef>
              <a:spcAft>
                <a:spcPts val="0"/>
              </a:spcAft>
              <a:buClr>
                <a:srgbClr val="FFFFFF"/>
              </a:buClr>
              <a:buSzPts val="2400"/>
              <a:buFont typeface="Book Antiqua"/>
              <a:buNone/>
              <a:defRPr b="1" i="0" sz="2400" u="none">
                <a:solidFill>
                  <a:srgbClr val="FFFFFF"/>
                </a:solidFill>
                <a:latin typeface="Book Antiqua"/>
                <a:ea typeface="Book Antiqua"/>
                <a:cs typeface="Book Antiqua"/>
                <a:sym typeface="Book Antiqua"/>
              </a:defRPr>
            </a:lvl6pPr>
            <a:lvl7pPr indent="0" lvl="6" marL="0" marR="0" rtl="0" algn="ctr">
              <a:lnSpc>
                <a:spcPct val="100000"/>
              </a:lnSpc>
              <a:spcBef>
                <a:spcPts val="0"/>
              </a:spcBef>
              <a:spcAft>
                <a:spcPts val="0"/>
              </a:spcAft>
              <a:buClr>
                <a:srgbClr val="FFFFFF"/>
              </a:buClr>
              <a:buSzPts val="2400"/>
              <a:buFont typeface="Book Antiqua"/>
              <a:buNone/>
              <a:defRPr b="1" i="0" sz="2400" u="none">
                <a:solidFill>
                  <a:srgbClr val="FFFFFF"/>
                </a:solidFill>
                <a:latin typeface="Book Antiqua"/>
                <a:ea typeface="Book Antiqua"/>
                <a:cs typeface="Book Antiqua"/>
                <a:sym typeface="Book Antiqua"/>
              </a:defRPr>
            </a:lvl7pPr>
            <a:lvl8pPr indent="0" lvl="7" marL="0" marR="0" rtl="0" algn="ctr">
              <a:lnSpc>
                <a:spcPct val="100000"/>
              </a:lnSpc>
              <a:spcBef>
                <a:spcPts val="0"/>
              </a:spcBef>
              <a:spcAft>
                <a:spcPts val="0"/>
              </a:spcAft>
              <a:buClr>
                <a:srgbClr val="FFFFFF"/>
              </a:buClr>
              <a:buSzPts val="2400"/>
              <a:buFont typeface="Book Antiqua"/>
              <a:buNone/>
              <a:defRPr b="1" i="0" sz="2400" u="none">
                <a:solidFill>
                  <a:srgbClr val="FFFFFF"/>
                </a:solidFill>
                <a:latin typeface="Book Antiqua"/>
                <a:ea typeface="Book Antiqua"/>
                <a:cs typeface="Book Antiqua"/>
                <a:sym typeface="Book Antiqua"/>
              </a:defRPr>
            </a:lvl8pPr>
            <a:lvl9pPr indent="0" lvl="8" marL="0" marR="0" rtl="0" algn="ctr">
              <a:lnSpc>
                <a:spcPct val="100000"/>
              </a:lnSpc>
              <a:spcBef>
                <a:spcPts val="0"/>
              </a:spcBef>
              <a:spcAft>
                <a:spcPts val="0"/>
              </a:spcAft>
              <a:buClr>
                <a:srgbClr val="FFFFFF"/>
              </a:buClr>
              <a:buSzPts val="2400"/>
              <a:buFont typeface="Book Antiqua"/>
              <a:buNone/>
              <a:defRPr b="1" i="0" sz="2400" u="none">
                <a:solidFill>
                  <a:srgbClr val="FFFFFF"/>
                </a:solidFill>
                <a:latin typeface="Book Antiqua"/>
                <a:ea typeface="Book Antiqua"/>
                <a:cs typeface="Book Antiqua"/>
                <a:sym typeface="Book Antiqua"/>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
        <p:nvSpPr>
          <p:cNvPr id="72" name="Google Shape;72;p44"/>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Book Antiqua"/>
                <a:ea typeface="Book Antiqua"/>
                <a:cs typeface="Book Antiqua"/>
                <a:sym typeface="Book Antiqua"/>
              </a:defRPr>
            </a:lvl1pPr>
            <a:lvl2pPr lvl="1"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2pPr>
            <a:lvl3pPr lvl="2"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3pPr>
            <a:lvl4pPr lvl="3"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4pPr>
            <a:lvl5pPr lvl="4"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5pPr>
            <a:lvl6pPr lvl="5"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6pPr>
            <a:lvl7pPr lvl="6"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7pPr>
            <a:lvl8pPr lvl="7"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8pPr>
            <a:lvl9pPr lvl="8"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9pPr>
          </a:lstStyle>
          <a:p/>
        </p:txBody>
      </p:sp>
    </p:spTree>
  </p:cSld>
  <p:clrMap accent1="accent1" accent2="accent2" accent3="accent3" accent4="accent4" accent5="accent5" accent6="accent6" bg1="lt1" bg2="dk2" tx1="dk1" tx2="lt2" folHlink="folHlink" hlink="hlink"/>
  <p:sldLayoutIdLst>
    <p:sldLayoutId id="2147483657"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9" name="Shape 79"/>
        <p:cNvGrpSpPr/>
        <p:nvPr/>
      </p:nvGrpSpPr>
      <p:grpSpPr>
        <a:xfrm>
          <a:off x="0" y="0"/>
          <a:ext cx="0" cy="0"/>
          <a:chOff x="0" y="0"/>
          <a:chExt cx="0" cy="0"/>
        </a:xfrm>
      </p:grpSpPr>
      <p:sp>
        <p:nvSpPr>
          <p:cNvPr id="80" name="Google Shape;80;p47"/>
          <p:cNvSpPr txBox="1"/>
          <p:nvPr/>
        </p:nvSpPr>
        <p:spPr>
          <a:xfrm>
            <a:off x="0" y="1235075"/>
            <a:ext cx="9144000" cy="3190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81" name="Google Shape;81;p47"/>
          <p:cNvSpPr txBox="1"/>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82" name="Google Shape;82;p47"/>
          <p:cNvSpPr txBox="1"/>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83" name="Google Shape;83;p4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84" name="Google Shape;84;p47"/>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imes New Roman"/>
                <a:ea typeface="Times New Roman"/>
                <a:cs typeface="Times New Roman"/>
                <a:sym typeface="Times New Roman"/>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imes New Roman"/>
                <a:ea typeface="Times New Roman"/>
                <a:cs typeface="Times New Roman"/>
                <a:sym typeface="Times New Roman"/>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imes New Roman"/>
                <a:ea typeface="Times New Roman"/>
                <a:cs typeface="Times New Roman"/>
                <a:sym typeface="Times New Roman"/>
              </a:defRPr>
            </a:lvl3pPr>
            <a:lvl4pPr indent="-323850" lvl="3" marL="1828800" marR="0" rtl="0" algn="l">
              <a:spcBef>
                <a:spcPts val="400"/>
              </a:spcBef>
              <a:spcAft>
                <a:spcPts val="0"/>
              </a:spcAft>
              <a:buClr>
                <a:srgbClr val="E7BC29"/>
              </a:buClr>
              <a:buSzPts val="15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311150" lvl="4" marL="2286000" marR="0" rtl="0" algn="l">
              <a:spcBef>
                <a:spcPts val="400"/>
              </a:spcBef>
              <a:spcAft>
                <a:spcPts val="0"/>
              </a:spcAft>
              <a:buClr>
                <a:srgbClr val="D092A7"/>
              </a:buClr>
              <a:buSzPts val="1300"/>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85" name="Google Shape;85;p4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Book Antiqua"/>
                <a:ea typeface="Book Antiqua"/>
                <a:cs typeface="Book Antiqua"/>
                <a:sym typeface="Book Antiqua"/>
              </a:defRPr>
            </a:lvl1pPr>
            <a:lvl2pPr lvl="1"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2pPr>
            <a:lvl3pPr lvl="2"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3pPr>
            <a:lvl4pPr lvl="3"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4pPr>
            <a:lvl5pPr lvl="4"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5pPr>
            <a:lvl6pPr lvl="5"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6pPr>
            <a:lvl7pPr lvl="6"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7pPr>
            <a:lvl8pPr lvl="7"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8pPr>
            <a:lvl9pPr lvl="8"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9pPr>
          </a:lstStyle>
          <a:p/>
        </p:txBody>
      </p:sp>
      <p:sp>
        <p:nvSpPr>
          <p:cNvPr id="86" name="Google Shape;86;p47"/>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1pPr>
            <a:lvl2pPr indent="0" lvl="1"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2pPr>
            <a:lvl3pPr indent="0" lvl="2"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3pPr>
            <a:lvl4pPr indent="0" lvl="3"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4pPr>
            <a:lvl5pPr indent="0" lvl="4"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5pPr>
            <a:lvl6pPr indent="0" lvl="5"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6pPr>
            <a:lvl7pPr indent="0" lvl="6"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7pPr>
            <a:lvl8pPr indent="0" lvl="7"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8pPr>
            <a:lvl9pPr indent="0" lvl="8"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
        <p:nvSpPr>
          <p:cNvPr id="87" name="Google Shape;87;p47"/>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Book Antiqua"/>
                <a:ea typeface="Book Antiqua"/>
                <a:cs typeface="Book Antiqua"/>
                <a:sym typeface="Book Antiqua"/>
              </a:defRPr>
            </a:lvl1pPr>
            <a:lvl2pPr lvl="1"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2pPr>
            <a:lvl3pPr lvl="2"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3pPr>
            <a:lvl4pPr lvl="3"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4pPr>
            <a:lvl5pPr lvl="4"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5pPr>
            <a:lvl6pPr lvl="5"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6pPr>
            <a:lvl7pPr lvl="6"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7pPr>
            <a:lvl8pPr lvl="7"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8pPr>
            <a:lvl9pPr lvl="8"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9pPr>
          </a:lstStyle>
          <a:p/>
        </p:txBody>
      </p:sp>
    </p:spTree>
  </p:cSld>
  <p:clrMap accent1="accent1" accent2="accent2" accent3="accent3" accent4="accent4" accent5="accent5" accent6="accent6" bg1="lt1" bg2="dk2" tx1="dk1" tx2="lt2" folHlink="folHlink" hlink="hlink"/>
  <p:sldLayoutIdLst>
    <p:sldLayoutId id="214748365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5" name="Shape 95"/>
        <p:cNvGrpSpPr/>
        <p:nvPr/>
      </p:nvGrpSpPr>
      <p:grpSpPr>
        <a:xfrm>
          <a:off x="0" y="0"/>
          <a:ext cx="0" cy="0"/>
          <a:chOff x="0" y="0"/>
          <a:chExt cx="0" cy="0"/>
        </a:xfrm>
      </p:grpSpPr>
      <p:sp>
        <p:nvSpPr>
          <p:cNvPr id="96" name="Google Shape;96;p49"/>
          <p:cNvSpPr txBox="1"/>
          <p:nvPr/>
        </p:nvSpPr>
        <p:spPr>
          <a:xfrm>
            <a:off x="0" y="1235075"/>
            <a:ext cx="9144000" cy="3190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97" name="Google Shape;97;p49"/>
          <p:cNvSpPr txBox="1"/>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98" name="Google Shape;98;p49"/>
          <p:cNvSpPr txBox="1"/>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99" name="Google Shape;99;p4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100" name="Google Shape;100;p49"/>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imes New Roman"/>
                <a:ea typeface="Times New Roman"/>
                <a:cs typeface="Times New Roman"/>
                <a:sym typeface="Times New Roman"/>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imes New Roman"/>
                <a:ea typeface="Times New Roman"/>
                <a:cs typeface="Times New Roman"/>
                <a:sym typeface="Times New Roman"/>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imes New Roman"/>
                <a:ea typeface="Times New Roman"/>
                <a:cs typeface="Times New Roman"/>
                <a:sym typeface="Times New Roman"/>
              </a:defRPr>
            </a:lvl3pPr>
            <a:lvl4pPr indent="-323850" lvl="3" marL="1828800" marR="0" rtl="0" algn="l">
              <a:spcBef>
                <a:spcPts val="400"/>
              </a:spcBef>
              <a:spcAft>
                <a:spcPts val="0"/>
              </a:spcAft>
              <a:buClr>
                <a:srgbClr val="E7BC29"/>
              </a:buClr>
              <a:buSzPts val="15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311150" lvl="4" marL="2286000" marR="0" rtl="0" algn="l">
              <a:spcBef>
                <a:spcPts val="400"/>
              </a:spcBef>
              <a:spcAft>
                <a:spcPts val="0"/>
              </a:spcAft>
              <a:buClr>
                <a:srgbClr val="D092A7"/>
              </a:buClr>
              <a:buSzPts val="1300"/>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01" name="Google Shape;101;p4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Book Antiqua"/>
                <a:ea typeface="Book Antiqua"/>
                <a:cs typeface="Book Antiqua"/>
                <a:sym typeface="Book Antiqua"/>
              </a:defRPr>
            </a:lvl1pPr>
            <a:lvl2pPr lvl="1"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2pPr>
            <a:lvl3pPr lvl="2"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3pPr>
            <a:lvl4pPr lvl="3"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4pPr>
            <a:lvl5pPr lvl="4"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5pPr>
            <a:lvl6pPr lvl="5"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6pPr>
            <a:lvl7pPr lvl="6"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7pPr>
            <a:lvl8pPr lvl="7"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8pPr>
            <a:lvl9pPr lvl="8"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9pPr>
          </a:lstStyle>
          <a:p/>
        </p:txBody>
      </p:sp>
      <p:sp>
        <p:nvSpPr>
          <p:cNvPr id="102" name="Google Shape;102;p49"/>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1pPr>
            <a:lvl2pPr indent="0" lvl="1"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2pPr>
            <a:lvl3pPr indent="0" lvl="2"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3pPr>
            <a:lvl4pPr indent="0" lvl="3"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4pPr>
            <a:lvl5pPr indent="0" lvl="4"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5pPr>
            <a:lvl6pPr indent="0" lvl="5"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6pPr>
            <a:lvl7pPr indent="0" lvl="6"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7pPr>
            <a:lvl8pPr indent="0" lvl="7"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8pPr>
            <a:lvl9pPr indent="0" lvl="8"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
        <p:nvSpPr>
          <p:cNvPr id="103" name="Google Shape;103;p49"/>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Book Antiqua"/>
                <a:ea typeface="Book Antiqua"/>
                <a:cs typeface="Book Antiqua"/>
                <a:sym typeface="Book Antiqua"/>
              </a:defRPr>
            </a:lvl1pPr>
            <a:lvl2pPr lvl="1"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2pPr>
            <a:lvl3pPr lvl="2"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3pPr>
            <a:lvl4pPr lvl="3"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4pPr>
            <a:lvl5pPr lvl="4"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5pPr>
            <a:lvl6pPr lvl="5"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6pPr>
            <a:lvl7pPr lvl="6"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7pPr>
            <a:lvl8pPr lvl="7"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8pPr>
            <a:lvl9pPr lvl="8"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9pPr>
          </a:lstStyle>
          <a:p/>
        </p:txBody>
      </p:sp>
    </p:spTree>
  </p:cSld>
  <p:clrMap accent1="accent1" accent2="accent2" accent3="accent3" accent4="accent4" accent5="accent5" accent6="accent6" bg1="lt1" bg2="dk2" tx1="dk1" tx2="lt2" folHlink="folHlink" hlink="hlink"/>
  <p:sldLayoutIdLst>
    <p:sldLayoutId id="2147483661"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3" name="Shape 113"/>
        <p:cNvGrpSpPr/>
        <p:nvPr/>
      </p:nvGrpSpPr>
      <p:grpSpPr>
        <a:xfrm>
          <a:off x="0" y="0"/>
          <a:ext cx="0" cy="0"/>
          <a:chOff x="0" y="0"/>
          <a:chExt cx="0" cy="0"/>
        </a:xfrm>
      </p:grpSpPr>
      <p:sp>
        <p:nvSpPr>
          <p:cNvPr id="114" name="Google Shape;114;p5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115" name="Google Shape;115;p51"/>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imes New Roman"/>
                <a:ea typeface="Times New Roman"/>
                <a:cs typeface="Times New Roman"/>
                <a:sym typeface="Times New Roman"/>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imes New Roman"/>
                <a:ea typeface="Times New Roman"/>
                <a:cs typeface="Times New Roman"/>
                <a:sym typeface="Times New Roman"/>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imes New Roman"/>
                <a:ea typeface="Times New Roman"/>
                <a:cs typeface="Times New Roman"/>
                <a:sym typeface="Times New Roman"/>
              </a:defRPr>
            </a:lvl3pPr>
            <a:lvl4pPr indent="-323850" lvl="3" marL="1828800" marR="0" rtl="0" algn="l">
              <a:spcBef>
                <a:spcPts val="400"/>
              </a:spcBef>
              <a:spcAft>
                <a:spcPts val="0"/>
              </a:spcAft>
              <a:buClr>
                <a:srgbClr val="E7BC29"/>
              </a:buClr>
              <a:buSzPts val="15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311150" lvl="4" marL="2286000" marR="0" rtl="0" algn="l">
              <a:spcBef>
                <a:spcPts val="400"/>
              </a:spcBef>
              <a:spcAft>
                <a:spcPts val="0"/>
              </a:spcAft>
              <a:buClr>
                <a:srgbClr val="D092A7"/>
              </a:buClr>
              <a:buSzPts val="1300"/>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16" name="Google Shape;116;p5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Book Antiqua"/>
                <a:ea typeface="Book Antiqua"/>
                <a:cs typeface="Book Antiqua"/>
                <a:sym typeface="Book Antiqua"/>
              </a:defRPr>
            </a:lvl1pPr>
            <a:lvl2pPr lvl="1"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2pPr>
            <a:lvl3pPr lvl="2"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3pPr>
            <a:lvl4pPr lvl="3"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4pPr>
            <a:lvl5pPr lvl="4"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5pPr>
            <a:lvl6pPr lvl="5"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6pPr>
            <a:lvl7pPr lvl="6"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7pPr>
            <a:lvl8pPr lvl="7"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8pPr>
            <a:lvl9pPr lvl="8"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9pPr>
          </a:lstStyle>
          <a:p/>
        </p:txBody>
      </p:sp>
      <p:sp>
        <p:nvSpPr>
          <p:cNvPr id="117" name="Google Shape;117;p51"/>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Book Antiqua"/>
                <a:ea typeface="Book Antiqua"/>
                <a:cs typeface="Book Antiqua"/>
                <a:sym typeface="Book Antiqua"/>
              </a:defRPr>
            </a:lvl1pPr>
            <a:lvl2pPr lvl="1"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2pPr>
            <a:lvl3pPr lvl="2"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3pPr>
            <a:lvl4pPr lvl="3"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4pPr>
            <a:lvl5pPr lvl="4"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5pPr>
            <a:lvl6pPr lvl="5"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6pPr>
            <a:lvl7pPr lvl="6"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7pPr>
            <a:lvl8pPr lvl="7"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8pPr>
            <a:lvl9pPr lvl="8"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9pPr>
          </a:lstStyle>
          <a:p/>
        </p:txBody>
      </p:sp>
      <p:sp>
        <p:nvSpPr>
          <p:cNvPr id="118" name="Google Shape;118;p51"/>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1pPr>
            <a:lvl2pPr indent="0" lvl="1" marL="0" marR="0" rtl="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2pPr>
            <a:lvl3pPr indent="0" lvl="2" marL="0" marR="0" rtl="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3pPr>
            <a:lvl4pPr indent="0" lvl="3" marL="0" marR="0" rtl="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4pPr>
            <a:lvl5pPr indent="0" lvl="4" marL="0" marR="0" rtl="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5pPr>
            <a:lvl6pPr indent="0" lvl="5" marL="0" marR="0" rtl="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6pPr>
            <a:lvl7pPr indent="0" lvl="6" marL="0" marR="0" rtl="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7pPr>
            <a:lvl8pPr indent="0" lvl="7" marL="0" marR="0" rtl="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8pPr>
            <a:lvl9pPr indent="0" lvl="8" marL="0" marR="0" rtl="0" algn="ctr">
              <a:lnSpc>
                <a:spcPct val="100000"/>
              </a:lnSpc>
              <a:spcBef>
                <a:spcPts val="0"/>
              </a:spcBef>
              <a:spcAft>
                <a:spcPts val="0"/>
              </a:spcAft>
              <a:buClr>
                <a:schemeClr val="dk2"/>
              </a:buClr>
              <a:buSzPts val="1400"/>
              <a:buFont typeface="Book Antiqua"/>
              <a:buNone/>
              <a:defRPr b="1" i="0" sz="1400" u="none">
                <a:solidFill>
                  <a:schemeClr val="dk2"/>
                </a:solidFill>
                <a:latin typeface="Book Antiqua"/>
                <a:ea typeface="Book Antiqua"/>
                <a:cs typeface="Book Antiqua"/>
                <a:sym typeface="Book Antiqua"/>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3" name="Shape 123"/>
        <p:cNvGrpSpPr/>
        <p:nvPr/>
      </p:nvGrpSpPr>
      <p:grpSpPr>
        <a:xfrm>
          <a:off x="0" y="0"/>
          <a:ext cx="0" cy="0"/>
          <a:chOff x="0" y="0"/>
          <a:chExt cx="0" cy="0"/>
        </a:xfrm>
      </p:grpSpPr>
      <p:sp>
        <p:nvSpPr>
          <p:cNvPr id="124" name="Google Shape;124;p53"/>
          <p:cNvSpPr txBox="1"/>
          <p:nvPr/>
        </p:nvSpPr>
        <p:spPr>
          <a:xfrm>
            <a:off x="0" y="1235075"/>
            <a:ext cx="9144000" cy="3190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125" name="Google Shape;125;p53"/>
          <p:cNvSpPr txBox="1"/>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126" name="Google Shape;126;p53"/>
          <p:cNvSpPr txBox="1"/>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pic>
        <p:nvPicPr>
          <p:cNvPr descr="sm_book.png" id="127" name="Google Shape;127;p53"/>
          <p:cNvPicPr preferRelativeResize="0"/>
          <p:nvPr/>
        </p:nvPicPr>
        <p:blipFill rotWithShape="1">
          <a:blip r:embed="rId2">
            <a:alphaModFix/>
          </a:blip>
          <a:srcRect b="0" l="0" r="0" t="0"/>
          <a:stretch/>
        </p:blipFill>
        <p:spPr>
          <a:xfrm>
            <a:off x="612775" y="1755775"/>
            <a:ext cx="1614487" cy="1689100"/>
          </a:xfrm>
          <a:prstGeom prst="rect">
            <a:avLst/>
          </a:prstGeom>
          <a:noFill/>
          <a:ln cap="sq" cmpd="dbl" w="50800">
            <a:solidFill>
              <a:schemeClr val="accent2"/>
            </a:solidFill>
            <a:prstDash val="solid"/>
            <a:miter lim="800000"/>
            <a:headEnd len="sm" w="sm" type="none"/>
            <a:tailEnd len="sm" w="sm" type="none"/>
          </a:ln>
        </p:spPr>
      </p:pic>
      <p:sp>
        <p:nvSpPr>
          <p:cNvPr id="128" name="Google Shape;128;p5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129" name="Google Shape;129;p53"/>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imes New Roman"/>
                <a:ea typeface="Times New Roman"/>
                <a:cs typeface="Times New Roman"/>
                <a:sym typeface="Times New Roman"/>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imes New Roman"/>
                <a:ea typeface="Times New Roman"/>
                <a:cs typeface="Times New Roman"/>
                <a:sym typeface="Times New Roman"/>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imes New Roman"/>
                <a:ea typeface="Times New Roman"/>
                <a:cs typeface="Times New Roman"/>
                <a:sym typeface="Times New Roman"/>
              </a:defRPr>
            </a:lvl3pPr>
            <a:lvl4pPr indent="-323850" lvl="3" marL="1828800" marR="0" rtl="0" algn="l">
              <a:spcBef>
                <a:spcPts val="400"/>
              </a:spcBef>
              <a:spcAft>
                <a:spcPts val="0"/>
              </a:spcAft>
              <a:buClr>
                <a:srgbClr val="E7BC29"/>
              </a:buClr>
              <a:buSzPts val="15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311150" lvl="4" marL="2286000" marR="0" rtl="0" algn="l">
              <a:spcBef>
                <a:spcPts val="400"/>
              </a:spcBef>
              <a:spcAft>
                <a:spcPts val="0"/>
              </a:spcAft>
              <a:buClr>
                <a:srgbClr val="D092A7"/>
              </a:buClr>
              <a:buSzPts val="1300"/>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30" name="Google Shape;130;p5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Book Antiqua"/>
                <a:ea typeface="Book Antiqua"/>
                <a:cs typeface="Book Antiqua"/>
                <a:sym typeface="Book Antiqua"/>
              </a:defRPr>
            </a:lvl1pPr>
            <a:lvl2pPr lvl="1"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2pPr>
            <a:lvl3pPr lvl="2"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3pPr>
            <a:lvl4pPr lvl="3"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4pPr>
            <a:lvl5pPr lvl="4"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5pPr>
            <a:lvl6pPr lvl="5"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6pPr>
            <a:lvl7pPr lvl="6"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7pPr>
            <a:lvl8pPr lvl="7"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8pPr>
            <a:lvl9pPr lvl="8"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9pPr>
          </a:lstStyle>
          <a:p/>
        </p:txBody>
      </p:sp>
      <p:sp>
        <p:nvSpPr>
          <p:cNvPr id="131" name="Google Shape;131;p53"/>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Book Antiqua"/>
                <a:ea typeface="Book Antiqua"/>
                <a:cs typeface="Book Antiqua"/>
                <a:sym typeface="Book Antiqua"/>
              </a:defRPr>
            </a:lvl1pPr>
            <a:lvl2pPr lvl="1"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2pPr>
            <a:lvl3pPr lvl="2"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3pPr>
            <a:lvl4pPr lvl="3"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4pPr>
            <a:lvl5pPr lvl="4"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5pPr>
            <a:lvl6pPr lvl="5"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6pPr>
            <a:lvl7pPr lvl="6"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7pPr>
            <a:lvl8pPr lvl="7"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8pPr>
            <a:lvl9pPr lvl="8"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9pPr>
          </a:lstStyle>
          <a:p/>
        </p:txBody>
      </p:sp>
      <p:sp>
        <p:nvSpPr>
          <p:cNvPr id="132" name="Google Shape;132;p53"/>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1pPr>
            <a:lvl2pPr indent="0" lvl="1"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2pPr>
            <a:lvl3pPr indent="0" lvl="2"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3pPr>
            <a:lvl4pPr indent="0" lvl="3"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4pPr>
            <a:lvl5pPr indent="0" lvl="4"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5pPr>
            <a:lvl6pPr indent="0" lvl="5"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6pPr>
            <a:lvl7pPr indent="0" lvl="6"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7pPr>
            <a:lvl8pPr indent="0" lvl="7"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8pPr>
            <a:lvl9pPr indent="0" lvl="8" marL="0" marR="0" rtl="0" algn="ctr">
              <a:lnSpc>
                <a:spcPct val="100000"/>
              </a:lnSpc>
              <a:spcBef>
                <a:spcPts val="0"/>
              </a:spcBef>
              <a:spcAft>
                <a:spcPts val="0"/>
              </a:spcAft>
              <a:buClr>
                <a:srgbClr val="FFFFFF"/>
              </a:buClr>
              <a:buSzPts val="1400"/>
              <a:buFont typeface="Book Antiqua"/>
              <a:buNone/>
              <a:defRPr b="1" i="0" sz="1400" u="none">
                <a:solidFill>
                  <a:srgbClr val="FFFFFF"/>
                </a:solidFill>
                <a:latin typeface="Book Antiqua"/>
                <a:ea typeface="Book Antiqua"/>
                <a:cs typeface="Book Antiqua"/>
                <a:sym typeface="Book Antiqua"/>
              </a:defRPr>
            </a:lvl9pPr>
          </a:lstStyle>
          <a:p>
            <a:pPr indent="0" lvl="0" marL="0" rtl="0" algn="ctr">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5"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9" name="Shape 139"/>
        <p:cNvGrpSpPr/>
        <p:nvPr/>
      </p:nvGrpSpPr>
      <p:grpSpPr>
        <a:xfrm>
          <a:off x="0" y="0"/>
          <a:ext cx="0" cy="0"/>
          <a:chOff x="0" y="0"/>
          <a:chExt cx="0" cy="0"/>
        </a:xfrm>
      </p:grpSpPr>
      <p:sp>
        <p:nvSpPr>
          <p:cNvPr id="140" name="Google Shape;140;p55"/>
          <p:cNvSpPr txBox="1"/>
          <p:nvPr/>
        </p:nvSpPr>
        <p:spPr>
          <a:xfrm>
            <a:off x="-9525" y="4572000"/>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141" name="Google Shape;141;p55"/>
          <p:cNvSpPr txBox="1"/>
          <p:nvPr/>
        </p:nvSpPr>
        <p:spPr>
          <a:xfrm>
            <a:off x="-9525" y="4664075"/>
            <a:ext cx="1463675"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142" name="Google Shape;142;p55"/>
          <p:cNvSpPr txBox="1"/>
          <p:nvPr/>
        </p:nvSpPr>
        <p:spPr>
          <a:xfrm>
            <a:off x="1544637" y="4654550"/>
            <a:ext cx="7599362" cy="7127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143" name="Google Shape;143;p55"/>
          <p:cNvSpPr txBox="1"/>
          <p:nvPr/>
        </p:nvSpPr>
        <p:spPr>
          <a:xfrm>
            <a:off x="1447800" y="0"/>
            <a:ext cx="100012" cy="68675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144" name="Google Shape;144;p5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145" name="Google Shape;145;p55"/>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imes New Roman"/>
                <a:ea typeface="Times New Roman"/>
                <a:cs typeface="Times New Roman"/>
                <a:sym typeface="Times New Roman"/>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imes New Roman"/>
                <a:ea typeface="Times New Roman"/>
                <a:cs typeface="Times New Roman"/>
                <a:sym typeface="Times New Roman"/>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imes New Roman"/>
                <a:ea typeface="Times New Roman"/>
                <a:cs typeface="Times New Roman"/>
                <a:sym typeface="Times New Roman"/>
              </a:defRPr>
            </a:lvl3pPr>
            <a:lvl4pPr indent="-323850" lvl="3" marL="1828800" marR="0" rtl="0" algn="l">
              <a:spcBef>
                <a:spcPts val="400"/>
              </a:spcBef>
              <a:spcAft>
                <a:spcPts val="0"/>
              </a:spcAft>
              <a:buClr>
                <a:srgbClr val="E7BC29"/>
              </a:buClr>
              <a:buSzPts val="15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311150" lvl="4" marL="2286000" marR="0" rtl="0" algn="l">
              <a:spcBef>
                <a:spcPts val="400"/>
              </a:spcBef>
              <a:spcAft>
                <a:spcPts val="0"/>
              </a:spcAft>
              <a:buClr>
                <a:srgbClr val="D092A7"/>
              </a:buClr>
              <a:buSzPts val="1300"/>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46" name="Google Shape;146;p55"/>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Book Antiqua"/>
                <a:ea typeface="Book Antiqua"/>
                <a:cs typeface="Book Antiqua"/>
                <a:sym typeface="Book Antiqua"/>
              </a:defRPr>
            </a:lvl1pPr>
            <a:lvl2pPr lvl="1"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2pPr>
            <a:lvl3pPr lvl="2"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3pPr>
            <a:lvl4pPr lvl="3"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4pPr>
            <a:lvl5pPr lvl="4"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5pPr>
            <a:lvl6pPr lvl="5"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6pPr>
            <a:lvl7pPr lvl="6"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7pPr>
            <a:lvl8pPr lvl="7"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8pPr>
            <a:lvl9pPr lvl="8"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9pPr>
          </a:lstStyle>
          <a:p/>
        </p:txBody>
      </p:sp>
      <p:sp>
        <p:nvSpPr>
          <p:cNvPr id="147" name="Google Shape;147;p55"/>
          <p:cNvSpPr txBox="1"/>
          <p:nvPr>
            <p:ph idx="12" type="sldNum"/>
          </p:nvPr>
        </p:nvSpPr>
        <p:spPr>
          <a:xfrm>
            <a:off x="0" y="4667250"/>
            <a:ext cx="1447800" cy="6635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2800"/>
              <a:buFont typeface="Book Antiqua"/>
              <a:buNone/>
              <a:defRPr b="1" i="0" sz="2800" u="none">
                <a:solidFill>
                  <a:srgbClr val="FFFFFF"/>
                </a:solidFill>
                <a:latin typeface="Book Antiqua"/>
                <a:ea typeface="Book Antiqua"/>
                <a:cs typeface="Book Antiqua"/>
                <a:sym typeface="Book Antiqua"/>
              </a:defRPr>
            </a:lvl1pPr>
            <a:lvl2pPr indent="0" lvl="1" marL="0" marR="0" rtl="0" algn="ctr">
              <a:lnSpc>
                <a:spcPct val="100000"/>
              </a:lnSpc>
              <a:spcBef>
                <a:spcPts val="0"/>
              </a:spcBef>
              <a:spcAft>
                <a:spcPts val="0"/>
              </a:spcAft>
              <a:buClr>
                <a:srgbClr val="FFFFFF"/>
              </a:buClr>
              <a:buSzPts val="2800"/>
              <a:buFont typeface="Book Antiqua"/>
              <a:buNone/>
              <a:defRPr b="1" i="0" sz="2800" u="none">
                <a:solidFill>
                  <a:srgbClr val="FFFFFF"/>
                </a:solidFill>
                <a:latin typeface="Book Antiqua"/>
                <a:ea typeface="Book Antiqua"/>
                <a:cs typeface="Book Antiqua"/>
                <a:sym typeface="Book Antiqua"/>
              </a:defRPr>
            </a:lvl2pPr>
            <a:lvl3pPr indent="0" lvl="2" marL="0" marR="0" rtl="0" algn="ctr">
              <a:lnSpc>
                <a:spcPct val="100000"/>
              </a:lnSpc>
              <a:spcBef>
                <a:spcPts val="0"/>
              </a:spcBef>
              <a:spcAft>
                <a:spcPts val="0"/>
              </a:spcAft>
              <a:buClr>
                <a:srgbClr val="FFFFFF"/>
              </a:buClr>
              <a:buSzPts val="2800"/>
              <a:buFont typeface="Book Antiqua"/>
              <a:buNone/>
              <a:defRPr b="1" i="0" sz="2800" u="none">
                <a:solidFill>
                  <a:srgbClr val="FFFFFF"/>
                </a:solidFill>
                <a:latin typeface="Book Antiqua"/>
                <a:ea typeface="Book Antiqua"/>
                <a:cs typeface="Book Antiqua"/>
                <a:sym typeface="Book Antiqua"/>
              </a:defRPr>
            </a:lvl3pPr>
            <a:lvl4pPr indent="0" lvl="3" marL="0" marR="0" rtl="0" algn="ctr">
              <a:lnSpc>
                <a:spcPct val="100000"/>
              </a:lnSpc>
              <a:spcBef>
                <a:spcPts val="0"/>
              </a:spcBef>
              <a:spcAft>
                <a:spcPts val="0"/>
              </a:spcAft>
              <a:buClr>
                <a:srgbClr val="FFFFFF"/>
              </a:buClr>
              <a:buSzPts val="2800"/>
              <a:buFont typeface="Book Antiqua"/>
              <a:buNone/>
              <a:defRPr b="1" i="0" sz="2800" u="none">
                <a:solidFill>
                  <a:srgbClr val="FFFFFF"/>
                </a:solidFill>
                <a:latin typeface="Book Antiqua"/>
                <a:ea typeface="Book Antiqua"/>
                <a:cs typeface="Book Antiqua"/>
                <a:sym typeface="Book Antiqua"/>
              </a:defRPr>
            </a:lvl4pPr>
            <a:lvl5pPr indent="0" lvl="4" marL="0" marR="0" rtl="0" algn="ctr">
              <a:lnSpc>
                <a:spcPct val="100000"/>
              </a:lnSpc>
              <a:spcBef>
                <a:spcPts val="0"/>
              </a:spcBef>
              <a:spcAft>
                <a:spcPts val="0"/>
              </a:spcAft>
              <a:buClr>
                <a:srgbClr val="FFFFFF"/>
              </a:buClr>
              <a:buSzPts val="2800"/>
              <a:buFont typeface="Book Antiqua"/>
              <a:buNone/>
              <a:defRPr b="1" i="0" sz="2800" u="none">
                <a:solidFill>
                  <a:srgbClr val="FFFFFF"/>
                </a:solidFill>
                <a:latin typeface="Book Antiqua"/>
                <a:ea typeface="Book Antiqua"/>
                <a:cs typeface="Book Antiqua"/>
                <a:sym typeface="Book Antiqua"/>
              </a:defRPr>
            </a:lvl5pPr>
            <a:lvl6pPr indent="0" lvl="5" marL="0" marR="0" rtl="0" algn="ctr">
              <a:lnSpc>
                <a:spcPct val="100000"/>
              </a:lnSpc>
              <a:spcBef>
                <a:spcPts val="0"/>
              </a:spcBef>
              <a:spcAft>
                <a:spcPts val="0"/>
              </a:spcAft>
              <a:buClr>
                <a:srgbClr val="FFFFFF"/>
              </a:buClr>
              <a:buSzPts val="2800"/>
              <a:buFont typeface="Book Antiqua"/>
              <a:buNone/>
              <a:defRPr b="1" i="0" sz="2800" u="none">
                <a:solidFill>
                  <a:srgbClr val="FFFFFF"/>
                </a:solidFill>
                <a:latin typeface="Book Antiqua"/>
                <a:ea typeface="Book Antiqua"/>
                <a:cs typeface="Book Antiqua"/>
                <a:sym typeface="Book Antiqua"/>
              </a:defRPr>
            </a:lvl6pPr>
            <a:lvl7pPr indent="0" lvl="6" marL="0" marR="0" rtl="0" algn="ctr">
              <a:lnSpc>
                <a:spcPct val="100000"/>
              </a:lnSpc>
              <a:spcBef>
                <a:spcPts val="0"/>
              </a:spcBef>
              <a:spcAft>
                <a:spcPts val="0"/>
              </a:spcAft>
              <a:buClr>
                <a:srgbClr val="FFFFFF"/>
              </a:buClr>
              <a:buSzPts val="2800"/>
              <a:buFont typeface="Book Antiqua"/>
              <a:buNone/>
              <a:defRPr b="1" i="0" sz="2800" u="none">
                <a:solidFill>
                  <a:srgbClr val="FFFFFF"/>
                </a:solidFill>
                <a:latin typeface="Book Antiqua"/>
                <a:ea typeface="Book Antiqua"/>
                <a:cs typeface="Book Antiqua"/>
                <a:sym typeface="Book Antiqua"/>
              </a:defRPr>
            </a:lvl7pPr>
            <a:lvl8pPr indent="0" lvl="7" marL="0" marR="0" rtl="0" algn="ctr">
              <a:lnSpc>
                <a:spcPct val="100000"/>
              </a:lnSpc>
              <a:spcBef>
                <a:spcPts val="0"/>
              </a:spcBef>
              <a:spcAft>
                <a:spcPts val="0"/>
              </a:spcAft>
              <a:buClr>
                <a:srgbClr val="FFFFFF"/>
              </a:buClr>
              <a:buSzPts val="2800"/>
              <a:buFont typeface="Book Antiqua"/>
              <a:buNone/>
              <a:defRPr b="1" i="0" sz="2800" u="none">
                <a:solidFill>
                  <a:srgbClr val="FFFFFF"/>
                </a:solidFill>
                <a:latin typeface="Book Antiqua"/>
                <a:ea typeface="Book Antiqua"/>
                <a:cs typeface="Book Antiqua"/>
                <a:sym typeface="Book Antiqua"/>
              </a:defRPr>
            </a:lvl8pPr>
            <a:lvl9pPr indent="0" lvl="8" marL="0" marR="0" rtl="0" algn="ctr">
              <a:lnSpc>
                <a:spcPct val="100000"/>
              </a:lnSpc>
              <a:spcBef>
                <a:spcPts val="0"/>
              </a:spcBef>
              <a:spcAft>
                <a:spcPts val="0"/>
              </a:spcAft>
              <a:buClr>
                <a:srgbClr val="FFFFFF"/>
              </a:buClr>
              <a:buSzPts val="2800"/>
              <a:buFont typeface="Book Antiqua"/>
              <a:buNone/>
              <a:defRPr b="1" i="0" sz="2800" u="none">
                <a:solidFill>
                  <a:srgbClr val="FFFFFF"/>
                </a:solidFill>
                <a:latin typeface="Book Antiqua"/>
                <a:ea typeface="Book Antiqua"/>
                <a:cs typeface="Book Antiqua"/>
                <a:sym typeface="Book Antiqua"/>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
        <p:nvSpPr>
          <p:cNvPr id="148" name="Google Shape;148;p55"/>
          <p:cNvSpPr txBox="1"/>
          <p:nvPr>
            <p:ph idx="11" type="ftr"/>
          </p:nvPr>
        </p:nvSpPr>
        <p:spPr>
          <a:xfrm>
            <a:off x="1600200" y="6248400"/>
            <a:ext cx="45720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chemeClr val="dk2"/>
                </a:solidFill>
                <a:latin typeface="Book Antiqua"/>
                <a:ea typeface="Book Antiqua"/>
                <a:cs typeface="Book Antiqua"/>
                <a:sym typeface="Book Antiqua"/>
              </a:defRPr>
            </a:lvl1pPr>
            <a:lvl2pPr lvl="1"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2pPr>
            <a:lvl3pPr lvl="2"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3pPr>
            <a:lvl4pPr lvl="3"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4pPr>
            <a:lvl5pPr lvl="4"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5pPr>
            <a:lvl6pPr lvl="5"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6pPr>
            <a:lvl7pPr lvl="6"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7pPr>
            <a:lvl8pPr lvl="7"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8pPr>
            <a:lvl9pPr lvl="8" marR="0" rtl="0" algn="l">
              <a:lnSpc>
                <a:spcPct val="100000"/>
              </a:lnSpc>
              <a:spcBef>
                <a:spcPts val="0"/>
              </a:spcBef>
              <a:spcAft>
                <a:spcPts val="0"/>
              </a:spcAft>
              <a:buSzPts val="1400"/>
              <a:buNone/>
              <a:defRPr b="0" i="0" sz="1200" u="none" cap="none" strike="noStrike">
                <a:solidFill>
                  <a:srgbClr val="CF0E30"/>
                </a:solidFill>
                <a:latin typeface="Book Antiqua"/>
                <a:ea typeface="Book Antiqua"/>
                <a:cs typeface="Book Antiqua"/>
                <a:sym typeface="Book Antiqua"/>
              </a:defRPr>
            </a:lvl9pPr>
          </a:lstStyle>
          <a:p/>
        </p:txBody>
      </p:sp>
    </p:spTree>
  </p:cSld>
  <p:clrMap accent1="accent1" accent2="accent2" accent3="accent3" accent4="accent4" accent5="accent5" accent6="accent6" bg1="lt1" bg2="dk2" tx1="dk1" tx2="lt2" folHlink="folHlink" hlink="hlink"/>
  <p:sldLayoutIdLst>
    <p:sldLayoutId id="2147483667"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DATA BASE  MANAGEMENT SYSTEMS</a:t>
            </a:r>
            <a:br>
              <a:rPr b="0" i="0" lang="en-US" sz="4000" u="none">
                <a:solidFill>
                  <a:schemeClr val="dk2"/>
                </a:solidFill>
                <a:latin typeface="Times New Roman"/>
                <a:ea typeface="Times New Roman"/>
                <a:cs typeface="Times New Roman"/>
                <a:sym typeface="Times New Roman"/>
              </a:rPr>
            </a:br>
            <a:endParaRPr/>
          </a:p>
        </p:txBody>
      </p:sp>
      <p:sp>
        <p:nvSpPr>
          <p:cNvPr id="177" name="Google Shape;177;p1"/>
          <p:cNvSpPr txBox="1"/>
          <p:nvPr>
            <p:ph idx="1" type="subTitle"/>
          </p:nvPr>
        </p:nvSpPr>
        <p:spPr>
          <a:xfrm>
            <a:off x="2362200" y="6049962"/>
            <a:ext cx="6705600" cy="685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160"/>
              <a:buNone/>
            </a:pPr>
            <a:r>
              <a:rPr b="0" i="0" lang="en-US" sz="3600" u="none">
                <a:solidFill>
                  <a:srgbClr val="FFFFFF"/>
                </a:solidFill>
                <a:latin typeface="Times New Roman"/>
                <a:ea typeface="Times New Roman"/>
                <a:cs typeface="Times New Roman"/>
                <a:sym typeface="Times New Roman"/>
              </a:rPr>
              <a:t>Overview: Unit 1</a:t>
            </a:r>
            <a:endParaRPr/>
          </a:p>
        </p:txBody>
      </p:sp>
      <p:sp>
        <p:nvSpPr>
          <p:cNvPr id="178" name="Google Shape;178;p1"/>
          <p:cNvSpPr txBox="1"/>
          <p:nvPr/>
        </p:nvSpPr>
        <p:spPr>
          <a:xfrm>
            <a:off x="8001000" y="228600"/>
            <a:ext cx="838200" cy="381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400"/>
              <a:buFont typeface="Book Antiqua"/>
              <a:buNone/>
            </a:pPr>
            <a:fld id="{00000000-1234-1234-1234-123412341234}" type="slidenum">
              <a:rPr b="1" i="0" lang="en-US" sz="1400" u="none">
                <a:solidFill>
                  <a:schemeClr val="dk2"/>
                </a:solidFill>
                <a:latin typeface="Book Antiqua"/>
                <a:ea typeface="Book Antiqua"/>
                <a:cs typeface="Book Antiqua"/>
                <a:sym typeface="Book Antiqua"/>
              </a:rPr>
              <a:t>‹#›</a:t>
            </a:fld>
            <a:endParaRPr/>
          </a:p>
        </p:txBody>
      </p:sp>
      <p:pic>
        <p:nvPicPr>
          <p:cNvPr id="179" name="Google Shape;179;p1"/>
          <p:cNvPicPr preferRelativeResize="0"/>
          <p:nvPr/>
        </p:nvPicPr>
        <p:blipFill rotWithShape="1">
          <a:blip r:embed="rId3">
            <a:alphaModFix/>
          </a:blip>
          <a:srcRect b="0" l="0" r="0" t="0"/>
          <a:stretch/>
        </p:blipFill>
        <p:spPr>
          <a:xfrm>
            <a:off x="0" y="0"/>
            <a:ext cx="685800" cy="1219200"/>
          </a:xfrm>
          <a:prstGeom prst="rect">
            <a:avLst/>
          </a:prstGeom>
          <a:noFill/>
          <a:ln>
            <a:noFill/>
          </a:ln>
        </p:spPr>
      </p:pic>
      <p:sp>
        <p:nvSpPr>
          <p:cNvPr id="180" name="Google Shape;180;p1"/>
          <p:cNvSpPr txBox="1"/>
          <p:nvPr/>
        </p:nvSpPr>
        <p:spPr>
          <a:xfrm>
            <a:off x="2085975" y="236537"/>
            <a:ext cx="586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0"/>
          <p:cNvSpPr txBox="1"/>
          <p:nvPr>
            <p:ph type="title"/>
          </p:nvPr>
        </p:nvSpPr>
        <p:spPr>
          <a:xfrm>
            <a:off x="609600" y="1524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4400"/>
              <a:buFont typeface="Times New Roman"/>
              <a:buNone/>
            </a:pPr>
            <a:r>
              <a:rPr b="0" i="0" lang="en-US" sz="4400" u="none">
                <a:solidFill>
                  <a:srgbClr val="FF3399"/>
                </a:solidFill>
                <a:latin typeface="Times New Roman"/>
                <a:ea typeface="Times New Roman"/>
                <a:cs typeface="Times New Roman"/>
                <a:sym typeface="Times New Roman"/>
              </a:rPr>
              <a:t>Data Independence</a:t>
            </a:r>
            <a:endParaRPr/>
          </a:p>
        </p:txBody>
      </p:sp>
      <p:sp>
        <p:nvSpPr>
          <p:cNvPr id="252" name="Google Shape;252;p10"/>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253" name="Google Shape;253;p10"/>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sp>
        <p:nvSpPr>
          <p:cNvPr id="254" name="Google Shape;254;p10"/>
          <p:cNvSpPr txBox="1"/>
          <p:nvPr>
            <p:ph idx="1" type="body"/>
          </p:nvPr>
        </p:nvSpPr>
        <p:spPr>
          <a:xfrm>
            <a:off x="304800" y="1600200"/>
            <a:ext cx="4572000" cy="35814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Symbols"/>
              <a:buChar char="◻"/>
            </a:pPr>
            <a:r>
              <a:rPr b="0" i="0" lang="en-US" sz="2400" u="none" cap="none" strike="noStrike">
                <a:solidFill>
                  <a:schemeClr val="dk1"/>
                </a:solidFill>
                <a:latin typeface="Times New Roman"/>
                <a:ea typeface="Times New Roman"/>
                <a:cs typeface="Times New Roman"/>
                <a:sym typeface="Times New Roman"/>
              </a:rPr>
              <a:t>Applications insulated from how data is structured and stored.</a:t>
            </a:r>
            <a:endParaRPr/>
          </a:p>
          <a:p>
            <a:pPr indent="-319087" lvl="0" marL="319087" marR="0" rtl="0" algn="l">
              <a:lnSpc>
                <a:spcPct val="100000"/>
              </a:lnSpc>
              <a:spcBef>
                <a:spcPts val="700"/>
              </a:spcBef>
              <a:spcAft>
                <a:spcPts val="0"/>
              </a:spcAft>
              <a:buClr>
                <a:schemeClr val="accent2"/>
              </a:buClr>
              <a:buSzPts val="1440"/>
              <a:buFont typeface="Noto Sans Symbols"/>
              <a:buChar char="◻"/>
            </a:pPr>
            <a:r>
              <a:rPr b="0" i="0" lang="en-US" sz="2400" u="sng" cap="none" strike="noStrike">
                <a:solidFill>
                  <a:srgbClr val="FF3399"/>
                </a:solidFill>
                <a:latin typeface="Times New Roman"/>
                <a:ea typeface="Times New Roman"/>
                <a:cs typeface="Times New Roman"/>
                <a:sym typeface="Times New Roman"/>
              </a:rPr>
              <a:t>Logical data independence</a:t>
            </a:r>
            <a:r>
              <a:rPr b="0" i="0" lang="en-US" sz="2400" u="none" cap="none" strike="noStrike">
                <a:solidFill>
                  <a:srgbClr val="FF3399"/>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Protection from changes in </a:t>
            </a:r>
            <a:r>
              <a:rPr b="0" i="1" lang="en-US" sz="2400" u="none" cap="none" strike="noStrike">
                <a:solidFill>
                  <a:schemeClr val="dk1"/>
                </a:solidFill>
                <a:latin typeface="Times New Roman"/>
                <a:ea typeface="Times New Roman"/>
                <a:cs typeface="Times New Roman"/>
                <a:sym typeface="Times New Roman"/>
              </a:rPr>
              <a:t>logical </a:t>
            </a:r>
            <a:r>
              <a:rPr b="0" i="0" lang="en-US" sz="2400" u="none" cap="none" strike="noStrike">
                <a:solidFill>
                  <a:schemeClr val="dk1"/>
                </a:solidFill>
                <a:latin typeface="Times New Roman"/>
                <a:ea typeface="Times New Roman"/>
                <a:cs typeface="Times New Roman"/>
                <a:sym typeface="Times New Roman"/>
              </a:rPr>
              <a:t>structure of data.</a:t>
            </a:r>
            <a:endParaRPr/>
          </a:p>
          <a:p>
            <a:pPr indent="-227647" lvl="0" marL="319087" marR="0" rtl="0" algn="l">
              <a:lnSpc>
                <a:spcPct val="100000"/>
              </a:lnSpc>
              <a:spcBef>
                <a:spcPts val="700"/>
              </a:spcBef>
              <a:spcAft>
                <a:spcPts val="0"/>
              </a:spcAft>
              <a:buClr>
                <a:schemeClr val="accent2"/>
              </a:buClr>
              <a:buSzPts val="144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319087" lvl="0" marL="319087" marR="0" rtl="0" algn="l">
              <a:lnSpc>
                <a:spcPct val="100000"/>
              </a:lnSpc>
              <a:spcBef>
                <a:spcPts val="700"/>
              </a:spcBef>
              <a:spcAft>
                <a:spcPts val="0"/>
              </a:spcAft>
              <a:buClr>
                <a:schemeClr val="accent2"/>
              </a:buClr>
              <a:buSzPts val="1440"/>
              <a:buFont typeface="Noto Sans Symbols"/>
              <a:buChar char="◻"/>
            </a:pPr>
            <a:r>
              <a:rPr b="0" i="0" lang="en-US" sz="2400" u="sng" cap="none" strike="noStrike">
                <a:solidFill>
                  <a:srgbClr val="FF3399"/>
                </a:solidFill>
                <a:latin typeface="Times New Roman"/>
                <a:ea typeface="Times New Roman"/>
                <a:cs typeface="Times New Roman"/>
                <a:sym typeface="Times New Roman"/>
              </a:rPr>
              <a:t>Physical data independence</a:t>
            </a:r>
            <a:r>
              <a:rPr b="0" i="0" lang="en-US" sz="2400" u="none" cap="none" strike="noStrike">
                <a:solidFill>
                  <a:schemeClr val="accent2"/>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Protection from changes in </a:t>
            </a:r>
            <a:r>
              <a:rPr b="0" i="1" lang="en-US" sz="2400" u="none" cap="none" strike="noStrike">
                <a:solidFill>
                  <a:schemeClr val="dk1"/>
                </a:solidFill>
                <a:latin typeface="Times New Roman"/>
                <a:ea typeface="Times New Roman"/>
                <a:cs typeface="Times New Roman"/>
                <a:sym typeface="Times New Roman"/>
              </a:rPr>
              <a:t>physical</a:t>
            </a:r>
            <a:r>
              <a:rPr b="0" i="0" lang="en-US" sz="2400" u="none" cap="none" strike="noStrike">
                <a:solidFill>
                  <a:schemeClr val="dk1"/>
                </a:solidFill>
                <a:latin typeface="Times New Roman"/>
                <a:ea typeface="Times New Roman"/>
                <a:cs typeface="Times New Roman"/>
                <a:sym typeface="Times New Roman"/>
              </a:rPr>
              <a:t> structure of data.</a:t>
            </a:r>
            <a:endParaRPr/>
          </a:p>
        </p:txBody>
      </p:sp>
      <p:grpSp>
        <p:nvGrpSpPr>
          <p:cNvPr id="255" name="Google Shape;255;p10"/>
          <p:cNvGrpSpPr/>
          <p:nvPr/>
        </p:nvGrpSpPr>
        <p:grpSpPr>
          <a:xfrm>
            <a:off x="5181600" y="1752600"/>
            <a:ext cx="3778250" cy="3810000"/>
            <a:chOff x="3156" y="1574"/>
            <a:chExt cx="2325" cy="2066"/>
          </a:xfrm>
        </p:grpSpPr>
        <p:sp>
          <p:nvSpPr>
            <p:cNvPr id="256" name="Google Shape;256;p10"/>
            <p:cNvSpPr/>
            <p:nvPr/>
          </p:nvSpPr>
          <p:spPr>
            <a:xfrm>
              <a:off x="3992" y="2936"/>
              <a:ext cx="656" cy="128"/>
            </a:xfrm>
            <a:prstGeom prst="ellipse">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cxnSp>
          <p:nvCxnSpPr>
            <p:cNvPr id="257" name="Google Shape;257;p10"/>
            <p:cNvCxnSpPr/>
            <p:nvPr/>
          </p:nvCxnSpPr>
          <p:spPr>
            <a:xfrm>
              <a:off x="3982" y="2997"/>
              <a:ext cx="2" cy="603"/>
            </a:xfrm>
            <a:prstGeom prst="straightConnector1">
              <a:avLst/>
            </a:prstGeom>
            <a:noFill/>
            <a:ln cap="flat" cmpd="sng" w="25400">
              <a:solidFill>
                <a:schemeClr val="dk2"/>
              </a:solidFill>
              <a:prstDash val="solid"/>
              <a:miter lim="800000"/>
              <a:headEnd len="med" w="med" type="none"/>
              <a:tailEnd len="med" w="med" type="none"/>
            </a:ln>
          </p:spPr>
        </p:cxnSp>
        <p:sp>
          <p:nvSpPr>
            <p:cNvPr id="258" name="Google Shape;258;p10"/>
            <p:cNvSpPr/>
            <p:nvPr/>
          </p:nvSpPr>
          <p:spPr>
            <a:xfrm>
              <a:off x="3992" y="3512"/>
              <a:ext cx="656" cy="128"/>
            </a:xfrm>
            <a:prstGeom prst="ellipse">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cxnSp>
          <p:nvCxnSpPr>
            <p:cNvPr id="259" name="Google Shape;259;p10"/>
            <p:cNvCxnSpPr/>
            <p:nvPr/>
          </p:nvCxnSpPr>
          <p:spPr>
            <a:xfrm>
              <a:off x="4656" y="3024"/>
              <a:ext cx="0" cy="528"/>
            </a:xfrm>
            <a:prstGeom prst="straightConnector1">
              <a:avLst/>
            </a:prstGeom>
            <a:noFill/>
            <a:ln cap="flat" cmpd="sng" w="25400">
              <a:solidFill>
                <a:schemeClr val="dk2"/>
              </a:solidFill>
              <a:prstDash val="solid"/>
              <a:miter lim="800000"/>
              <a:headEnd len="med" w="med" type="none"/>
              <a:tailEnd len="med" w="med" type="none"/>
            </a:ln>
          </p:spPr>
        </p:cxnSp>
        <p:sp>
          <p:nvSpPr>
            <p:cNvPr id="260" name="Google Shape;260;p10"/>
            <p:cNvSpPr txBox="1"/>
            <p:nvPr/>
          </p:nvSpPr>
          <p:spPr>
            <a:xfrm>
              <a:off x="3589" y="2534"/>
              <a:ext cx="1493" cy="249"/>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Book Antiqua"/>
                <a:buNone/>
              </a:pPr>
              <a:r>
                <a:rPr b="0" i="0" lang="en-US" sz="2400" u="none">
                  <a:solidFill>
                    <a:schemeClr val="dk2"/>
                  </a:solidFill>
                  <a:latin typeface="Book Antiqua"/>
                  <a:ea typeface="Book Antiqua"/>
                  <a:cs typeface="Book Antiqua"/>
                  <a:sym typeface="Book Antiqua"/>
                </a:rPr>
                <a:t>Physical Schema</a:t>
              </a:r>
              <a:endParaRPr/>
            </a:p>
          </p:txBody>
        </p:sp>
        <p:sp>
          <p:nvSpPr>
            <p:cNvPr id="261" name="Google Shape;261;p10"/>
            <p:cNvSpPr txBox="1"/>
            <p:nvPr/>
          </p:nvSpPr>
          <p:spPr>
            <a:xfrm>
              <a:off x="3440" y="2102"/>
              <a:ext cx="1755" cy="248"/>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Book Antiqua"/>
                <a:buNone/>
              </a:pPr>
              <a:r>
                <a:rPr b="0" i="0" lang="en-US" sz="2400" u="none">
                  <a:solidFill>
                    <a:schemeClr val="dk2"/>
                  </a:solidFill>
                  <a:latin typeface="Book Antiqua"/>
                  <a:ea typeface="Book Antiqua"/>
                  <a:cs typeface="Book Antiqua"/>
                  <a:sym typeface="Book Antiqua"/>
                </a:rPr>
                <a:t>Conceptual Schema</a:t>
              </a:r>
              <a:endParaRPr/>
            </a:p>
          </p:txBody>
        </p:sp>
        <p:sp>
          <p:nvSpPr>
            <p:cNvPr id="262" name="Google Shape;262;p10"/>
            <p:cNvSpPr txBox="1"/>
            <p:nvPr/>
          </p:nvSpPr>
          <p:spPr>
            <a:xfrm>
              <a:off x="3156" y="1574"/>
              <a:ext cx="691" cy="249"/>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Book Antiqua"/>
                <a:buNone/>
              </a:pPr>
              <a:r>
                <a:rPr b="0" i="0" lang="en-US" sz="2400" u="none">
                  <a:solidFill>
                    <a:schemeClr val="dk2"/>
                  </a:solidFill>
                  <a:latin typeface="Book Antiqua"/>
                  <a:ea typeface="Book Antiqua"/>
                  <a:cs typeface="Book Antiqua"/>
                  <a:sym typeface="Book Antiqua"/>
                </a:rPr>
                <a:t>View 1</a:t>
              </a:r>
              <a:endParaRPr/>
            </a:p>
          </p:txBody>
        </p:sp>
        <p:sp>
          <p:nvSpPr>
            <p:cNvPr id="263" name="Google Shape;263;p10"/>
            <p:cNvSpPr txBox="1"/>
            <p:nvPr/>
          </p:nvSpPr>
          <p:spPr>
            <a:xfrm>
              <a:off x="3972" y="1574"/>
              <a:ext cx="690" cy="249"/>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Book Antiqua"/>
                <a:buNone/>
              </a:pPr>
              <a:r>
                <a:rPr b="0" i="0" lang="en-US" sz="2400" u="none">
                  <a:solidFill>
                    <a:schemeClr val="dk2"/>
                  </a:solidFill>
                  <a:latin typeface="Book Antiqua"/>
                  <a:ea typeface="Book Antiqua"/>
                  <a:cs typeface="Book Antiqua"/>
                  <a:sym typeface="Book Antiqua"/>
                </a:rPr>
                <a:t>View 2</a:t>
              </a:r>
              <a:endParaRPr/>
            </a:p>
          </p:txBody>
        </p:sp>
        <p:sp>
          <p:nvSpPr>
            <p:cNvPr id="264" name="Google Shape;264;p10"/>
            <p:cNvSpPr txBox="1"/>
            <p:nvPr/>
          </p:nvSpPr>
          <p:spPr>
            <a:xfrm>
              <a:off x="4790" y="1574"/>
              <a:ext cx="691" cy="249"/>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Book Antiqua"/>
                <a:buNone/>
              </a:pPr>
              <a:r>
                <a:rPr b="0" i="0" lang="en-US" sz="2400" u="none">
                  <a:solidFill>
                    <a:schemeClr val="dk2"/>
                  </a:solidFill>
                  <a:latin typeface="Book Antiqua"/>
                  <a:ea typeface="Book Antiqua"/>
                  <a:cs typeface="Book Antiqua"/>
                  <a:sym typeface="Book Antiqua"/>
                </a:rPr>
                <a:t>View 3</a:t>
              </a:r>
              <a:endParaRPr/>
            </a:p>
          </p:txBody>
        </p:sp>
        <p:sp>
          <p:nvSpPr>
            <p:cNvPr id="265" name="Google Shape;265;p10"/>
            <p:cNvSpPr txBox="1"/>
            <p:nvPr/>
          </p:nvSpPr>
          <p:spPr>
            <a:xfrm>
              <a:off x="3176" y="1592"/>
              <a:ext cx="656" cy="224"/>
            </a:xfrm>
            <a:prstGeom prst="rect">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266" name="Google Shape;266;p10"/>
            <p:cNvSpPr txBox="1"/>
            <p:nvPr/>
          </p:nvSpPr>
          <p:spPr>
            <a:xfrm>
              <a:off x="3992" y="1592"/>
              <a:ext cx="656" cy="224"/>
            </a:xfrm>
            <a:prstGeom prst="rect">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267" name="Google Shape;267;p10"/>
            <p:cNvSpPr txBox="1"/>
            <p:nvPr/>
          </p:nvSpPr>
          <p:spPr>
            <a:xfrm>
              <a:off x="4808" y="1592"/>
              <a:ext cx="656" cy="224"/>
            </a:xfrm>
            <a:prstGeom prst="rect">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268" name="Google Shape;268;p10"/>
            <p:cNvSpPr txBox="1"/>
            <p:nvPr/>
          </p:nvSpPr>
          <p:spPr>
            <a:xfrm>
              <a:off x="3464" y="2120"/>
              <a:ext cx="1760" cy="224"/>
            </a:xfrm>
            <a:prstGeom prst="rect">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269" name="Google Shape;269;p10"/>
            <p:cNvSpPr txBox="1"/>
            <p:nvPr/>
          </p:nvSpPr>
          <p:spPr>
            <a:xfrm>
              <a:off x="3608" y="2552"/>
              <a:ext cx="1472" cy="224"/>
            </a:xfrm>
            <a:prstGeom prst="rect">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cxnSp>
          <p:nvCxnSpPr>
            <p:cNvPr id="270" name="Google Shape;270;p10"/>
            <p:cNvCxnSpPr/>
            <p:nvPr/>
          </p:nvCxnSpPr>
          <p:spPr>
            <a:xfrm>
              <a:off x="3504" y="1824"/>
              <a:ext cx="336" cy="288"/>
            </a:xfrm>
            <a:prstGeom prst="straightConnector1">
              <a:avLst/>
            </a:prstGeom>
            <a:noFill/>
            <a:ln cap="flat" cmpd="sng" w="12700">
              <a:solidFill>
                <a:schemeClr val="dk2"/>
              </a:solidFill>
              <a:prstDash val="solid"/>
              <a:miter lim="800000"/>
              <a:headEnd len="med" w="med" type="stealth"/>
              <a:tailEnd len="med" w="med" type="stealth"/>
            </a:ln>
          </p:spPr>
        </p:cxnSp>
        <p:cxnSp>
          <p:nvCxnSpPr>
            <p:cNvPr id="271" name="Google Shape;271;p10"/>
            <p:cNvCxnSpPr/>
            <p:nvPr/>
          </p:nvCxnSpPr>
          <p:spPr>
            <a:xfrm>
              <a:off x="4320" y="1824"/>
              <a:ext cx="0" cy="288"/>
            </a:xfrm>
            <a:prstGeom prst="straightConnector1">
              <a:avLst/>
            </a:prstGeom>
            <a:noFill/>
            <a:ln cap="flat" cmpd="sng" w="12700">
              <a:solidFill>
                <a:schemeClr val="dk2"/>
              </a:solidFill>
              <a:prstDash val="solid"/>
              <a:miter lim="800000"/>
              <a:headEnd len="med" w="med" type="stealth"/>
              <a:tailEnd len="med" w="med" type="stealth"/>
            </a:ln>
          </p:spPr>
        </p:cxnSp>
        <p:cxnSp>
          <p:nvCxnSpPr>
            <p:cNvPr id="272" name="Google Shape;272;p10"/>
            <p:cNvCxnSpPr/>
            <p:nvPr/>
          </p:nvCxnSpPr>
          <p:spPr>
            <a:xfrm flipH="1">
              <a:off x="4800" y="1824"/>
              <a:ext cx="336" cy="288"/>
            </a:xfrm>
            <a:prstGeom prst="straightConnector1">
              <a:avLst/>
            </a:prstGeom>
            <a:noFill/>
            <a:ln cap="flat" cmpd="sng" w="12700">
              <a:solidFill>
                <a:schemeClr val="dk2"/>
              </a:solidFill>
              <a:prstDash val="solid"/>
              <a:miter lim="800000"/>
              <a:headEnd len="med" w="med" type="stealth"/>
              <a:tailEnd len="med" w="med" type="stealth"/>
            </a:ln>
          </p:spPr>
        </p:cxnSp>
        <p:cxnSp>
          <p:nvCxnSpPr>
            <p:cNvPr id="273" name="Google Shape;273;p10"/>
            <p:cNvCxnSpPr/>
            <p:nvPr/>
          </p:nvCxnSpPr>
          <p:spPr>
            <a:xfrm>
              <a:off x="4320" y="2352"/>
              <a:ext cx="0" cy="192"/>
            </a:xfrm>
            <a:prstGeom prst="straightConnector1">
              <a:avLst/>
            </a:prstGeom>
            <a:noFill/>
            <a:ln cap="flat" cmpd="sng" w="12700">
              <a:solidFill>
                <a:schemeClr val="dk2"/>
              </a:solidFill>
              <a:prstDash val="solid"/>
              <a:miter lim="800000"/>
              <a:headEnd len="med" w="med" type="stealth"/>
              <a:tailEnd len="med" w="med" type="stealth"/>
            </a:ln>
          </p:spPr>
        </p:cxnSp>
        <p:cxnSp>
          <p:nvCxnSpPr>
            <p:cNvPr id="274" name="Google Shape;274;p10"/>
            <p:cNvCxnSpPr/>
            <p:nvPr/>
          </p:nvCxnSpPr>
          <p:spPr>
            <a:xfrm>
              <a:off x="4320" y="2784"/>
              <a:ext cx="0" cy="240"/>
            </a:xfrm>
            <a:prstGeom prst="straightConnector1">
              <a:avLst/>
            </a:prstGeom>
            <a:noFill/>
            <a:ln cap="flat" cmpd="sng" w="12700">
              <a:solidFill>
                <a:schemeClr val="dk2"/>
              </a:solidFill>
              <a:prstDash val="solid"/>
              <a:miter lim="800000"/>
              <a:headEnd len="med" w="med" type="stealth"/>
              <a:tailEnd len="med" w="med" type="stealth"/>
            </a:ln>
          </p:spPr>
        </p:cxnSp>
        <p:sp>
          <p:nvSpPr>
            <p:cNvPr id="275" name="Google Shape;275;p10"/>
            <p:cNvSpPr txBox="1"/>
            <p:nvPr/>
          </p:nvSpPr>
          <p:spPr>
            <a:xfrm>
              <a:off x="4071" y="3120"/>
              <a:ext cx="475" cy="3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3200"/>
                <a:buFont typeface="Arial"/>
                <a:buNone/>
              </a:pPr>
              <a:r>
                <a:rPr b="1" i="0" lang="en-US" sz="3200" u="none">
                  <a:solidFill>
                    <a:srgbClr val="CF0E30"/>
                  </a:solidFill>
                  <a:latin typeface="Arial"/>
                  <a:ea typeface="Arial"/>
                  <a:cs typeface="Arial"/>
                  <a:sym typeface="Arial"/>
                </a:rPr>
                <a:t>DB</a:t>
              </a:r>
              <a:endParaRPr/>
            </a:p>
          </p:txBody>
        </p:sp>
      </p:grpSp>
      <p:sp>
        <p:nvSpPr>
          <p:cNvPr id="276" name="Google Shape;276;p10"/>
          <p:cNvSpPr/>
          <p:nvPr/>
        </p:nvSpPr>
        <p:spPr>
          <a:xfrm rot="-1260000">
            <a:off x="4586287" y="2447925"/>
            <a:ext cx="1270000" cy="304800"/>
          </a:xfrm>
          <a:prstGeom prst="notchedRightArrow">
            <a:avLst>
              <a:gd fmla="val 50000" name="adj1"/>
              <a:gd fmla="val 50000"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277" name="Google Shape;277;p10"/>
          <p:cNvSpPr/>
          <p:nvPr/>
        </p:nvSpPr>
        <p:spPr>
          <a:xfrm rot="-1920000">
            <a:off x="4535487" y="3605212"/>
            <a:ext cx="1752600" cy="304800"/>
          </a:xfrm>
          <a:prstGeom prst="notchedRightArrow">
            <a:avLst>
              <a:gd fmla="val 50000" name="adj1"/>
              <a:gd fmla="val 50000"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1"/>
          <p:cNvSpPr txBox="1"/>
          <p:nvPr>
            <p:ph type="title"/>
          </p:nvPr>
        </p:nvSpPr>
        <p:spPr>
          <a:xfrm>
            <a:off x="457200" y="228600"/>
            <a:ext cx="83820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4000"/>
              <a:buFont typeface="Times New Roman"/>
              <a:buNone/>
            </a:pPr>
            <a:r>
              <a:rPr b="0" i="0" lang="en-US" sz="4000" u="none">
                <a:solidFill>
                  <a:srgbClr val="FF3399"/>
                </a:solidFill>
                <a:latin typeface="Times New Roman"/>
                <a:ea typeface="Times New Roman"/>
                <a:cs typeface="Times New Roman"/>
                <a:sym typeface="Times New Roman"/>
              </a:rPr>
              <a:t>3 Levels of Abstraction</a:t>
            </a:r>
            <a:endParaRPr/>
          </a:p>
        </p:txBody>
      </p:sp>
      <p:sp>
        <p:nvSpPr>
          <p:cNvPr id="288" name="Google Shape;288;p11"/>
          <p:cNvSpPr txBox="1"/>
          <p:nvPr>
            <p:ph idx="1" type="body"/>
          </p:nvPr>
        </p:nvSpPr>
        <p:spPr>
          <a:xfrm>
            <a:off x="533400" y="1600200"/>
            <a:ext cx="4114800" cy="3962400"/>
          </a:xfrm>
          <a:prstGeom prst="rect">
            <a:avLst/>
          </a:prstGeom>
          <a:noFill/>
          <a:ln>
            <a:noFill/>
          </a:ln>
        </p:spPr>
        <p:txBody>
          <a:bodyPr anchorCtr="0" anchor="t" bIns="45700" lIns="91425" spcFirstLastPara="1" rIns="91425" wrap="square" tIns="45700">
            <a:noAutofit/>
          </a:bodyPr>
          <a:lstStyle/>
          <a:p>
            <a:pPr indent="-319087" lvl="0" marL="319087" rtl="0" algn="l">
              <a:lnSpc>
                <a:spcPct val="100000"/>
              </a:lnSpc>
              <a:spcBef>
                <a:spcPts val="0"/>
              </a:spcBef>
              <a:spcAft>
                <a:spcPts val="0"/>
              </a:spcAft>
              <a:buClr>
                <a:schemeClr val="accent2"/>
              </a:buClr>
              <a:buSzPts val="1440"/>
              <a:buFont typeface="Noto Sans Symbols"/>
              <a:buChar char="◻"/>
            </a:pPr>
            <a:r>
              <a:rPr b="0" i="0" lang="en-US" sz="2400" u="none">
                <a:solidFill>
                  <a:srgbClr val="FF3399"/>
                </a:solidFill>
                <a:latin typeface="Times New Roman"/>
                <a:ea typeface="Times New Roman"/>
                <a:cs typeface="Times New Roman"/>
                <a:sym typeface="Times New Roman"/>
              </a:rPr>
              <a:t>Views</a:t>
            </a:r>
            <a:r>
              <a:rPr b="0" i="0" lang="en-US" sz="2400" u="none">
                <a:solidFill>
                  <a:schemeClr val="dk1"/>
                </a:solidFill>
                <a:latin typeface="Times New Roman"/>
                <a:ea typeface="Times New Roman"/>
                <a:cs typeface="Times New Roman"/>
                <a:sym typeface="Times New Roman"/>
              </a:rPr>
              <a:t> describe how users see the data.  </a:t>
            </a:r>
            <a:endParaRPr/>
          </a:p>
          <a:p>
            <a:pPr indent="-319087" lvl="0" marL="319087" rtl="0" algn="l">
              <a:lnSpc>
                <a:spcPct val="100000"/>
              </a:lnSpc>
              <a:spcBef>
                <a:spcPts val="700"/>
              </a:spcBef>
              <a:spcAft>
                <a:spcPts val="0"/>
              </a:spcAft>
              <a:buClr>
                <a:schemeClr val="accent2"/>
              </a:buClr>
              <a:buSzPts val="1440"/>
              <a:buFont typeface="Noto Sans Symbols"/>
              <a:buChar char="◻"/>
            </a:pPr>
            <a:r>
              <a:rPr b="0" i="0" lang="en-US" sz="2400" u="none">
                <a:solidFill>
                  <a:schemeClr val="dk1"/>
                </a:solidFill>
                <a:latin typeface="Times New Roman"/>
                <a:ea typeface="Times New Roman"/>
                <a:cs typeface="Times New Roman"/>
                <a:sym typeface="Times New Roman"/>
              </a:rPr>
              <a:t>                                      </a:t>
            </a:r>
            <a:endParaRPr/>
          </a:p>
          <a:p>
            <a:pPr indent="-319087" lvl="0" marL="319087" rtl="0" algn="l">
              <a:lnSpc>
                <a:spcPct val="100000"/>
              </a:lnSpc>
              <a:spcBef>
                <a:spcPts val="700"/>
              </a:spcBef>
              <a:spcAft>
                <a:spcPts val="0"/>
              </a:spcAft>
              <a:buClr>
                <a:schemeClr val="accent2"/>
              </a:buClr>
              <a:buSzPts val="1440"/>
              <a:buFont typeface="Noto Sans Symbols"/>
              <a:buChar char="◻"/>
            </a:pPr>
            <a:r>
              <a:rPr b="0" i="0" lang="en-US" sz="2400" u="none">
                <a:solidFill>
                  <a:srgbClr val="FF3399"/>
                </a:solidFill>
                <a:latin typeface="Times New Roman"/>
                <a:ea typeface="Times New Roman"/>
                <a:cs typeface="Times New Roman"/>
                <a:sym typeface="Times New Roman"/>
              </a:rPr>
              <a:t>Conceptual schema </a:t>
            </a:r>
            <a:r>
              <a:rPr b="0" i="0" lang="en-US" sz="2400" u="none">
                <a:solidFill>
                  <a:schemeClr val="dk1"/>
                </a:solidFill>
                <a:latin typeface="Times New Roman"/>
                <a:ea typeface="Times New Roman"/>
                <a:cs typeface="Times New Roman"/>
                <a:sym typeface="Times New Roman"/>
              </a:rPr>
              <a:t>defines logical structure.</a:t>
            </a:r>
            <a:endParaRPr/>
          </a:p>
          <a:p>
            <a:pPr indent="-227647" lvl="0" marL="319087" rtl="0" algn="l">
              <a:lnSpc>
                <a:spcPct val="100000"/>
              </a:lnSpc>
              <a:spcBef>
                <a:spcPts val="700"/>
              </a:spcBef>
              <a:spcAft>
                <a:spcPts val="0"/>
              </a:spcAft>
              <a:buClr>
                <a:schemeClr val="accent2"/>
              </a:buClr>
              <a:buSzPts val="1440"/>
              <a:buFont typeface="Noto Sans Symbols"/>
              <a:buNone/>
            </a:pPr>
            <a:r>
              <a:t/>
            </a:r>
            <a:endParaRPr b="0" i="0" sz="2400" u="none">
              <a:solidFill>
                <a:schemeClr val="dk1"/>
              </a:solidFill>
              <a:latin typeface="Times New Roman"/>
              <a:ea typeface="Times New Roman"/>
              <a:cs typeface="Times New Roman"/>
              <a:sym typeface="Times New Roman"/>
            </a:endParaRPr>
          </a:p>
          <a:p>
            <a:pPr indent="-319087" lvl="0" marL="319087" rtl="0" algn="l">
              <a:lnSpc>
                <a:spcPct val="100000"/>
              </a:lnSpc>
              <a:spcBef>
                <a:spcPts val="700"/>
              </a:spcBef>
              <a:spcAft>
                <a:spcPts val="0"/>
              </a:spcAft>
              <a:buClr>
                <a:schemeClr val="accent2"/>
              </a:buClr>
              <a:buSzPts val="1440"/>
              <a:buFont typeface="Noto Sans Symbols"/>
              <a:buChar char="◻"/>
            </a:pPr>
            <a:r>
              <a:rPr b="0" i="0" lang="en-US" sz="2400" u="none">
                <a:solidFill>
                  <a:srgbClr val="FF3399"/>
                </a:solidFill>
                <a:latin typeface="Times New Roman"/>
                <a:ea typeface="Times New Roman"/>
                <a:cs typeface="Times New Roman"/>
                <a:sym typeface="Times New Roman"/>
              </a:rPr>
              <a:t>Physical schema </a:t>
            </a:r>
            <a:r>
              <a:rPr b="0" i="0" lang="en-US" sz="2400" u="none">
                <a:solidFill>
                  <a:schemeClr val="dk1"/>
                </a:solidFill>
                <a:latin typeface="Times New Roman"/>
                <a:ea typeface="Times New Roman"/>
                <a:cs typeface="Times New Roman"/>
                <a:sym typeface="Times New Roman"/>
              </a:rPr>
              <a:t>describes the files and indexes used.</a:t>
            </a:r>
            <a:endParaRPr/>
          </a:p>
          <a:p>
            <a:pPr indent="-227648" lvl="0" marL="319088" rtl="0" algn="l">
              <a:spcBef>
                <a:spcPts val="700"/>
              </a:spcBef>
              <a:spcAft>
                <a:spcPts val="0"/>
              </a:spcAft>
              <a:buSzPts val="1440"/>
              <a:buNone/>
            </a:pPr>
            <a:r>
              <a:t/>
            </a:r>
            <a:endParaRPr b="0" i="0" sz="2400" u="none">
              <a:solidFill>
                <a:schemeClr val="dk1"/>
              </a:solidFill>
              <a:latin typeface="Times New Roman"/>
              <a:ea typeface="Times New Roman"/>
              <a:cs typeface="Times New Roman"/>
              <a:sym typeface="Times New Roman"/>
            </a:endParaRPr>
          </a:p>
        </p:txBody>
      </p:sp>
      <p:sp>
        <p:nvSpPr>
          <p:cNvPr id="289" name="Google Shape;289;p11"/>
          <p:cNvSpPr txBox="1"/>
          <p:nvPr/>
        </p:nvSpPr>
        <p:spPr>
          <a:xfrm>
            <a:off x="633412" y="6453187"/>
            <a:ext cx="2895600" cy="4032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Book Antiqua"/>
              <a:buNone/>
            </a:pPr>
            <a:r>
              <a:rPr b="0" i="0" lang="en-US" sz="1400" u="none">
                <a:solidFill>
                  <a:schemeClr val="dk1"/>
                </a:solidFill>
                <a:latin typeface="Book Antiqua"/>
                <a:ea typeface="Book Antiqua"/>
                <a:cs typeface="Book Antiqua"/>
                <a:sym typeface="Book Antiqua"/>
              </a:rPr>
              <a:t>1.Overview</a:t>
            </a:r>
            <a:endParaRPr/>
          </a:p>
        </p:txBody>
      </p:sp>
      <p:sp>
        <p:nvSpPr>
          <p:cNvPr id="290" name="Google Shape;290;p11"/>
          <p:cNvSpPr txBox="1"/>
          <p:nvPr/>
        </p:nvSpPr>
        <p:spPr>
          <a:xfrm>
            <a:off x="6553200" y="6172200"/>
            <a:ext cx="19050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Book Antiqua"/>
              <a:buNone/>
            </a:pPr>
            <a:fld id="{00000000-1234-1234-1234-123412341234}" type="slidenum">
              <a:rPr b="1" i="0" lang="en-US" sz="1400" u="none">
                <a:solidFill>
                  <a:srgbClr val="FFFFFF"/>
                </a:solidFill>
                <a:latin typeface="Book Antiqua"/>
                <a:ea typeface="Book Antiqua"/>
                <a:cs typeface="Book Antiqua"/>
                <a:sym typeface="Book Antiqua"/>
              </a:rPr>
              <a:t>‹#›</a:t>
            </a:fld>
            <a:endParaRPr/>
          </a:p>
        </p:txBody>
      </p:sp>
      <p:sp>
        <p:nvSpPr>
          <p:cNvPr id="291" name="Google Shape;291;p11"/>
          <p:cNvSpPr txBox="1"/>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292" name="Google Shape;292;p11"/>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293" name="Google Shape;293;p11"/>
          <p:cNvSpPr txBox="1"/>
          <p:nvPr/>
        </p:nvSpPr>
        <p:spPr>
          <a:xfrm>
            <a:off x="284162" y="5646737"/>
            <a:ext cx="55372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294" name="Google Shape;294;p11"/>
          <p:cNvSpPr txBox="1"/>
          <p:nvPr/>
        </p:nvSpPr>
        <p:spPr>
          <a:xfrm>
            <a:off x="720725" y="5794375"/>
            <a:ext cx="5605462"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grpSp>
        <p:nvGrpSpPr>
          <p:cNvPr id="295" name="Google Shape;295;p11"/>
          <p:cNvGrpSpPr/>
          <p:nvPr/>
        </p:nvGrpSpPr>
        <p:grpSpPr>
          <a:xfrm>
            <a:off x="5010150" y="2498725"/>
            <a:ext cx="3714750" cy="3279775"/>
            <a:chOff x="3156" y="1574"/>
            <a:chExt cx="2340" cy="2066"/>
          </a:xfrm>
        </p:grpSpPr>
        <p:sp>
          <p:nvSpPr>
            <p:cNvPr id="296" name="Google Shape;296;p11"/>
            <p:cNvSpPr/>
            <p:nvPr/>
          </p:nvSpPr>
          <p:spPr>
            <a:xfrm>
              <a:off x="3992" y="2936"/>
              <a:ext cx="656" cy="128"/>
            </a:xfrm>
            <a:prstGeom prst="ellipse">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cxnSp>
          <p:nvCxnSpPr>
            <p:cNvPr id="297" name="Google Shape;297;p11"/>
            <p:cNvCxnSpPr/>
            <p:nvPr/>
          </p:nvCxnSpPr>
          <p:spPr>
            <a:xfrm>
              <a:off x="3982" y="2997"/>
              <a:ext cx="2" cy="603"/>
            </a:xfrm>
            <a:prstGeom prst="straightConnector1">
              <a:avLst/>
            </a:prstGeom>
            <a:noFill/>
            <a:ln cap="flat" cmpd="sng" w="25400">
              <a:solidFill>
                <a:schemeClr val="dk2"/>
              </a:solidFill>
              <a:prstDash val="solid"/>
              <a:miter lim="800000"/>
              <a:headEnd len="med" w="med" type="none"/>
              <a:tailEnd len="med" w="med" type="none"/>
            </a:ln>
          </p:spPr>
        </p:cxnSp>
        <p:sp>
          <p:nvSpPr>
            <p:cNvPr id="298" name="Google Shape;298;p11"/>
            <p:cNvSpPr/>
            <p:nvPr/>
          </p:nvSpPr>
          <p:spPr>
            <a:xfrm>
              <a:off x="3992" y="3512"/>
              <a:ext cx="656" cy="128"/>
            </a:xfrm>
            <a:prstGeom prst="ellipse">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cxnSp>
          <p:nvCxnSpPr>
            <p:cNvPr id="299" name="Google Shape;299;p11"/>
            <p:cNvCxnSpPr/>
            <p:nvPr/>
          </p:nvCxnSpPr>
          <p:spPr>
            <a:xfrm>
              <a:off x="4656" y="3024"/>
              <a:ext cx="0" cy="528"/>
            </a:xfrm>
            <a:prstGeom prst="straightConnector1">
              <a:avLst/>
            </a:prstGeom>
            <a:noFill/>
            <a:ln cap="flat" cmpd="sng" w="25400">
              <a:solidFill>
                <a:schemeClr val="dk2"/>
              </a:solidFill>
              <a:prstDash val="solid"/>
              <a:miter lim="800000"/>
              <a:headEnd len="med" w="med" type="none"/>
              <a:tailEnd len="med" w="med" type="none"/>
            </a:ln>
          </p:spPr>
        </p:cxnSp>
        <p:sp>
          <p:nvSpPr>
            <p:cNvPr id="300" name="Google Shape;300;p11"/>
            <p:cNvSpPr txBox="1"/>
            <p:nvPr/>
          </p:nvSpPr>
          <p:spPr>
            <a:xfrm>
              <a:off x="3589" y="2534"/>
              <a:ext cx="1529" cy="289"/>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Book Antiqua"/>
                <a:buNone/>
              </a:pPr>
              <a:r>
                <a:rPr b="0" i="0" lang="en-US" sz="2400" u="none">
                  <a:solidFill>
                    <a:schemeClr val="dk2"/>
                  </a:solidFill>
                  <a:latin typeface="Book Antiqua"/>
                  <a:ea typeface="Book Antiqua"/>
                  <a:cs typeface="Book Antiqua"/>
                  <a:sym typeface="Book Antiqua"/>
                </a:rPr>
                <a:t>Physical Schema</a:t>
              </a:r>
              <a:endParaRPr/>
            </a:p>
          </p:txBody>
        </p:sp>
        <p:sp>
          <p:nvSpPr>
            <p:cNvPr id="301" name="Google Shape;301;p11"/>
            <p:cNvSpPr txBox="1"/>
            <p:nvPr/>
          </p:nvSpPr>
          <p:spPr>
            <a:xfrm>
              <a:off x="3440" y="2102"/>
              <a:ext cx="1796" cy="289"/>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Book Antiqua"/>
                <a:buNone/>
              </a:pPr>
              <a:r>
                <a:rPr b="0" i="0" lang="en-US" sz="2400" u="none">
                  <a:solidFill>
                    <a:schemeClr val="dk2"/>
                  </a:solidFill>
                  <a:latin typeface="Book Antiqua"/>
                  <a:ea typeface="Book Antiqua"/>
                  <a:cs typeface="Book Antiqua"/>
                  <a:sym typeface="Book Antiqua"/>
                </a:rPr>
                <a:t>Conceptual Schema</a:t>
              </a:r>
              <a:endParaRPr/>
            </a:p>
          </p:txBody>
        </p:sp>
        <p:sp>
          <p:nvSpPr>
            <p:cNvPr id="302" name="Google Shape;302;p11"/>
            <p:cNvSpPr txBox="1"/>
            <p:nvPr/>
          </p:nvSpPr>
          <p:spPr>
            <a:xfrm>
              <a:off x="3156" y="1574"/>
              <a:ext cx="707" cy="289"/>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Book Antiqua"/>
                <a:buNone/>
              </a:pPr>
              <a:r>
                <a:rPr b="0" i="0" lang="en-US" sz="2400" u="none">
                  <a:solidFill>
                    <a:schemeClr val="dk2"/>
                  </a:solidFill>
                  <a:latin typeface="Book Antiqua"/>
                  <a:ea typeface="Book Antiqua"/>
                  <a:cs typeface="Book Antiqua"/>
                  <a:sym typeface="Book Antiqua"/>
                </a:rPr>
                <a:t>View 1</a:t>
              </a:r>
              <a:endParaRPr/>
            </a:p>
          </p:txBody>
        </p:sp>
        <p:sp>
          <p:nvSpPr>
            <p:cNvPr id="303" name="Google Shape;303;p11"/>
            <p:cNvSpPr txBox="1"/>
            <p:nvPr/>
          </p:nvSpPr>
          <p:spPr>
            <a:xfrm>
              <a:off x="3972" y="1574"/>
              <a:ext cx="707" cy="289"/>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Book Antiqua"/>
                <a:buNone/>
              </a:pPr>
              <a:r>
                <a:rPr b="0" i="0" lang="en-US" sz="2400" u="none">
                  <a:solidFill>
                    <a:schemeClr val="dk2"/>
                  </a:solidFill>
                  <a:latin typeface="Book Antiqua"/>
                  <a:ea typeface="Book Antiqua"/>
                  <a:cs typeface="Book Antiqua"/>
                  <a:sym typeface="Book Antiqua"/>
                </a:rPr>
                <a:t>View 2</a:t>
              </a:r>
              <a:endParaRPr/>
            </a:p>
          </p:txBody>
        </p:sp>
        <p:sp>
          <p:nvSpPr>
            <p:cNvPr id="304" name="Google Shape;304;p11"/>
            <p:cNvSpPr txBox="1"/>
            <p:nvPr/>
          </p:nvSpPr>
          <p:spPr>
            <a:xfrm>
              <a:off x="4789" y="1574"/>
              <a:ext cx="707" cy="289"/>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Book Antiqua"/>
                <a:buNone/>
              </a:pPr>
              <a:r>
                <a:rPr b="0" i="0" lang="en-US" sz="2400" u="none">
                  <a:solidFill>
                    <a:schemeClr val="dk2"/>
                  </a:solidFill>
                  <a:latin typeface="Book Antiqua"/>
                  <a:ea typeface="Book Antiqua"/>
                  <a:cs typeface="Book Antiqua"/>
                  <a:sym typeface="Book Antiqua"/>
                </a:rPr>
                <a:t>View 3</a:t>
              </a:r>
              <a:endParaRPr/>
            </a:p>
          </p:txBody>
        </p:sp>
        <p:sp>
          <p:nvSpPr>
            <p:cNvPr id="305" name="Google Shape;305;p11"/>
            <p:cNvSpPr txBox="1"/>
            <p:nvPr/>
          </p:nvSpPr>
          <p:spPr>
            <a:xfrm>
              <a:off x="3176" y="1592"/>
              <a:ext cx="656" cy="224"/>
            </a:xfrm>
            <a:prstGeom prst="rect">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306" name="Google Shape;306;p11"/>
            <p:cNvSpPr txBox="1"/>
            <p:nvPr/>
          </p:nvSpPr>
          <p:spPr>
            <a:xfrm>
              <a:off x="3992" y="1592"/>
              <a:ext cx="656" cy="224"/>
            </a:xfrm>
            <a:prstGeom prst="rect">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307" name="Google Shape;307;p11"/>
            <p:cNvSpPr txBox="1"/>
            <p:nvPr/>
          </p:nvSpPr>
          <p:spPr>
            <a:xfrm>
              <a:off x="4808" y="1592"/>
              <a:ext cx="656" cy="224"/>
            </a:xfrm>
            <a:prstGeom prst="rect">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308" name="Google Shape;308;p11"/>
            <p:cNvSpPr txBox="1"/>
            <p:nvPr/>
          </p:nvSpPr>
          <p:spPr>
            <a:xfrm>
              <a:off x="3464" y="2120"/>
              <a:ext cx="1760" cy="224"/>
            </a:xfrm>
            <a:prstGeom prst="rect">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309" name="Google Shape;309;p11"/>
            <p:cNvSpPr txBox="1"/>
            <p:nvPr/>
          </p:nvSpPr>
          <p:spPr>
            <a:xfrm>
              <a:off x="3608" y="2552"/>
              <a:ext cx="1472" cy="224"/>
            </a:xfrm>
            <a:prstGeom prst="rect">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cxnSp>
          <p:nvCxnSpPr>
            <p:cNvPr id="310" name="Google Shape;310;p11"/>
            <p:cNvCxnSpPr/>
            <p:nvPr/>
          </p:nvCxnSpPr>
          <p:spPr>
            <a:xfrm>
              <a:off x="3504" y="1824"/>
              <a:ext cx="336" cy="288"/>
            </a:xfrm>
            <a:prstGeom prst="straightConnector1">
              <a:avLst/>
            </a:prstGeom>
            <a:noFill/>
            <a:ln cap="flat" cmpd="sng" w="12700">
              <a:solidFill>
                <a:schemeClr val="dk2"/>
              </a:solidFill>
              <a:prstDash val="solid"/>
              <a:miter lim="800000"/>
              <a:headEnd len="med" w="med" type="stealth"/>
              <a:tailEnd len="med" w="med" type="stealth"/>
            </a:ln>
          </p:spPr>
        </p:cxnSp>
        <p:cxnSp>
          <p:nvCxnSpPr>
            <p:cNvPr id="311" name="Google Shape;311;p11"/>
            <p:cNvCxnSpPr/>
            <p:nvPr/>
          </p:nvCxnSpPr>
          <p:spPr>
            <a:xfrm>
              <a:off x="4320" y="1824"/>
              <a:ext cx="0" cy="288"/>
            </a:xfrm>
            <a:prstGeom prst="straightConnector1">
              <a:avLst/>
            </a:prstGeom>
            <a:noFill/>
            <a:ln cap="flat" cmpd="sng" w="12700">
              <a:solidFill>
                <a:schemeClr val="dk2"/>
              </a:solidFill>
              <a:prstDash val="solid"/>
              <a:miter lim="800000"/>
              <a:headEnd len="med" w="med" type="stealth"/>
              <a:tailEnd len="med" w="med" type="stealth"/>
            </a:ln>
          </p:spPr>
        </p:cxnSp>
        <p:cxnSp>
          <p:nvCxnSpPr>
            <p:cNvPr id="312" name="Google Shape;312;p11"/>
            <p:cNvCxnSpPr/>
            <p:nvPr/>
          </p:nvCxnSpPr>
          <p:spPr>
            <a:xfrm flipH="1">
              <a:off x="4800" y="1824"/>
              <a:ext cx="336" cy="288"/>
            </a:xfrm>
            <a:prstGeom prst="straightConnector1">
              <a:avLst/>
            </a:prstGeom>
            <a:noFill/>
            <a:ln cap="flat" cmpd="sng" w="12700">
              <a:solidFill>
                <a:schemeClr val="dk2"/>
              </a:solidFill>
              <a:prstDash val="solid"/>
              <a:miter lim="800000"/>
              <a:headEnd len="med" w="med" type="stealth"/>
              <a:tailEnd len="med" w="med" type="stealth"/>
            </a:ln>
          </p:spPr>
        </p:cxnSp>
        <p:cxnSp>
          <p:nvCxnSpPr>
            <p:cNvPr id="313" name="Google Shape;313;p11"/>
            <p:cNvCxnSpPr/>
            <p:nvPr/>
          </p:nvCxnSpPr>
          <p:spPr>
            <a:xfrm>
              <a:off x="4320" y="2352"/>
              <a:ext cx="0" cy="192"/>
            </a:xfrm>
            <a:prstGeom prst="straightConnector1">
              <a:avLst/>
            </a:prstGeom>
            <a:noFill/>
            <a:ln cap="flat" cmpd="sng" w="12700">
              <a:solidFill>
                <a:schemeClr val="dk2"/>
              </a:solidFill>
              <a:prstDash val="solid"/>
              <a:miter lim="800000"/>
              <a:headEnd len="med" w="med" type="stealth"/>
              <a:tailEnd len="med" w="med" type="stealth"/>
            </a:ln>
          </p:spPr>
        </p:cxnSp>
        <p:cxnSp>
          <p:nvCxnSpPr>
            <p:cNvPr id="314" name="Google Shape;314;p11"/>
            <p:cNvCxnSpPr/>
            <p:nvPr/>
          </p:nvCxnSpPr>
          <p:spPr>
            <a:xfrm>
              <a:off x="4320" y="2784"/>
              <a:ext cx="0" cy="240"/>
            </a:xfrm>
            <a:prstGeom prst="straightConnector1">
              <a:avLst/>
            </a:prstGeom>
            <a:noFill/>
            <a:ln cap="flat" cmpd="sng" w="12700">
              <a:solidFill>
                <a:schemeClr val="dk2"/>
              </a:solidFill>
              <a:prstDash val="solid"/>
              <a:miter lim="800000"/>
              <a:headEnd len="med" w="med" type="stealth"/>
              <a:tailEnd len="med" w="med" type="stealth"/>
            </a:ln>
          </p:spPr>
        </p:cxnSp>
        <p:sp>
          <p:nvSpPr>
            <p:cNvPr id="315" name="Google Shape;315;p11"/>
            <p:cNvSpPr txBox="1"/>
            <p:nvPr/>
          </p:nvSpPr>
          <p:spPr>
            <a:xfrm>
              <a:off x="4072" y="3120"/>
              <a:ext cx="486" cy="3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3200"/>
                <a:buFont typeface="Arial"/>
                <a:buNone/>
              </a:pPr>
              <a:r>
                <a:rPr b="1" i="0" lang="en-US" sz="3200" u="none">
                  <a:solidFill>
                    <a:srgbClr val="CF0E30"/>
                  </a:solidFill>
                  <a:latin typeface="Arial"/>
                  <a:ea typeface="Arial"/>
                  <a:cs typeface="Arial"/>
                  <a:sym typeface="Arial"/>
                </a:rPr>
                <a:t>DB</a:t>
              </a:r>
              <a:endParaRPr/>
            </a:p>
          </p:txBody>
        </p:sp>
      </p:grpSp>
      <p:pic>
        <p:nvPicPr>
          <p:cNvPr id="316" name="Google Shape;316;p11"/>
          <p:cNvPicPr preferRelativeResize="0"/>
          <p:nvPr/>
        </p:nvPicPr>
        <p:blipFill rotWithShape="1">
          <a:blip r:embed="rId3">
            <a:alphaModFix/>
          </a:blip>
          <a:srcRect b="0" l="0" r="0" t="0"/>
          <a:stretch/>
        </p:blipFill>
        <p:spPr>
          <a:xfrm>
            <a:off x="5029200" y="1066800"/>
            <a:ext cx="1114425" cy="1219200"/>
          </a:xfrm>
          <a:prstGeom prst="rect">
            <a:avLst/>
          </a:prstGeom>
          <a:noFill/>
          <a:ln>
            <a:noFill/>
          </a:ln>
        </p:spPr>
      </p:pic>
      <p:pic>
        <p:nvPicPr>
          <p:cNvPr id="317" name="Google Shape;317;p11"/>
          <p:cNvPicPr preferRelativeResize="0"/>
          <p:nvPr/>
        </p:nvPicPr>
        <p:blipFill rotWithShape="1">
          <a:blip r:embed="rId4">
            <a:alphaModFix/>
          </a:blip>
          <a:srcRect b="0" l="0" r="0" t="0"/>
          <a:stretch/>
        </p:blipFill>
        <p:spPr>
          <a:xfrm>
            <a:off x="6400800" y="1143000"/>
            <a:ext cx="900112" cy="1143000"/>
          </a:xfrm>
          <a:prstGeom prst="rect">
            <a:avLst/>
          </a:prstGeom>
          <a:noFill/>
          <a:ln>
            <a:noFill/>
          </a:ln>
        </p:spPr>
      </p:pic>
      <p:pic>
        <p:nvPicPr>
          <p:cNvPr id="318" name="Google Shape;318;p11"/>
          <p:cNvPicPr preferRelativeResize="0"/>
          <p:nvPr/>
        </p:nvPicPr>
        <p:blipFill rotWithShape="1">
          <a:blip r:embed="rId5">
            <a:alphaModFix/>
          </a:blip>
          <a:srcRect b="0" l="0" r="0" t="0"/>
          <a:stretch/>
        </p:blipFill>
        <p:spPr>
          <a:xfrm>
            <a:off x="7467600" y="1143000"/>
            <a:ext cx="1385887" cy="1177925"/>
          </a:xfrm>
          <a:prstGeom prst="rect">
            <a:avLst/>
          </a:prstGeom>
          <a:noFill/>
          <a:ln>
            <a:noFill/>
          </a:ln>
        </p:spPr>
      </p:pic>
      <p:sp>
        <p:nvSpPr>
          <p:cNvPr id="319" name="Google Shape;319;p11"/>
          <p:cNvSpPr txBox="1"/>
          <p:nvPr/>
        </p:nvSpPr>
        <p:spPr>
          <a:xfrm>
            <a:off x="6172200" y="457200"/>
            <a:ext cx="131286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3200"/>
              <a:buFont typeface="Arial"/>
              <a:buNone/>
            </a:pPr>
            <a:r>
              <a:rPr b="1" i="0" lang="en-US" sz="3200" u="none">
                <a:solidFill>
                  <a:srgbClr val="CF0E30"/>
                </a:solidFill>
                <a:latin typeface="Arial"/>
                <a:ea typeface="Arial"/>
                <a:cs typeface="Arial"/>
                <a:sym typeface="Arial"/>
              </a:rPr>
              <a:t>Users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4400"/>
              <a:buFont typeface="Times New Roman"/>
              <a:buNone/>
            </a:pPr>
            <a:r>
              <a:rPr b="0" i="0" lang="en-US" sz="4400" u="none">
                <a:solidFill>
                  <a:srgbClr val="FF3399"/>
                </a:solidFill>
                <a:latin typeface="Times New Roman"/>
                <a:ea typeface="Times New Roman"/>
                <a:cs typeface="Times New Roman"/>
                <a:sym typeface="Times New Roman"/>
              </a:rPr>
              <a:t>Levels of Abstraction</a:t>
            </a:r>
            <a:endParaRPr/>
          </a:p>
        </p:txBody>
      </p:sp>
      <p:sp>
        <p:nvSpPr>
          <p:cNvPr id="325" name="Google Shape;325;p12"/>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326" name="Google Shape;326;p12"/>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sp>
        <p:nvSpPr>
          <p:cNvPr id="327" name="Google Shape;327;p12"/>
          <p:cNvSpPr txBox="1"/>
          <p:nvPr/>
        </p:nvSpPr>
        <p:spPr>
          <a:xfrm>
            <a:off x="571500" y="1524000"/>
            <a:ext cx="8267700" cy="50292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280"/>
              <a:buFont typeface="Noto Sans Symbols"/>
              <a:buChar char="⚫"/>
            </a:pPr>
            <a:r>
              <a:rPr b="1" i="0" lang="en-US" sz="2400" u="none">
                <a:solidFill>
                  <a:schemeClr val="dk1"/>
                </a:solidFill>
                <a:latin typeface="Times New Roman"/>
                <a:ea typeface="Times New Roman"/>
                <a:cs typeface="Times New Roman"/>
                <a:sym typeface="Times New Roman"/>
              </a:rPr>
              <a:t>Physical level: </a:t>
            </a:r>
            <a:r>
              <a:rPr b="0" i="0" lang="en-US" sz="2400" u="none">
                <a:solidFill>
                  <a:schemeClr val="dk1"/>
                </a:solidFill>
                <a:latin typeface="Times New Roman"/>
                <a:ea typeface="Times New Roman"/>
                <a:cs typeface="Times New Roman"/>
                <a:sym typeface="Times New Roman"/>
              </a:rPr>
              <a:t>describes how a record (e.g., customer) is stored.</a:t>
            </a:r>
            <a:endParaRPr/>
          </a:p>
          <a:p>
            <a:pPr indent="-273050" lvl="0" marL="273050" marR="0" rtl="0" algn="l">
              <a:lnSpc>
                <a:spcPct val="100000"/>
              </a:lnSpc>
              <a:spcBef>
                <a:spcPts val="480"/>
              </a:spcBef>
              <a:spcAft>
                <a:spcPts val="0"/>
              </a:spcAft>
              <a:buClr>
                <a:srgbClr val="0BD0D9"/>
              </a:buClr>
              <a:buSzPts val="2280"/>
              <a:buFont typeface="Noto Sans Symbols"/>
              <a:buChar char="⚫"/>
            </a:pPr>
            <a:r>
              <a:rPr b="1" i="0" lang="en-US" sz="2400" u="none">
                <a:solidFill>
                  <a:schemeClr val="dk1"/>
                </a:solidFill>
                <a:latin typeface="Times New Roman"/>
                <a:ea typeface="Times New Roman"/>
                <a:cs typeface="Times New Roman"/>
                <a:sym typeface="Times New Roman"/>
              </a:rPr>
              <a:t>Logical level: </a:t>
            </a:r>
            <a:r>
              <a:rPr b="0" i="0" lang="en-US" sz="2400" u="none">
                <a:solidFill>
                  <a:schemeClr val="dk1"/>
                </a:solidFill>
                <a:latin typeface="Times New Roman"/>
                <a:ea typeface="Times New Roman"/>
                <a:cs typeface="Times New Roman"/>
                <a:sym typeface="Times New Roman"/>
              </a:rPr>
              <a:t>describes data stored in database, and the relationships among the data.</a:t>
            </a:r>
            <a:endParaRPr/>
          </a:p>
          <a:p>
            <a:pPr indent="-273050" lvl="0" marL="27305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1" i="0" lang="en-US" sz="2400" u="none">
                <a:solidFill>
                  <a:schemeClr val="dk1"/>
                </a:solidFill>
                <a:latin typeface="Times New Roman"/>
                <a:ea typeface="Times New Roman"/>
                <a:cs typeface="Times New Roman"/>
                <a:sym typeface="Times New Roman"/>
              </a:rPr>
              <a:t>type</a:t>
            </a:r>
            <a:r>
              <a:rPr b="0" i="0" lang="en-US" sz="2400" u="none">
                <a:solidFill>
                  <a:schemeClr val="dk1"/>
                </a:solidFill>
                <a:latin typeface="Times New Roman"/>
                <a:ea typeface="Times New Roman"/>
                <a:cs typeface="Times New Roman"/>
                <a:sym typeface="Times New Roman"/>
              </a:rPr>
              <a:t> customer = </a:t>
            </a:r>
            <a:r>
              <a:rPr b="1" i="0" lang="en-US" sz="2400" u="none">
                <a:solidFill>
                  <a:schemeClr val="dk1"/>
                </a:solidFill>
                <a:latin typeface="Times New Roman"/>
                <a:ea typeface="Times New Roman"/>
                <a:cs typeface="Times New Roman"/>
                <a:sym typeface="Times New Roman"/>
              </a:rPr>
              <a:t>record</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			</a:t>
            </a:r>
            <a:r>
              <a:rPr b="0" i="1" lang="en-US" sz="2400" u="none">
                <a:solidFill>
                  <a:schemeClr val="dk1"/>
                </a:solidFill>
                <a:latin typeface="Times New Roman"/>
                <a:ea typeface="Times New Roman"/>
                <a:cs typeface="Times New Roman"/>
                <a:sym typeface="Times New Roman"/>
              </a:rPr>
              <a:t>name</a:t>
            </a:r>
            <a:r>
              <a:rPr b="0" i="0" lang="en-US" sz="2400" u="none">
                <a:solidFill>
                  <a:schemeClr val="dk1"/>
                </a:solidFill>
                <a:latin typeface="Times New Roman"/>
                <a:ea typeface="Times New Roman"/>
                <a:cs typeface="Times New Roman"/>
                <a:sym typeface="Times New Roman"/>
              </a:rPr>
              <a:t> : string;</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			</a:t>
            </a:r>
            <a:r>
              <a:rPr b="0" i="1" lang="en-US" sz="2400" u="none">
                <a:solidFill>
                  <a:schemeClr val="dk1"/>
                </a:solidFill>
                <a:latin typeface="Times New Roman"/>
                <a:ea typeface="Times New Roman"/>
                <a:cs typeface="Times New Roman"/>
                <a:sym typeface="Times New Roman"/>
              </a:rPr>
              <a:t>street</a:t>
            </a:r>
            <a:r>
              <a:rPr b="0" i="0" lang="en-US" sz="2400" u="none">
                <a:solidFill>
                  <a:schemeClr val="dk1"/>
                </a:solidFill>
                <a:latin typeface="Times New Roman"/>
                <a:ea typeface="Times New Roman"/>
                <a:cs typeface="Times New Roman"/>
                <a:sym typeface="Times New Roman"/>
              </a:rPr>
              <a:t> : string;</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			</a:t>
            </a:r>
            <a:r>
              <a:rPr b="0" i="1" lang="en-US" sz="2400" u="none">
                <a:solidFill>
                  <a:schemeClr val="dk1"/>
                </a:solidFill>
                <a:latin typeface="Times New Roman"/>
                <a:ea typeface="Times New Roman"/>
                <a:cs typeface="Times New Roman"/>
                <a:sym typeface="Times New Roman"/>
              </a:rPr>
              <a:t>city</a:t>
            </a:r>
            <a:r>
              <a:rPr b="0" i="0" lang="en-US" sz="2400" u="none">
                <a:solidFill>
                  <a:schemeClr val="dk1"/>
                </a:solidFill>
                <a:latin typeface="Times New Roman"/>
                <a:ea typeface="Times New Roman"/>
                <a:cs typeface="Times New Roman"/>
                <a:sym typeface="Times New Roman"/>
              </a:rPr>
              <a:t> : integer;</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		</a:t>
            </a:r>
            <a:r>
              <a:rPr b="1" i="0" lang="en-US" sz="2400" u="none">
                <a:solidFill>
                  <a:schemeClr val="dk1"/>
                </a:solidFill>
                <a:latin typeface="Times New Roman"/>
                <a:ea typeface="Times New Roman"/>
                <a:cs typeface="Times New Roman"/>
                <a:sym typeface="Times New Roman"/>
              </a:rPr>
              <a:t>end</a:t>
            </a:r>
            <a:r>
              <a:rPr b="0" i="0" lang="en-US" sz="2400" u="none">
                <a:solidFill>
                  <a:schemeClr val="dk1"/>
                </a:solidFill>
                <a:latin typeface="Times New Roman"/>
                <a:ea typeface="Times New Roman"/>
                <a:cs typeface="Times New Roman"/>
                <a:sym typeface="Times New Roman"/>
              </a:rPr>
              <a:t>;</a:t>
            </a:r>
            <a:endParaRPr/>
          </a:p>
          <a:p>
            <a:pPr indent="-273050" lvl="0" marL="273050" marR="0" rtl="0" algn="l">
              <a:lnSpc>
                <a:spcPct val="100000"/>
              </a:lnSpc>
              <a:spcBef>
                <a:spcPts val="480"/>
              </a:spcBef>
              <a:spcAft>
                <a:spcPts val="0"/>
              </a:spcAft>
              <a:buClr>
                <a:srgbClr val="0BD0D9"/>
              </a:buClr>
              <a:buSzPts val="2280"/>
              <a:buFont typeface="Noto Sans Symbols"/>
              <a:buChar char="⚫"/>
            </a:pPr>
            <a:r>
              <a:rPr b="1" i="0" lang="en-US" sz="2400" u="none">
                <a:solidFill>
                  <a:schemeClr val="dk1"/>
                </a:solidFill>
                <a:latin typeface="Times New Roman"/>
                <a:ea typeface="Times New Roman"/>
                <a:cs typeface="Times New Roman"/>
                <a:sym typeface="Times New Roman"/>
              </a:rPr>
              <a:t>View level</a:t>
            </a:r>
            <a:r>
              <a:rPr b="0" i="0" lang="en-US" sz="2400" u="none">
                <a:solidFill>
                  <a:schemeClr val="dk1"/>
                </a:solidFill>
                <a:latin typeface="Times New Roman"/>
                <a:ea typeface="Times New Roman"/>
                <a:cs typeface="Times New Roman"/>
                <a:sym typeface="Times New Roman"/>
              </a:rPr>
              <a:t>: application programs hide details of data types.  Views can also hide information (e.g., salary) for security purposes.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3600"/>
              <a:buFont typeface="Times New Roman"/>
              <a:buNone/>
            </a:pPr>
            <a:r>
              <a:rPr b="0" i="0" lang="en-US" sz="3600" u="none">
                <a:solidFill>
                  <a:srgbClr val="FF3399"/>
                </a:solidFill>
                <a:latin typeface="Times New Roman"/>
                <a:ea typeface="Times New Roman"/>
                <a:cs typeface="Times New Roman"/>
                <a:sym typeface="Times New Roman"/>
              </a:rPr>
              <a:t>An Architecture For A Database System </a:t>
            </a:r>
            <a:endParaRPr/>
          </a:p>
        </p:txBody>
      </p:sp>
      <p:sp>
        <p:nvSpPr>
          <p:cNvPr id="333" name="Google Shape;333;p13"/>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cap="none" strike="noStrike">
                <a:solidFill>
                  <a:srgbClr val="FF3399"/>
                </a:solidFill>
                <a:latin typeface="Times New Roman"/>
                <a:ea typeface="Times New Roman"/>
                <a:cs typeface="Times New Roman"/>
                <a:sym typeface="Times New Roman"/>
              </a:rPr>
              <a:t>View of Data</a:t>
            </a:r>
            <a:br>
              <a:rPr b="0" i="0" lang="en-US" sz="2900" u="none" cap="none" strike="noStrike">
                <a:solidFill>
                  <a:srgbClr val="FF3399"/>
                </a:solidFill>
                <a:latin typeface="Times New Roman"/>
                <a:ea typeface="Times New Roman"/>
                <a:cs typeface="Times New Roman"/>
                <a:sym typeface="Times New Roman"/>
              </a:rPr>
            </a:br>
            <a:endParaRPr/>
          </a:p>
        </p:txBody>
      </p:sp>
      <p:sp>
        <p:nvSpPr>
          <p:cNvPr id="334" name="Google Shape;334;p13"/>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335" name="Google Shape;335;p13"/>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pic>
        <p:nvPicPr>
          <p:cNvPr id="336" name="Google Shape;336;p13"/>
          <p:cNvPicPr preferRelativeResize="0"/>
          <p:nvPr/>
        </p:nvPicPr>
        <p:blipFill rotWithShape="1">
          <a:blip r:embed="rId3">
            <a:alphaModFix/>
          </a:blip>
          <a:srcRect b="13894" l="14350" r="2731" t="21411"/>
          <a:stretch/>
        </p:blipFill>
        <p:spPr>
          <a:xfrm>
            <a:off x="1066800" y="2819400"/>
            <a:ext cx="7543800" cy="3124200"/>
          </a:xfrm>
          <a:prstGeom prst="rect">
            <a:avLst/>
          </a:prstGeom>
          <a:noFill/>
          <a:ln cap="flat" cmpd="tri" w="76200">
            <a:solidFill>
              <a:schemeClr val="dk2"/>
            </a:solidFill>
            <a:prstDash val="solid"/>
            <a:miter lim="800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4400"/>
              <a:buFont typeface="Times New Roman"/>
              <a:buNone/>
            </a:pPr>
            <a:r>
              <a:rPr b="0" i="0" lang="en-US" sz="4400" u="none">
                <a:solidFill>
                  <a:srgbClr val="FF3399"/>
                </a:solidFill>
                <a:latin typeface="Times New Roman"/>
                <a:ea typeface="Times New Roman"/>
                <a:cs typeface="Times New Roman"/>
                <a:sym typeface="Times New Roman"/>
              </a:rPr>
              <a:t>Example:University Database</a:t>
            </a:r>
            <a:endParaRPr/>
          </a:p>
        </p:txBody>
      </p:sp>
      <p:sp>
        <p:nvSpPr>
          <p:cNvPr id="347" name="Google Shape;347;p14"/>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348" name="Google Shape;348;p14"/>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sp>
        <p:nvSpPr>
          <p:cNvPr id="349" name="Google Shape;349;p14"/>
          <p:cNvSpPr txBox="1"/>
          <p:nvPr>
            <p:ph idx="4294967295" type="subTitle"/>
          </p:nvPr>
        </p:nvSpPr>
        <p:spPr>
          <a:xfrm>
            <a:off x="304800" y="1600200"/>
            <a:ext cx="5029200" cy="4648200"/>
          </a:xfrm>
          <a:prstGeom prst="rect">
            <a:avLst/>
          </a:prstGeom>
          <a:noFill/>
          <a:ln>
            <a:noFill/>
          </a:ln>
        </p:spPr>
        <p:txBody>
          <a:bodyPr anchorCtr="0" anchor="t" bIns="45700" lIns="91425" spcFirstLastPara="1" rIns="91425" wrap="square" tIns="45700">
            <a:normAutofit/>
          </a:bodyPr>
          <a:lstStyle/>
          <a:p>
            <a:pPr indent="-319087" lvl="0" marL="319087" marR="0" rtl="0" algn="l">
              <a:lnSpc>
                <a:spcPct val="80000"/>
              </a:lnSpc>
              <a:spcBef>
                <a:spcPts val="0"/>
              </a:spcBef>
              <a:spcAft>
                <a:spcPts val="0"/>
              </a:spcAft>
              <a:buClr>
                <a:schemeClr val="accent2"/>
              </a:buClr>
              <a:buSzPts val="1500"/>
              <a:buFont typeface="Noto Sans Symbols"/>
              <a:buChar char="◻"/>
            </a:pPr>
            <a:r>
              <a:rPr b="1" i="0" lang="en-US" sz="2500" u="none" cap="none" strike="noStrike">
                <a:solidFill>
                  <a:schemeClr val="dk1"/>
                </a:solidFill>
                <a:latin typeface="Times New Roman"/>
                <a:ea typeface="Times New Roman"/>
                <a:cs typeface="Times New Roman"/>
                <a:sym typeface="Times New Roman"/>
              </a:rPr>
              <a:t>Conceptual schema(logical):                  </a:t>
            </a:r>
            <a:endParaRPr/>
          </a:p>
          <a:p>
            <a:pPr indent="-273049" lvl="1" marL="639762" marR="0" rtl="0" algn="l">
              <a:lnSpc>
                <a:spcPct val="80000"/>
              </a:lnSpc>
              <a:spcBef>
                <a:spcPts val="500"/>
              </a:spcBef>
              <a:spcAft>
                <a:spcPts val="0"/>
              </a:spcAft>
              <a:buClr>
                <a:schemeClr val="accent1"/>
              </a:buClr>
              <a:buSzPts val="1540"/>
              <a:buFont typeface="Noto Sans Symbols"/>
              <a:buChar char="🞑"/>
            </a:pPr>
            <a:r>
              <a:rPr b="0" i="0" lang="en-US" sz="2200" u="none" cap="none" strike="noStrike">
                <a:solidFill>
                  <a:schemeClr val="dk1"/>
                </a:solidFill>
                <a:latin typeface="Times New Roman"/>
                <a:ea typeface="Times New Roman"/>
                <a:cs typeface="Times New Roman"/>
                <a:sym typeface="Times New Roman"/>
              </a:rPr>
              <a:t> </a:t>
            </a:r>
            <a:r>
              <a:rPr b="0" i="1" lang="en-US" sz="2200" u="none" cap="none" strike="noStrike">
                <a:solidFill>
                  <a:srgbClr val="FF3399"/>
                </a:solidFill>
                <a:latin typeface="Times New Roman"/>
                <a:ea typeface="Times New Roman"/>
                <a:cs typeface="Times New Roman"/>
                <a:sym typeface="Times New Roman"/>
              </a:rPr>
              <a:t>Students</a:t>
            </a:r>
            <a:r>
              <a:rPr b="0" i="1" lang="en-US" sz="2200" u="none" cap="none" strike="noStrike">
                <a:solidFill>
                  <a:schemeClr val="dk1"/>
                </a:solidFill>
                <a:latin typeface="Times New Roman"/>
                <a:ea typeface="Times New Roman"/>
                <a:cs typeface="Times New Roman"/>
                <a:sym typeface="Times New Roman"/>
              </a:rPr>
              <a:t>(</a:t>
            </a:r>
            <a:r>
              <a:rPr b="0" i="0" lang="en-US" sz="2200" u="none" cap="none" strike="noStrike">
                <a:solidFill>
                  <a:schemeClr val="dk1"/>
                </a:solidFill>
                <a:latin typeface="Times New Roman"/>
                <a:ea typeface="Times New Roman"/>
                <a:cs typeface="Times New Roman"/>
                <a:sym typeface="Times New Roman"/>
              </a:rPr>
              <a:t>sid</a:t>
            </a:r>
            <a:r>
              <a:rPr b="0" i="1" lang="en-US" sz="2200" u="none" cap="none" strike="noStrike">
                <a:solidFill>
                  <a:schemeClr val="dk1"/>
                </a:solidFill>
                <a:latin typeface="Times New Roman"/>
                <a:ea typeface="Times New Roman"/>
                <a:cs typeface="Times New Roman"/>
                <a:sym typeface="Times New Roman"/>
              </a:rPr>
              <a:t>: string,</a:t>
            </a:r>
            <a:r>
              <a:rPr b="0" i="0" lang="en-US" sz="2200" u="none" cap="none" strike="noStrike">
                <a:solidFill>
                  <a:schemeClr val="dk1"/>
                </a:solidFill>
                <a:latin typeface="Times New Roman"/>
                <a:ea typeface="Times New Roman"/>
                <a:cs typeface="Times New Roman"/>
                <a:sym typeface="Times New Roman"/>
              </a:rPr>
              <a:t> name</a:t>
            </a:r>
            <a:r>
              <a:rPr b="0" i="1" lang="en-US" sz="2200" u="none" cap="none" strike="noStrike">
                <a:solidFill>
                  <a:schemeClr val="dk1"/>
                </a:solidFill>
                <a:latin typeface="Times New Roman"/>
                <a:ea typeface="Times New Roman"/>
                <a:cs typeface="Times New Roman"/>
                <a:sym typeface="Times New Roman"/>
              </a:rPr>
              <a:t>: string,                      </a:t>
            </a:r>
            <a:r>
              <a:rPr b="0" i="0" lang="en-US" sz="2200" u="none" cap="none" strike="noStrike">
                <a:solidFill>
                  <a:schemeClr val="dk1"/>
                </a:solidFill>
                <a:latin typeface="Times New Roman"/>
                <a:ea typeface="Times New Roman"/>
                <a:cs typeface="Times New Roman"/>
                <a:sym typeface="Times New Roman"/>
              </a:rPr>
              <a:t>login</a:t>
            </a:r>
            <a:r>
              <a:rPr b="0" i="1" lang="en-US" sz="2200" u="none" cap="none" strike="noStrike">
                <a:solidFill>
                  <a:schemeClr val="dk1"/>
                </a:solidFill>
                <a:latin typeface="Times New Roman"/>
                <a:ea typeface="Times New Roman"/>
                <a:cs typeface="Times New Roman"/>
                <a:sym typeface="Times New Roman"/>
              </a:rPr>
              <a:t>: string, </a:t>
            </a:r>
            <a:r>
              <a:rPr b="0" i="0" lang="en-US" sz="2200" u="none" cap="none" strike="noStrike">
                <a:solidFill>
                  <a:schemeClr val="dk1"/>
                </a:solidFill>
                <a:latin typeface="Times New Roman"/>
                <a:ea typeface="Times New Roman"/>
                <a:cs typeface="Times New Roman"/>
                <a:sym typeface="Times New Roman"/>
              </a:rPr>
              <a:t>age</a:t>
            </a:r>
            <a:r>
              <a:rPr b="0" i="1" lang="en-US" sz="2200" u="none" cap="none" strike="noStrike">
                <a:solidFill>
                  <a:schemeClr val="dk1"/>
                </a:solidFill>
                <a:latin typeface="Times New Roman"/>
                <a:ea typeface="Times New Roman"/>
                <a:cs typeface="Times New Roman"/>
                <a:sym typeface="Times New Roman"/>
              </a:rPr>
              <a:t>: integer, </a:t>
            </a:r>
            <a:r>
              <a:rPr b="0" i="0" lang="en-US" sz="2200" u="none" cap="none" strike="noStrike">
                <a:solidFill>
                  <a:schemeClr val="dk1"/>
                </a:solidFill>
                <a:latin typeface="Times New Roman"/>
                <a:ea typeface="Times New Roman"/>
                <a:cs typeface="Times New Roman"/>
                <a:sym typeface="Times New Roman"/>
              </a:rPr>
              <a:t>gpa</a:t>
            </a:r>
            <a:r>
              <a:rPr b="0" i="1" lang="en-US" sz="2200" u="none" cap="none" strike="noStrike">
                <a:solidFill>
                  <a:schemeClr val="dk1"/>
                </a:solidFill>
                <a:latin typeface="Times New Roman"/>
                <a:ea typeface="Times New Roman"/>
                <a:cs typeface="Times New Roman"/>
                <a:sym typeface="Times New Roman"/>
              </a:rPr>
              <a:t>:real)</a:t>
            </a:r>
            <a:endParaRPr/>
          </a:p>
          <a:p>
            <a:pPr indent="-273049" lvl="1" marL="639762" marR="0" rtl="0" algn="l">
              <a:lnSpc>
                <a:spcPct val="80000"/>
              </a:lnSpc>
              <a:spcBef>
                <a:spcPts val="500"/>
              </a:spcBef>
              <a:spcAft>
                <a:spcPts val="0"/>
              </a:spcAft>
              <a:buClr>
                <a:schemeClr val="accent1"/>
              </a:buClr>
              <a:buSzPts val="1540"/>
              <a:buFont typeface="Noto Sans Symbols"/>
              <a:buChar char="🞑"/>
            </a:pPr>
            <a:r>
              <a:rPr b="0" i="1" lang="en-US" sz="2200" u="none" cap="none" strike="noStrike">
                <a:solidFill>
                  <a:srgbClr val="FF3399"/>
                </a:solidFill>
                <a:latin typeface="Times New Roman"/>
                <a:ea typeface="Times New Roman"/>
                <a:cs typeface="Times New Roman"/>
                <a:sym typeface="Times New Roman"/>
              </a:rPr>
              <a:t> Courses</a:t>
            </a:r>
            <a:r>
              <a:rPr b="0" i="1" lang="en-US" sz="2200" u="none" cap="none" strike="noStrike">
                <a:solidFill>
                  <a:schemeClr val="dk1"/>
                </a:solidFill>
                <a:latin typeface="Times New Roman"/>
                <a:ea typeface="Times New Roman"/>
                <a:cs typeface="Times New Roman"/>
                <a:sym typeface="Times New Roman"/>
              </a:rPr>
              <a:t>(</a:t>
            </a:r>
            <a:r>
              <a:rPr b="0" i="0" lang="en-US" sz="2200" u="none" cap="none" strike="noStrike">
                <a:solidFill>
                  <a:schemeClr val="dk1"/>
                </a:solidFill>
                <a:latin typeface="Times New Roman"/>
                <a:ea typeface="Times New Roman"/>
                <a:cs typeface="Times New Roman"/>
                <a:sym typeface="Times New Roman"/>
              </a:rPr>
              <a:t>cid</a:t>
            </a:r>
            <a:r>
              <a:rPr b="0" i="1" lang="en-US" sz="2200" u="none" cap="none" strike="noStrike">
                <a:solidFill>
                  <a:schemeClr val="dk1"/>
                </a:solidFill>
                <a:latin typeface="Times New Roman"/>
                <a:ea typeface="Times New Roman"/>
                <a:cs typeface="Times New Roman"/>
                <a:sym typeface="Times New Roman"/>
              </a:rPr>
              <a:t>: string, </a:t>
            </a:r>
            <a:r>
              <a:rPr b="0" i="0" lang="en-US" sz="2200" u="none" cap="none" strike="noStrike">
                <a:solidFill>
                  <a:schemeClr val="dk1"/>
                </a:solidFill>
                <a:latin typeface="Times New Roman"/>
                <a:ea typeface="Times New Roman"/>
                <a:cs typeface="Times New Roman"/>
                <a:sym typeface="Times New Roman"/>
              </a:rPr>
              <a:t>cname</a:t>
            </a:r>
            <a:r>
              <a:rPr b="0" i="1" lang="en-US" sz="2200" u="none" cap="none" strike="noStrike">
                <a:solidFill>
                  <a:schemeClr val="dk1"/>
                </a:solidFill>
                <a:latin typeface="Times New Roman"/>
                <a:ea typeface="Times New Roman"/>
                <a:cs typeface="Times New Roman"/>
                <a:sym typeface="Times New Roman"/>
              </a:rPr>
              <a:t>:string,        </a:t>
            </a:r>
            <a:r>
              <a:rPr b="0" i="0" lang="en-US" sz="2200" u="none" cap="none" strike="noStrike">
                <a:solidFill>
                  <a:schemeClr val="dk1"/>
                </a:solidFill>
                <a:latin typeface="Times New Roman"/>
                <a:ea typeface="Times New Roman"/>
                <a:cs typeface="Times New Roman"/>
                <a:sym typeface="Times New Roman"/>
              </a:rPr>
              <a:t>credits</a:t>
            </a:r>
            <a:r>
              <a:rPr b="0" i="1" lang="en-US" sz="2200" u="none" cap="none" strike="noStrike">
                <a:solidFill>
                  <a:schemeClr val="dk1"/>
                </a:solidFill>
                <a:latin typeface="Times New Roman"/>
                <a:ea typeface="Times New Roman"/>
                <a:cs typeface="Times New Roman"/>
                <a:sym typeface="Times New Roman"/>
              </a:rPr>
              <a:t>:integer) </a:t>
            </a:r>
            <a:endParaRPr/>
          </a:p>
          <a:p>
            <a:pPr indent="-273049" lvl="1" marL="639762" marR="0" rtl="0" algn="l">
              <a:lnSpc>
                <a:spcPct val="80000"/>
              </a:lnSpc>
              <a:spcBef>
                <a:spcPts val="500"/>
              </a:spcBef>
              <a:spcAft>
                <a:spcPts val="0"/>
              </a:spcAft>
              <a:buClr>
                <a:schemeClr val="accent1"/>
              </a:buClr>
              <a:buSzPts val="1540"/>
              <a:buFont typeface="Noto Sans Symbols"/>
              <a:buChar char="🞑"/>
            </a:pPr>
            <a:r>
              <a:rPr b="0" i="1" lang="en-US" sz="2200" u="none" cap="none" strike="noStrike">
                <a:solidFill>
                  <a:schemeClr val="dk1"/>
                </a:solidFill>
                <a:latin typeface="Times New Roman"/>
                <a:ea typeface="Times New Roman"/>
                <a:cs typeface="Times New Roman"/>
                <a:sym typeface="Times New Roman"/>
              </a:rPr>
              <a:t> </a:t>
            </a:r>
            <a:r>
              <a:rPr b="0" i="1" lang="en-US" sz="2200" u="none" cap="none" strike="noStrike">
                <a:solidFill>
                  <a:srgbClr val="FF3399"/>
                </a:solidFill>
                <a:latin typeface="Times New Roman"/>
                <a:ea typeface="Times New Roman"/>
                <a:cs typeface="Times New Roman"/>
                <a:sym typeface="Times New Roman"/>
              </a:rPr>
              <a:t>Enrolled</a:t>
            </a:r>
            <a:r>
              <a:rPr b="0" i="1" lang="en-US" sz="2200" u="none" cap="none" strike="noStrike">
                <a:solidFill>
                  <a:schemeClr val="dk1"/>
                </a:solidFill>
                <a:latin typeface="Times New Roman"/>
                <a:ea typeface="Times New Roman"/>
                <a:cs typeface="Times New Roman"/>
                <a:sym typeface="Times New Roman"/>
              </a:rPr>
              <a:t>(</a:t>
            </a:r>
            <a:r>
              <a:rPr b="0" i="0" lang="en-US" sz="2200" u="none" cap="none" strike="noStrike">
                <a:solidFill>
                  <a:schemeClr val="dk1"/>
                </a:solidFill>
                <a:latin typeface="Times New Roman"/>
                <a:ea typeface="Times New Roman"/>
                <a:cs typeface="Times New Roman"/>
                <a:sym typeface="Times New Roman"/>
              </a:rPr>
              <a:t>sid</a:t>
            </a:r>
            <a:r>
              <a:rPr b="0" i="1" lang="en-US" sz="2200" u="none" cap="none" strike="noStrike">
                <a:solidFill>
                  <a:schemeClr val="dk1"/>
                </a:solidFill>
                <a:latin typeface="Times New Roman"/>
                <a:ea typeface="Times New Roman"/>
                <a:cs typeface="Times New Roman"/>
                <a:sym typeface="Times New Roman"/>
              </a:rPr>
              <a:t>:string, </a:t>
            </a:r>
            <a:r>
              <a:rPr b="0" i="0" lang="en-US" sz="2200" u="none" cap="none" strike="noStrike">
                <a:solidFill>
                  <a:schemeClr val="dk1"/>
                </a:solidFill>
                <a:latin typeface="Times New Roman"/>
                <a:ea typeface="Times New Roman"/>
                <a:cs typeface="Times New Roman"/>
                <a:sym typeface="Times New Roman"/>
              </a:rPr>
              <a:t>cid</a:t>
            </a:r>
            <a:r>
              <a:rPr b="0" i="1" lang="en-US" sz="2200" u="none" cap="none" strike="noStrike">
                <a:solidFill>
                  <a:schemeClr val="dk1"/>
                </a:solidFill>
                <a:latin typeface="Times New Roman"/>
                <a:ea typeface="Times New Roman"/>
                <a:cs typeface="Times New Roman"/>
                <a:sym typeface="Times New Roman"/>
              </a:rPr>
              <a:t>:string,                 </a:t>
            </a:r>
            <a:r>
              <a:rPr b="0" i="0" lang="en-US" sz="2200" u="none" cap="none" strike="noStrike">
                <a:solidFill>
                  <a:schemeClr val="dk1"/>
                </a:solidFill>
                <a:latin typeface="Times New Roman"/>
                <a:ea typeface="Times New Roman"/>
                <a:cs typeface="Times New Roman"/>
                <a:sym typeface="Times New Roman"/>
              </a:rPr>
              <a:t>grade</a:t>
            </a:r>
            <a:r>
              <a:rPr b="0" i="1" lang="en-US" sz="2200" u="none" cap="none" strike="noStrike">
                <a:solidFill>
                  <a:schemeClr val="dk1"/>
                </a:solidFill>
                <a:latin typeface="Times New Roman"/>
                <a:ea typeface="Times New Roman"/>
                <a:cs typeface="Times New Roman"/>
                <a:sym typeface="Times New Roman"/>
              </a:rPr>
              <a:t>:string)</a:t>
            </a:r>
            <a:endParaRPr/>
          </a:p>
          <a:p>
            <a:pPr indent="-319087" lvl="0" marL="319087" marR="0" rtl="0" algn="l">
              <a:lnSpc>
                <a:spcPct val="80000"/>
              </a:lnSpc>
              <a:spcBef>
                <a:spcPts val="700"/>
              </a:spcBef>
              <a:spcAft>
                <a:spcPts val="0"/>
              </a:spcAft>
              <a:buClr>
                <a:schemeClr val="accent2"/>
              </a:buClr>
              <a:buSzPts val="1500"/>
              <a:buFont typeface="Noto Sans Symbols"/>
              <a:buChar char="◻"/>
            </a:pPr>
            <a:r>
              <a:rPr b="1" i="0" lang="en-US" sz="2500" u="none" cap="none" strike="noStrike">
                <a:solidFill>
                  <a:schemeClr val="dk1"/>
                </a:solidFill>
                <a:latin typeface="Times New Roman"/>
                <a:ea typeface="Times New Roman"/>
                <a:cs typeface="Times New Roman"/>
                <a:sym typeface="Times New Roman"/>
              </a:rPr>
              <a:t>Physical schema:</a:t>
            </a:r>
            <a:endParaRPr/>
          </a:p>
          <a:p>
            <a:pPr indent="-273049" lvl="1" marL="639762" marR="0" rtl="0" algn="l">
              <a:lnSpc>
                <a:spcPct val="80000"/>
              </a:lnSpc>
              <a:spcBef>
                <a:spcPts val="500"/>
              </a:spcBef>
              <a:spcAft>
                <a:spcPts val="0"/>
              </a:spcAft>
              <a:buClr>
                <a:schemeClr val="accent1"/>
              </a:buClr>
              <a:buSzPts val="1540"/>
              <a:buFont typeface="Noto Sans Symbols"/>
              <a:buChar char="🞑"/>
            </a:pPr>
            <a:r>
              <a:rPr b="0" i="0" lang="en-US" sz="2200" u="none" cap="none" strike="noStrike">
                <a:solidFill>
                  <a:schemeClr val="dk1"/>
                </a:solidFill>
                <a:latin typeface="Times New Roman"/>
                <a:ea typeface="Times New Roman"/>
                <a:cs typeface="Times New Roman"/>
                <a:sym typeface="Times New Roman"/>
              </a:rPr>
              <a:t>Relations stored as unordered files. </a:t>
            </a:r>
            <a:endParaRPr/>
          </a:p>
          <a:p>
            <a:pPr indent="-273049" lvl="1" marL="639762" marR="0" rtl="0" algn="l">
              <a:lnSpc>
                <a:spcPct val="80000"/>
              </a:lnSpc>
              <a:spcBef>
                <a:spcPts val="500"/>
              </a:spcBef>
              <a:spcAft>
                <a:spcPts val="0"/>
              </a:spcAft>
              <a:buClr>
                <a:schemeClr val="accent1"/>
              </a:buClr>
              <a:buSzPts val="1540"/>
              <a:buFont typeface="Noto Sans Symbols"/>
              <a:buChar char="🞑"/>
            </a:pPr>
            <a:r>
              <a:rPr b="0" i="0" lang="en-US" sz="2200" u="none" cap="none" strike="noStrike">
                <a:solidFill>
                  <a:schemeClr val="dk1"/>
                </a:solidFill>
                <a:latin typeface="Times New Roman"/>
                <a:ea typeface="Times New Roman"/>
                <a:cs typeface="Times New Roman"/>
                <a:sym typeface="Times New Roman"/>
              </a:rPr>
              <a:t>Index on first column of Students.</a:t>
            </a:r>
            <a:endParaRPr/>
          </a:p>
          <a:p>
            <a:pPr indent="-319087" lvl="0" marL="319087" marR="0" rtl="0" algn="l">
              <a:lnSpc>
                <a:spcPct val="80000"/>
              </a:lnSpc>
              <a:spcBef>
                <a:spcPts val="700"/>
              </a:spcBef>
              <a:spcAft>
                <a:spcPts val="0"/>
              </a:spcAft>
              <a:buClr>
                <a:schemeClr val="accent2"/>
              </a:buClr>
              <a:buSzPts val="1500"/>
              <a:buFont typeface="Noto Sans Symbols"/>
              <a:buChar char="◻"/>
            </a:pPr>
            <a:r>
              <a:rPr b="1" i="0" lang="en-US" sz="2500" u="none" cap="none" strike="noStrike">
                <a:solidFill>
                  <a:schemeClr val="dk1"/>
                </a:solidFill>
                <a:latin typeface="Times New Roman"/>
                <a:ea typeface="Times New Roman"/>
                <a:cs typeface="Times New Roman"/>
                <a:sym typeface="Times New Roman"/>
              </a:rPr>
              <a:t>External Schema </a:t>
            </a:r>
            <a:r>
              <a:rPr b="0" i="0" lang="en-US" sz="2500" u="none" cap="none" strike="noStrike">
                <a:solidFill>
                  <a:schemeClr val="dk1"/>
                </a:solidFill>
                <a:latin typeface="Times New Roman"/>
                <a:ea typeface="Times New Roman"/>
                <a:cs typeface="Times New Roman"/>
                <a:sym typeface="Times New Roman"/>
              </a:rPr>
              <a:t>(View): </a:t>
            </a:r>
            <a:endParaRPr/>
          </a:p>
          <a:p>
            <a:pPr indent="-273049" lvl="1" marL="639762" marR="0" rtl="0" algn="l">
              <a:lnSpc>
                <a:spcPct val="80000"/>
              </a:lnSpc>
              <a:spcBef>
                <a:spcPts val="500"/>
              </a:spcBef>
              <a:spcAft>
                <a:spcPts val="0"/>
              </a:spcAft>
              <a:buClr>
                <a:schemeClr val="accent1"/>
              </a:buClr>
              <a:buSzPts val="1540"/>
              <a:buFont typeface="Noto Sans Symbols"/>
              <a:buChar char="🞑"/>
            </a:pPr>
            <a:r>
              <a:rPr b="0" i="1" lang="en-US" sz="2200" u="none" cap="none" strike="noStrike">
                <a:solidFill>
                  <a:srgbClr val="FF3399"/>
                </a:solidFill>
                <a:latin typeface="Times New Roman"/>
                <a:ea typeface="Times New Roman"/>
                <a:cs typeface="Times New Roman"/>
                <a:sym typeface="Times New Roman"/>
              </a:rPr>
              <a:t>Course_info</a:t>
            </a:r>
            <a:r>
              <a:rPr b="0" i="1" lang="en-US" sz="2200" u="none" cap="none" strike="noStrike">
                <a:solidFill>
                  <a:schemeClr val="dk1"/>
                </a:solidFill>
                <a:latin typeface="Times New Roman"/>
                <a:ea typeface="Times New Roman"/>
                <a:cs typeface="Times New Roman"/>
                <a:sym typeface="Times New Roman"/>
              </a:rPr>
              <a:t>(</a:t>
            </a:r>
            <a:r>
              <a:rPr b="0" i="0" lang="en-US" sz="2200" u="none" cap="none" strike="noStrike">
                <a:solidFill>
                  <a:schemeClr val="dk1"/>
                </a:solidFill>
                <a:latin typeface="Times New Roman"/>
                <a:ea typeface="Times New Roman"/>
                <a:cs typeface="Times New Roman"/>
                <a:sym typeface="Times New Roman"/>
              </a:rPr>
              <a:t>cid</a:t>
            </a:r>
            <a:r>
              <a:rPr b="0" i="1" lang="en-US" sz="2200" u="none" cap="none" strike="noStrike">
                <a:solidFill>
                  <a:schemeClr val="dk1"/>
                </a:solidFill>
                <a:latin typeface="Times New Roman"/>
                <a:ea typeface="Times New Roman"/>
                <a:cs typeface="Times New Roman"/>
                <a:sym typeface="Times New Roman"/>
              </a:rPr>
              <a:t>:string,</a:t>
            </a:r>
            <a:r>
              <a:rPr b="0" i="0" lang="en-US" sz="2200" u="none" cap="none" strike="noStrike">
                <a:solidFill>
                  <a:schemeClr val="dk1"/>
                </a:solidFill>
                <a:latin typeface="Times New Roman"/>
                <a:ea typeface="Times New Roman"/>
                <a:cs typeface="Times New Roman"/>
                <a:sym typeface="Times New Roman"/>
              </a:rPr>
              <a:t>enrollment</a:t>
            </a:r>
            <a:r>
              <a:rPr b="0" i="1" lang="en-US" sz="2200" u="none" cap="none" strike="noStrike">
                <a:solidFill>
                  <a:schemeClr val="dk1"/>
                </a:solidFill>
                <a:latin typeface="Times New Roman"/>
                <a:ea typeface="Times New Roman"/>
                <a:cs typeface="Times New Roman"/>
                <a:sym typeface="Times New Roman"/>
              </a:rPr>
              <a:t>:integer</a:t>
            </a:r>
            <a:endParaRPr/>
          </a:p>
        </p:txBody>
      </p:sp>
      <p:sp>
        <p:nvSpPr>
          <p:cNvPr id="350" name="Google Shape;350;p14"/>
          <p:cNvSpPr txBox="1"/>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351" name="Google Shape;351;p14"/>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grpSp>
        <p:nvGrpSpPr>
          <p:cNvPr id="352" name="Google Shape;352;p14"/>
          <p:cNvGrpSpPr/>
          <p:nvPr/>
        </p:nvGrpSpPr>
        <p:grpSpPr>
          <a:xfrm>
            <a:off x="5365750" y="2133600"/>
            <a:ext cx="3778250" cy="3355975"/>
            <a:chOff x="3156" y="1574"/>
            <a:chExt cx="2325" cy="2066"/>
          </a:xfrm>
        </p:grpSpPr>
        <p:sp>
          <p:nvSpPr>
            <p:cNvPr id="353" name="Google Shape;353;p14"/>
            <p:cNvSpPr/>
            <p:nvPr/>
          </p:nvSpPr>
          <p:spPr>
            <a:xfrm>
              <a:off x="3992" y="2936"/>
              <a:ext cx="656" cy="128"/>
            </a:xfrm>
            <a:prstGeom prst="ellipse">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cxnSp>
          <p:nvCxnSpPr>
            <p:cNvPr id="354" name="Google Shape;354;p14"/>
            <p:cNvCxnSpPr/>
            <p:nvPr/>
          </p:nvCxnSpPr>
          <p:spPr>
            <a:xfrm>
              <a:off x="3982" y="2997"/>
              <a:ext cx="2" cy="603"/>
            </a:xfrm>
            <a:prstGeom prst="straightConnector1">
              <a:avLst/>
            </a:prstGeom>
            <a:noFill/>
            <a:ln cap="flat" cmpd="sng" w="25400">
              <a:solidFill>
                <a:schemeClr val="dk2"/>
              </a:solidFill>
              <a:prstDash val="solid"/>
              <a:miter lim="800000"/>
              <a:headEnd len="med" w="med" type="none"/>
              <a:tailEnd len="med" w="med" type="none"/>
            </a:ln>
          </p:spPr>
        </p:cxnSp>
        <p:sp>
          <p:nvSpPr>
            <p:cNvPr id="355" name="Google Shape;355;p14"/>
            <p:cNvSpPr/>
            <p:nvPr/>
          </p:nvSpPr>
          <p:spPr>
            <a:xfrm>
              <a:off x="3992" y="3512"/>
              <a:ext cx="656" cy="128"/>
            </a:xfrm>
            <a:prstGeom prst="ellipse">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cxnSp>
          <p:nvCxnSpPr>
            <p:cNvPr id="356" name="Google Shape;356;p14"/>
            <p:cNvCxnSpPr/>
            <p:nvPr/>
          </p:nvCxnSpPr>
          <p:spPr>
            <a:xfrm>
              <a:off x="4656" y="3024"/>
              <a:ext cx="0" cy="528"/>
            </a:xfrm>
            <a:prstGeom prst="straightConnector1">
              <a:avLst/>
            </a:prstGeom>
            <a:noFill/>
            <a:ln cap="flat" cmpd="sng" w="25400">
              <a:solidFill>
                <a:schemeClr val="dk2"/>
              </a:solidFill>
              <a:prstDash val="solid"/>
              <a:miter lim="800000"/>
              <a:headEnd len="med" w="med" type="none"/>
              <a:tailEnd len="med" w="med" type="none"/>
            </a:ln>
          </p:spPr>
        </p:cxnSp>
        <p:sp>
          <p:nvSpPr>
            <p:cNvPr id="357" name="Google Shape;357;p14"/>
            <p:cNvSpPr txBox="1"/>
            <p:nvPr/>
          </p:nvSpPr>
          <p:spPr>
            <a:xfrm>
              <a:off x="3589" y="2534"/>
              <a:ext cx="1493" cy="28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Book Antiqua"/>
                <a:buNone/>
              </a:pPr>
              <a:r>
                <a:rPr b="0" i="0" lang="en-US" sz="2400" u="none">
                  <a:solidFill>
                    <a:schemeClr val="dk2"/>
                  </a:solidFill>
                  <a:latin typeface="Book Antiqua"/>
                  <a:ea typeface="Book Antiqua"/>
                  <a:cs typeface="Book Antiqua"/>
                  <a:sym typeface="Book Antiqua"/>
                </a:rPr>
                <a:t>Physical Schema</a:t>
              </a:r>
              <a:endParaRPr/>
            </a:p>
          </p:txBody>
        </p:sp>
        <p:sp>
          <p:nvSpPr>
            <p:cNvPr id="358" name="Google Shape;358;p14"/>
            <p:cNvSpPr txBox="1"/>
            <p:nvPr/>
          </p:nvSpPr>
          <p:spPr>
            <a:xfrm>
              <a:off x="3440" y="2102"/>
              <a:ext cx="1755" cy="28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Book Antiqua"/>
                <a:buNone/>
              </a:pPr>
              <a:r>
                <a:rPr b="0" i="0" lang="en-US" sz="2400" u="none">
                  <a:solidFill>
                    <a:schemeClr val="dk2"/>
                  </a:solidFill>
                  <a:latin typeface="Book Antiqua"/>
                  <a:ea typeface="Book Antiqua"/>
                  <a:cs typeface="Book Antiqua"/>
                  <a:sym typeface="Book Antiqua"/>
                </a:rPr>
                <a:t>Conceptual Schema</a:t>
              </a:r>
              <a:endParaRPr/>
            </a:p>
          </p:txBody>
        </p:sp>
        <p:sp>
          <p:nvSpPr>
            <p:cNvPr id="359" name="Google Shape;359;p14"/>
            <p:cNvSpPr txBox="1"/>
            <p:nvPr/>
          </p:nvSpPr>
          <p:spPr>
            <a:xfrm>
              <a:off x="3156" y="1574"/>
              <a:ext cx="691" cy="28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Book Antiqua"/>
                <a:buNone/>
              </a:pPr>
              <a:r>
                <a:rPr b="0" i="0" lang="en-US" sz="2400" u="none">
                  <a:solidFill>
                    <a:schemeClr val="dk2"/>
                  </a:solidFill>
                  <a:latin typeface="Book Antiqua"/>
                  <a:ea typeface="Book Antiqua"/>
                  <a:cs typeface="Book Antiqua"/>
                  <a:sym typeface="Book Antiqua"/>
                </a:rPr>
                <a:t>View 1</a:t>
              </a:r>
              <a:endParaRPr/>
            </a:p>
          </p:txBody>
        </p:sp>
        <p:sp>
          <p:nvSpPr>
            <p:cNvPr id="360" name="Google Shape;360;p14"/>
            <p:cNvSpPr txBox="1"/>
            <p:nvPr/>
          </p:nvSpPr>
          <p:spPr>
            <a:xfrm>
              <a:off x="3972" y="1574"/>
              <a:ext cx="690" cy="28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Book Antiqua"/>
                <a:buNone/>
              </a:pPr>
              <a:r>
                <a:rPr b="0" i="0" lang="en-US" sz="2400" u="none">
                  <a:solidFill>
                    <a:schemeClr val="dk2"/>
                  </a:solidFill>
                  <a:latin typeface="Book Antiqua"/>
                  <a:ea typeface="Book Antiqua"/>
                  <a:cs typeface="Book Antiqua"/>
                  <a:sym typeface="Book Antiqua"/>
                </a:rPr>
                <a:t>View 2</a:t>
              </a:r>
              <a:endParaRPr/>
            </a:p>
          </p:txBody>
        </p:sp>
        <p:sp>
          <p:nvSpPr>
            <p:cNvPr id="361" name="Google Shape;361;p14"/>
            <p:cNvSpPr txBox="1"/>
            <p:nvPr/>
          </p:nvSpPr>
          <p:spPr>
            <a:xfrm>
              <a:off x="4790" y="1574"/>
              <a:ext cx="691" cy="28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2"/>
                </a:buClr>
                <a:buSzPts val="2400"/>
                <a:buFont typeface="Book Antiqua"/>
                <a:buNone/>
              </a:pPr>
              <a:r>
                <a:rPr b="0" i="0" lang="en-US" sz="2400" u="none">
                  <a:solidFill>
                    <a:schemeClr val="dk2"/>
                  </a:solidFill>
                  <a:latin typeface="Book Antiqua"/>
                  <a:ea typeface="Book Antiqua"/>
                  <a:cs typeface="Book Antiqua"/>
                  <a:sym typeface="Book Antiqua"/>
                </a:rPr>
                <a:t>View 3</a:t>
              </a:r>
              <a:endParaRPr/>
            </a:p>
          </p:txBody>
        </p:sp>
        <p:sp>
          <p:nvSpPr>
            <p:cNvPr id="362" name="Google Shape;362;p14"/>
            <p:cNvSpPr txBox="1"/>
            <p:nvPr/>
          </p:nvSpPr>
          <p:spPr>
            <a:xfrm>
              <a:off x="3176" y="1592"/>
              <a:ext cx="656" cy="224"/>
            </a:xfrm>
            <a:prstGeom prst="rect">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363" name="Google Shape;363;p14"/>
            <p:cNvSpPr txBox="1"/>
            <p:nvPr/>
          </p:nvSpPr>
          <p:spPr>
            <a:xfrm>
              <a:off x="3992" y="1592"/>
              <a:ext cx="656" cy="224"/>
            </a:xfrm>
            <a:prstGeom prst="rect">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364" name="Google Shape;364;p14"/>
            <p:cNvSpPr txBox="1"/>
            <p:nvPr/>
          </p:nvSpPr>
          <p:spPr>
            <a:xfrm>
              <a:off x="4808" y="1592"/>
              <a:ext cx="656" cy="224"/>
            </a:xfrm>
            <a:prstGeom prst="rect">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365" name="Google Shape;365;p14"/>
            <p:cNvSpPr txBox="1"/>
            <p:nvPr/>
          </p:nvSpPr>
          <p:spPr>
            <a:xfrm>
              <a:off x="3464" y="2120"/>
              <a:ext cx="1760" cy="224"/>
            </a:xfrm>
            <a:prstGeom prst="rect">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366" name="Google Shape;366;p14"/>
            <p:cNvSpPr txBox="1"/>
            <p:nvPr/>
          </p:nvSpPr>
          <p:spPr>
            <a:xfrm>
              <a:off x="3608" y="2552"/>
              <a:ext cx="1472" cy="224"/>
            </a:xfrm>
            <a:prstGeom prst="rect">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cxnSp>
          <p:nvCxnSpPr>
            <p:cNvPr id="367" name="Google Shape;367;p14"/>
            <p:cNvCxnSpPr/>
            <p:nvPr/>
          </p:nvCxnSpPr>
          <p:spPr>
            <a:xfrm>
              <a:off x="3504" y="1824"/>
              <a:ext cx="336" cy="288"/>
            </a:xfrm>
            <a:prstGeom prst="straightConnector1">
              <a:avLst/>
            </a:prstGeom>
            <a:noFill/>
            <a:ln cap="flat" cmpd="sng" w="12700">
              <a:solidFill>
                <a:schemeClr val="dk2"/>
              </a:solidFill>
              <a:prstDash val="solid"/>
              <a:miter lim="800000"/>
              <a:headEnd len="med" w="med" type="stealth"/>
              <a:tailEnd len="med" w="med" type="stealth"/>
            </a:ln>
          </p:spPr>
        </p:cxnSp>
        <p:cxnSp>
          <p:nvCxnSpPr>
            <p:cNvPr id="368" name="Google Shape;368;p14"/>
            <p:cNvCxnSpPr/>
            <p:nvPr/>
          </p:nvCxnSpPr>
          <p:spPr>
            <a:xfrm>
              <a:off x="4320" y="1824"/>
              <a:ext cx="0" cy="288"/>
            </a:xfrm>
            <a:prstGeom prst="straightConnector1">
              <a:avLst/>
            </a:prstGeom>
            <a:noFill/>
            <a:ln cap="flat" cmpd="sng" w="12700">
              <a:solidFill>
                <a:schemeClr val="dk2"/>
              </a:solidFill>
              <a:prstDash val="solid"/>
              <a:miter lim="800000"/>
              <a:headEnd len="med" w="med" type="stealth"/>
              <a:tailEnd len="med" w="med" type="stealth"/>
            </a:ln>
          </p:spPr>
        </p:cxnSp>
        <p:cxnSp>
          <p:nvCxnSpPr>
            <p:cNvPr id="369" name="Google Shape;369;p14"/>
            <p:cNvCxnSpPr/>
            <p:nvPr/>
          </p:nvCxnSpPr>
          <p:spPr>
            <a:xfrm flipH="1">
              <a:off x="4800" y="1824"/>
              <a:ext cx="336" cy="288"/>
            </a:xfrm>
            <a:prstGeom prst="straightConnector1">
              <a:avLst/>
            </a:prstGeom>
            <a:noFill/>
            <a:ln cap="flat" cmpd="sng" w="12700">
              <a:solidFill>
                <a:schemeClr val="dk2"/>
              </a:solidFill>
              <a:prstDash val="solid"/>
              <a:miter lim="800000"/>
              <a:headEnd len="med" w="med" type="stealth"/>
              <a:tailEnd len="med" w="med" type="stealth"/>
            </a:ln>
          </p:spPr>
        </p:cxnSp>
        <p:cxnSp>
          <p:nvCxnSpPr>
            <p:cNvPr id="370" name="Google Shape;370;p14"/>
            <p:cNvCxnSpPr/>
            <p:nvPr/>
          </p:nvCxnSpPr>
          <p:spPr>
            <a:xfrm>
              <a:off x="4320" y="2352"/>
              <a:ext cx="0" cy="192"/>
            </a:xfrm>
            <a:prstGeom prst="straightConnector1">
              <a:avLst/>
            </a:prstGeom>
            <a:noFill/>
            <a:ln cap="flat" cmpd="sng" w="12700">
              <a:solidFill>
                <a:schemeClr val="dk2"/>
              </a:solidFill>
              <a:prstDash val="solid"/>
              <a:miter lim="800000"/>
              <a:headEnd len="med" w="med" type="stealth"/>
              <a:tailEnd len="med" w="med" type="stealth"/>
            </a:ln>
          </p:spPr>
        </p:cxnSp>
        <p:cxnSp>
          <p:nvCxnSpPr>
            <p:cNvPr id="371" name="Google Shape;371;p14"/>
            <p:cNvCxnSpPr/>
            <p:nvPr/>
          </p:nvCxnSpPr>
          <p:spPr>
            <a:xfrm>
              <a:off x="4320" y="2784"/>
              <a:ext cx="0" cy="240"/>
            </a:xfrm>
            <a:prstGeom prst="straightConnector1">
              <a:avLst/>
            </a:prstGeom>
            <a:noFill/>
            <a:ln cap="flat" cmpd="sng" w="12700">
              <a:solidFill>
                <a:schemeClr val="dk2"/>
              </a:solidFill>
              <a:prstDash val="solid"/>
              <a:miter lim="800000"/>
              <a:headEnd len="med" w="med" type="stealth"/>
              <a:tailEnd len="med" w="med" type="stealth"/>
            </a:ln>
          </p:spPr>
        </p:cxnSp>
        <p:sp>
          <p:nvSpPr>
            <p:cNvPr id="372" name="Google Shape;372;p14"/>
            <p:cNvSpPr txBox="1"/>
            <p:nvPr/>
          </p:nvSpPr>
          <p:spPr>
            <a:xfrm>
              <a:off x="4071" y="3120"/>
              <a:ext cx="475" cy="3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3200"/>
                <a:buFont typeface="Arial"/>
                <a:buNone/>
              </a:pPr>
              <a:r>
                <a:rPr b="1" i="0" lang="en-US" sz="3200" u="none">
                  <a:solidFill>
                    <a:srgbClr val="CF0E30"/>
                  </a:solidFill>
                  <a:latin typeface="Arial"/>
                  <a:ea typeface="Arial"/>
                  <a:cs typeface="Arial"/>
                  <a:sym typeface="Arial"/>
                </a:rPr>
                <a:t>DB</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4800"/>
              <a:buFont typeface="Times New Roman"/>
              <a:buNone/>
            </a:pPr>
            <a:r>
              <a:rPr b="0" i="0" lang="en-US" sz="4800" u="none">
                <a:solidFill>
                  <a:srgbClr val="FF3399"/>
                </a:solidFill>
                <a:latin typeface="Times New Roman"/>
                <a:ea typeface="Times New Roman"/>
                <a:cs typeface="Times New Roman"/>
                <a:sym typeface="Times New Roman"/>
              </a:rPr>
              <a:t>Data </a:t>
            </a:r>
            <a:r>
              <a:rPr b="0" i="0" lang="en-US" sz="4400" u="none">
                <a:solidFill>
                  <a:srgbClr val="FF3399"/>
                </a:solidFill>
                <a:latin typeface="Times New Roman"/>
                <a:ea typeface="Times New Roman"/>
                <a:cs typeface="Times New Roman"/>
                <a:sym typeface="Times New Roman"/>
              </a:rPr>
              <a:t>Models</a:t>
            </a:r>
            <a:endParaRPr/>
          </a:p>
        </p:txBody>
      </p:sp>
      <p:sp>
        <p:nvSpPr>
          <p:cNvPr id="378" name="Google Shape;378;p15"/>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379" name="Google Shape;379;p15"/>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sp>
        <p:nvSpPr>
          <p:cNvPr id="380" name="Google Shape;380;p15"/>
          <p:cNvSpPr txBox="1"/>
          <p:nvPr/>
        </p:nvSpPr>
        <p:spPr>
          <a:xfrm>
            <a:off x="457200" y="1600200"/>
            <a:ext cx="7834312" cy="51054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rgbClr val="C32D2E"/>
              </a:buClr>
              <a:buSzPts val="2280"/>
              <a:buFont typeface="Noto Sans Symbols"/>
              <a:buChar char="⚫"/>
            </a:pPr>
            <a:r>
              <a:rPr b="0" i="0" lang="en-US" sz="2400" u="none">
                <a:solidFill>
                  <a:schemeClr val="dk1"/>
                </a:solidFill>
                <a:latin typeface="Times New Roman"/>
                <a:ea typeface="Times New Roman"/>
                <a:cs typeface="Times New Roman"/>
                <a:sym typeface="Times New Roman"/>
              </a:rPr>
              <a:t>A collection of tools for describing </a:t>
            </a:r>
            <a:endParaRPr/>
          </a:p>
          <a:p>
            <a:pPr indent="-246062" lvl="1" marL="639762" marR="0" rtl="0" algn="just">
              <a:lnSpc>
                <a:spcPct val="80000"/>
              </a:lnSpc>
              <a:spcBef>
                <a:spcPts val="400"/>
              </a:spcBef>
              <a:spcAft>
                <a:spcPts val="0"/>
              </a:spcAft>
              <a:buClr>
                <a:schemeClr val="accent1"/>
              </a:buClr>
              <a:buSzPts val="1700"/>
              <a:buFont typeface="Noto Sans Symbols"/>
              <a:buChar char="⚫"/>
            </a:pPr>
            <a:r>
              <a:rPr b="0" i="0" lang="en-US" sz="2000" u="none" cap="none" strike="noStrike">
                <a:solidFill>
                  <a:schemeClr val="dk1"/>
                </a:solidFill>
                <a:latin typeface="Times New Roman"/>
                <a:ea typeface="Times New Roman"/>
                <a:cs typeface="Times New Roman"/>
                <a:sym typeface="Times New Roman"/>
              </a:rPr>
              <a:t>Data </a:t>
            </a:r>
            <a:endParaRPr/>
          </a:p>
          <a:p>
            <a:pPr indent="-246062" lvl="1" marL="639762" marR="0" rtl="0" algn="just">
              <a:lnSpc>
                <a:spcPct val="80000"/>
              </a:lnSpc>
              <a:spcBef>
                <a:spcPts val="400"/>
              </a:spcBef>
              <a:spcAft>
                <a:spcPts val="0"/>
              </a:spcAft>
              <a:buClr>
                <a:schemeClr val="accent1"/>
              </a:buClr>
              <a:buSzPts val="1700"/>
              <a:buFont typeface="Noto Sans Symbols"/>
              <a:buChar char="⚫"/>
            </a:pPr>
            <a:r>
              <a:rPr b="0" i="0" lang="en-US" sz="2000" u="none" cap="none" strike="noStrike">
                <a:solidFill>
                  <a:schemeClr val="dk1"/>
                </a:solidFill>
                <a:latin typeface="Times New Roman"/>
                <a:ea typeface="Times New Roman"/>
                <a:cs typeface="Times New Roman"/>
                <a:sym typeface="Times New Roman"/>
              </a:rPr>
              <a:t>Data relationships</a:t>
            </a:r>
            <a:endParaRPr/>
          </a:p>
          <a:p>
            <a:pPr indent="-246062" lvl="1" marL="639762" marR="0" rtl="0" algn="just">
              <a:lnSpc>
                <a:spcPct val="80000"/>
              </a:lnSpc>
              <a:spcBef>
                <a:spcPts val="400"/>
              </a:spcBef>
              <a:spcAft>
                <a:spcPts val="0"/>
              </a:spcAft>
              <a:buClr>
                <a:schemeClr val="accent1"/>
              </a:buClr>
              <a:buSzPts val="1700"/>
              <a:buFont typeface="Noto Sans Symbols"/>
              <a:buChar char="⚫"/>
            </a:pPr>
            <a:r>
              <a:rPr b="0" i="0" lang="en-US" sz="2000" u="none" cap="none" strike="noStrike">
                <a:solidFill>
                  <a:schemeClr val="dk1"/>
                </a:solidFill>
                <a:latin typeface="Times New Roman"/>
                <a:ea typeface="Times New Roman"/>
                <a:cs typeface="Times New Roman"/>
                <a:sym typeface="Times New Roman"/>
              </a:rPr>
              <a:t>Data semantics</a:t>
            </a:r>
            <a:endParaRPr/>
          </a:p>
          <a:p>
            <a:pPr indent="-246062" lvl="1" marL="639762" marR="0" rtl="0" algn="just">
              <a:lnSpc>
                <a:spcPct val="80000"/>
              </a:lnSpc>
              <a:spcBef>
                <a:spcPts val="400"/>
              </a:spcBef>
              <a:spcAft>
                <a:spcPts val="0"/>
              </a:spcAft>
              <a:buClr>
                <a:schemeClr val="accent1"/>
              </a:buClr>
              <a:buSzPts val="1700"/>
              <a:buFont typeface="Noto Sans Symbols"/>
              <a:buChar char="⚫"/>
            </a:pPr>
            <a:r>
              <a:rPr b="0" i="0" lang="en-US" sz="2000" u="none" cap="none" strike="noStrike">
                <a:solidFill>
                  <a:schemeClr val="dk1"/>
                </a:solidFill>
                <a:latin typeface="Times New Roman"/>
                <a:ea typeface="Times New Roman"/>
                <a:cs typeface="Times New Roman"/>
                <a:sym typeface="Times New Roman"/>
              </a:rPr>
              <a:t>Data constraints</a:t>
            </a:r>
            <a:endParaRPr/>
          </a:p>
          <a:p>
            <a:pPr indent="-273050" lvl="0" marL="273050" marR="0" rtl="0" algn="just">
              <a:lnSpc>
                <a:spcPct val="100000"/>
              </a:lnSpc>
              <a:spcBef>
                <a:spcPts val="480"/>
              </a:spcBef>
              <a:spcAft>
                <a:spcPts val="0"/>
              </a:spcAft>
              <a:buClr>
                <a:srgbClr val="C32D2E"/>
              </a:buClr>
              <a:buSzPts val="2280"/>
              <a:buFont typeface="Times New Roman"/>
              <a:buAutoNum type="arabicPeriod"/>
            </a:pPr>
            <a:r>
              <a:rPr b="0" i="0" lang="en-US" sz="2400" u="none">
                <a:solidFill>
                  <a:schemeClr val="dk1"/>
                </a:solidFill>
                <a:latin typeface="Times New Roman"/>
                <a:ea typeface="Times New Roman"/>
                <a:cs typeface="Times New Roman"/>
                <a:sym typeface="Times New Roman"/>
              </a:rPr>
              <a:t>Relational model(RDBMS)</a:t>
            </a:r>
            <a:endParaRPr/>
          </a:p>
          <a:p>
            <a:pPr indent="-273050" lvl="0" marL="273050" marR="0" rtl="0" algn="just">
              <a:lnSpc>
                <a:spcPct val="100000"/>
              </a:lnSpc>
              <a:spcBef>
                <a:spcPts val="480"/>
              </a:spcBef>
              <a:spcAft>
                <a:spcPts val="0"/>
              </a:spcAft>
              <a:buClr>
                <a:srgbClr val="C32D2E"/>
              </a:buClr>
              <a:buSzPts val="2280"/>
              <a:buFont typeface="Times New Roman"/>
              <a:buAutoNum type="arabicPeriod"/>
            </a:pPr>
            <a:r>
              <a:rPr b="0" i="0" lang="en-US" sz="2400" u="none">
                <a:solidFill>
                  <a:schemeClr val="dk1"/>
                </a:solidFill>
                <a:latin typeface="Times New Roman"/>
                <a:ea typeface="Times New Roman"/>
                <a:cs typeface="Times New Roman"/>
                <a:sym typeface="Times New Roman"/>
              </a:rPr>
              <a:t>Entity-Relationship data model (mainly for database design) </a:t>
            </a:r>
            <a:endParaRPr/>
          </a:p>
          <a:p>
            <a:pPr indent="-273050" lvl="0" marL="273050" marR="0" rtl="0" algn="just">
              <a:lnSpc>
                <a:spcPct val="100000"/>
              </a:lnSpc>
              <a:spcBef>
                <a:spcPts val="480"/>
              </a:spcBef>
              <a:spcAft>
                <a:spcPts val="0"/>
              </a:spcAft>
              <a:buClr>
                <a:srgbClr val="C32D2E"/>
              </a:buClr>
              <a:buSzPts val="2280"/>
              <a:buFont typeface="Times New Roman"/>
              <a:buAutoNum type="arabicPeriod"/>
            </a:pPr>
            <a:r>
              <a:rPr b="0" i="0" lang="en-US" sz="2400" u="none">
                <a:solidFill>
                  <a:schemeClr val="dk1"/>
                </a:solidFill>
                <a:latin typeface="Times New Roman"/>
                <a:ea typeface="Times New Roman"/>
                <a:cs typeface="Times New Roman"/>
                <a:sym typeface="Times New Roman"/>
              </a:rPr>
              <a:t>Object-based data models (Object-oriented and Object-relational)</a:t>
            </a:r>
            <a:endParaRPr/>
          </a:p>
          <a:p>
            <a:pPr indent="-273050" lvl="0" marL="273050" marR="0" rtl="0" algn="just">
              <a:lnSpc>
                <a:spcPct val="100000"/>
              </a:lnSpc>
              <a:spcBef>
                <a:spcPts val="480"/>
              </a:spcBef>
              <a:spcAft>
                <a:spcPts val="0"/>
              </a:spcAft>
              <a:buClr>
                <a:srgbClr val="C32D2E"/>
              </a:buClr>
              <a:buSzPts val="2280"/>
              <a:buFont typeface="Times New Roman"/>
              <a:buAutoNum type="arabicPeriod"/>
            </a:pPr>
            <a:r>
              <a:rPr b="0" i="0" lang="en-US" sz="2400" u="none">
                <a:solidFill>
                  <a:schemeClr val="dk1"/>
                </a:solidFill>
                <a:latin typeface="Times New Roman"/>
                <a:ea typeface="Times New Roman"/>
                <a:cs typeface="Times New Roman"/>
                <a:sym typeface="Times New Roman"/>
              </a:rPr>
              <a:t>Semi structured data model  (XML)</a:t>
            </a:r>
            <a:endParaRPr/>
          </a:p>
          <a:p>
            <a:pPr indent="-273050" lvl="0" marL="273050" marR="0" rtl="0" algn="just">
              <a:lnSpc>
                <a:spcPct val="100000"/>
              </a:lnSpc>
              <a:spcBef>
                <a:spcPts val="480"/>
              </a:spcBef>
              <a:spcAft>
                <a:spcPts val="0"/>
              </a:spcAft>
              <a:buClr>
                <a:srgbClr val="C32D2E"/>
              </a:buClr>
              <a:buSzPts val="2280"/>
              <a:buFont typeface="Times New Roman"/>
              <a:buAutoNum type="arabicPeriod"/>
            </a:pPr>
            <a:r>
              <a:rPr b="0" i="0" lang="en-US" sz="2400" u="none">
                <a:solidFill>
                  <a:schemeClr val="dk1"/>
                </a:solidFill>
                <a:latin typeface="Times New Roman"/>
                <a:ea typeface="Times New Roman"/>
                <a:cs typeface="Times New Roman"/>
                <a:sym typeface="Times New Roman"/>
              </a:rPr>
              <a:t>Other older models:</a:t>
            </a:r>
            <a:endParaRPr/>
          </a:p>
          <a:p>
            <a:pPr indent="-246062" lvl="1" marL="639762" marR="0" rtl="0" algn="just">
              <a:lnSpc>
                <a:spcPct val="60000"/>
              </a:lnSpc>
              <a:spcBef>
                <a:spcPts val="400"/>
              </a:spcBef>
              <a:spcAft>
                <a:spcPts val="0"/>
              </a:spcAft>
              <a:buClr>
                <a:schemeClr val="accent1"/>
              </a:buClr>
              <a:buSzPts val="17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Network model  </a:t>
            </a:r>
            <a:endParaRPr/>
          </a:p>
          <a:p>
            <a:pPr indent="-246062" lvl="1" marL="639762" marR="0" rtl="0" algn="just">
              <a:lnSpc>
                <a:spcPct val="60000"/>
              </a:lnSpc>
              <a:spcBef>
                <a:spcPts val="400"/>
              </a:spcBef>
              <a:spcAft>
                <a:spcPts val="0"/>
              </a:spcAft>
              <a:buClr>
                <a:schemeClr val="accent1"/>
              </a:buClr>
              <a:buSzPts val="17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Hierarchical model</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4400"/>
              <a:buFont typeface="Times New Roman"/>
              <a:buNone/>
            </a:pPr>
            <a:r>
              <a:rPr b="0" i="0" lang="en-US" sz="4400" u="none">
                <a:solidFill>
                  <a:srgbClr val="FF3399"/>
                </a:solidFill>
                <a:latin typeface="Times New Roman"/>
                <a:ea typeface="Times New Roman"/>
                <a:cs typeface="Times New Roman"/>
                <a:sym typeface="Times New Roman"/>
              </a:rPr>
              <a:t>Database Models</a:t>
            </a:r>
            <a:endParaRPr/>
          </a:p>
        </p:txBody>
      </p:sp>
      <p:sp>
        <p:nvSpPr>
          <p:cNvPr id="386" name="Google Shape;386;p16"/>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387" name="Google Shape;387;p16"/>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sp>
        <p:nvSpPr>
          <p:cNvPr id="388" name="Google Shape;388;p16"/>
          <p:cNvSpPr txBox="1"/>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C32D2E"/>
              </a:buClr>
              <a:buSzPts val="2470"/>
              <a:buFont typeface="Noto Sans Symbols"/>
              <a:buChar char="⚫"/>
            </a:pPr>
            <a:r>
              <a:rPr b="0" i="0" lang="en-US" sz="2600" u="sng">
                <a:solidFill>
                  <a:schemeClr val="dk1"/>
                </a:solidFill>
                <a:latin typeface="Times New Roman"/>
                <a:ea typeface="Times New Roman"/>
                <a:cs typeface="Times New Roman"/>
                <a:sym typeface="Times New Roman"/>
              </a:rPr>
              <a:t>Flat files</a:t>
            </a:r>
            <a:r>
              <a:rPr b="0" i="0" lang="en-US" sz="2600" u="none">
                <a:solidFill>
                  <a:schemeClr val="dk1"/>
                </a:solidFill>
                <a:latin typeface="Times New Roman"/>
                <a:ea typeface="Times New Roman"/>
                <a:cs typeface="Times New Roman"/>
                <a:sym typeface="Times New Roman"/>
              </a:rPr>
              <a:t>		‘60</a:t>
            </a:r>
            <a:endParaRPr/>
          </a:p>
          <a:p>
            <a:pPr indent="-273050" lvl="0" marL="273050" marR="0" rtl="0" algn="l">
              <a:lnSpc>
                <a:spcPct val="100000"/>
              </a:lnSpc>
              <a:spcBef>
                <a:spcPts val="520"/>
              </a:spcBef>
              <a:spcAft>
                <a:spcPts val="0"/>
              </a:spcAft>
              <a:buClr>
                <a:srgbClr val="C32D2E"/>
              </a:buClr>
              <a:buSzPts val="2470"/>
              <a:buFont typeface="Noto Sans Symbols"/>
              <a:buChar char="⚫"/>
            </a:pPr>
            <a:r>
              <a:rPr b="0" i="0" lang="en-US" sz="2600" u="none">
                <a:solidFill>
                  <a:schemeClr val="dk1"/>
                </a:solidFill>
                <a:latin typeface="Times New Roman"/>
                <a:ea typeface="Times New Roman"/>
                <a:cs typeface="Times New Roman"/>
                <a:sym typeface="Times New Roman"/>
              </a:rPr>
              <a:t>Hierarchical	‘60</a:t>
            </a:r>
            <a:endParaRPr/>
          </a:p>
          <a:p>
            <a:pPr indent="-273050" lvl="0" marL="273050" marR="0" rtl="0" algn="l">
              <a:lnSpc>
                <a:spcPct val="100000"/>
              </a:lnSpc>
              <a:spcBef>
                <a:spcPts val="520"/>
              </a:spcBef>
              <a:spcAft>
                <a:spcPts val="0"/>
              </a:spcAft>
              <a:buClr>
                <a:srgbClr val="C32D2E"/>
              </a:buClr>
              <a:buSzPts val="2470"/>
              <a:buFont typeface="Noto Sans Symbols"/>
              <a:buChar char="⚫"/>
            </a:pPr>
            <a:r>
              <a:rPr b="0" i="0" lang="en-US" sz="2600" u="none">
                <a:solidFill>
                  <a:schemeClr val="dk1"/>
                </a:solidFill>
                <a:latin typeface="Times New Roman"/>
                <a:ea typeface="Times New Roman"/>
                <a:cs typeface="Times New Roman"/>
                <a:sym typeface="Times New Roman"/>
              </a:rPr>
              <a:t>Network		‘70</a:t>
            </a:r>
            <a:endParaRPr/>
          </a:p>
          <a:p>
            <a:pPr indent="-273050" lvl="0" marL="273050" marR="0" rtl="0" algn="l">
              <a:lnSpc>
                <a:spcPct val="100000"/>
              </a:lnSpc>
              <a:spcBef>
                <a:spcPts val="520"/>
              </a:spcBef>
              <a:spcAft>
                <a:spcPts val="0"/>
              </a:spcAft>
              <a:buClr>
                <a:srgbClr val="C32D2E"/>
              </a:buClr>
              <a:buSzPts val="2470"/>
              <a:buFont typeface="Noto Sans Symbols"/>
              <a:buChar char="⚫"/>
            </a:pPr>
            <a:r>
              <a:rPr b="0" i="0" lang="en-US" sz="2600" u="sng">
                <a:solidFill>
                  <a:schemeClr val="dk1"/>
                </a:solidFill>
                <a:latin typeface="Times New Roman"/>
                <a:ea typeface="Times New Roman"/>
                <a:cs typeface="Times New Roman"/>
                <a:sym typeface="Times New Roman"/>
              </a:rPr>
              <a:t>Relational</a:t>
            </a:r>
            <a:r>
              <a:rPr b="0" i="0" lang="en-US" sz="2600" u="none">
                <a:solidFill>
                  <a:schemeClr val="dk1"/>
                </a:solidFill>
                <a:latin typeface="Times New Roman"/>
                <a:ea typeface="Times New Roman"/>
                <a:cs typeface="Times New Roman"/>
                <a:sym typeface="Times New Roman"/>
              </a:rPr>
              <a:t> 		‘80</a:t>
            </a:r>
            <a:endParaRPr/>
          </a:p>
          <a:p>
            <a:pPr indent="-273050" lvl="0" marL="273050" marR="0" rtl="0" algn="l">
              <a:lnSpc>
                <a:spcPct val="100000"/>
              </a:lnSpc>
              <a:spcBef>
                <a:spcPts val="520"/>
              </a:spcBef>
              <a:spcAft>
                <a:spcPts val="0"/>
              </a:spcAft>
              <a:buClr>
                <a:srgbClr val="C32D2E"/>
              </a:buClr>
              <a:buSzPts val="2470"/>
              <a:buFont typeface="Noto Sans Symbols"/>
              <a:buChar char="⚫"/>
            </a:pPr>
            <a:r>
              <a:rPr b="0" i="0" lang="en-US" sz="2600" u="none">
                <a:solidFill>
                  <a:schemeClr val="dk1"/>
                </a:solidFill>
                <a:latin typeface="Times New Roman"/>
                <a:ea typeface="Times New Roman"/>
                <a:cs typeface="Times New Roman"/>
                <a:sym typeface="Times New Roman"/>
              </a:rPr>
              <a:t>Object oriented	‘90</a:t>
            </a:r>
            <a:endParaRPr/>
          </a:p>
          <a:p>
            <a:pPr indent="-273050" lvl="0" marL="273050" marR="0" rtl="0" algn="l">
              <a:lnSpc>
                <a:spcPct val="100000"/>
              </a:lnSpc>
              <a:spcBef>
                <a:spcPts val="520"/>
              </a:spcBef>
              <a:spcAft>
                <a:spcPts val="0"/>
              </a:spcAft>
              <a:buClr>
                <a:srgbClr val="C32D2E"/>
              </a:buClr>
              <a:buSzPts val="2470"/>
              <a:buFont typeface="Noto Sans Symbols"/>
              <a:buChar char="⚫"/>
            </a:pPr>
            <a:r>
              <a:rPr b="0" i="0" lang="en-US" sz="2600" u="none">
                <a:solidFill>
                  <a:schemeClr val="dk1"/>
                </a:solidFill>
                <a:latin typeface="Times New Roman"/>
                <a:ea typeface="Times New Roman"/>
                <a:cs typeface="Times New Roman"/>
                <a:sym typeface="Times New Roman"/>
              </a:rPr>
              <a:t>Object relational	‘90</a:t>
            </a:r>
            <a:endParaRPr/>
          </a:p>
          <a:p>
            <a:pPr indent="-273050" lvl="0" marL="273050" marR="0" rtl="0" algn="l">
              <a:lnSpc>
                <a:spcPct val="100000"/>
              </a:lnSpc>
              <a:spcBef>
                <a:spcPts val="520"/>
              </a:spcBef>
              <a:spcAft>
                <a:spcPts val="0"/>
              </a:spcAft>
              <a:buClr>
                <a:srgbClr val="C32D2E"/>
              </a:buClr>
              <a:buSzPts val="2470"/>
              <a:buFont typeface="Noto Sans Symbols"/>
              <a:buChar char="⚫"/>
            </a:pPr>
            <a:r>
              <a:rPr b="0" i="0" lang="en-US" sz="2600" u="sng">
                <a:solidFill>
                  <a:schemeClr val="dk1"/>
                </a:solidFill>
                <a:latin typeface="Times New Roman"/>
                <a:ea typeface="Times New Roman"/>
                <a:cs typeface="Times New Roman"/>
                <a:sym typeface="Times New Roman"/>
              </a:rPr>
              <a:t>Web enabled	</a:t>
            </a:r>
            <a:r>
              <a:rPr b="0" i="0" lang="en-US" sz="2600" u="none">
                <a:solidFill>
                  <a:schemeClr val="dk1"/>
                </a:solidFill>
                <a:latin typeface="Times New Roman"/>
                <a:ea typeface="Times New Roman"/>
                <a:cs typeface="Times New Roman"/>
                <a:sym typeface="Times New Roman"/>
              </a:rPr>
              <a:t>‘90</a:t>
            </a:r>
            <a:endParaRPr/>
          </a:p>
          <a:p>
            <a:pPr indent="0" lvl="0" marL="0" marR="0" rtl="0" algn="l">
              <a:lnSpc>
                <a:spcPct val="100000"/>
              </a:lnSpc>
              <a:spcBef>
                <a:spcPts val="0"/>
              </a:spcBef>
              <a:spcAft>
                <a:spcPts val="0"/>
              </a:spcAft>
              <a:buNone/>
            </a:pPr>
            <a:r>
              <a:t/>
            </a:r>
            <a:endParaRPr b="0" i="0" sz="26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17"/>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FF"/>
              </a:buClr>
              <a:buSzPts val="4400"/>
              <a:buFont typeface="Times New Roman"/>
              <a:buNone/>
            </a:pPr>
            <a:r>
              <a:rPr b="0" i="0" lang="en-US" sz="4400" u="none">
                <a:solidFill>
                  <a:srgbClr val="FFFFFF"/>
                </a:solidFill>
                <a:latin typeface="Times New Roman"/>
                <a:ea typeface="Times New Roman"/>
                <a:cs typeface="Times New Roman"/>
                <a:sym typeface="Times New Roman"/>
              </a:rPr>
              <a:t>DBMS ARCHITECTURE</a:t>
            </a:r>
            <a:endParaRPr/>
          </a:p>
        </p:txBody>
      </p:sp>
      <p:sp>
        <p:nvSpPr>
          <p:cNvPr id="394" name="Google Shape;394;p17"/>
          <p:cNvSpPr txBox="1"/>
          <p:nvPr/>
        </p:nvSpPr>
        <p:spPr>
          <a:xfrm>
            <a:off x="0" y="1752600"/>
            <a:ext cx="1295400" cy="7016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Book Antiqua"/>
              <a:buNone/>
            </a:pPr>
            <a:fld id="{00000000-1234-1234-1234-123412341234}" type="slidenum">
              <a:rPr b="1" i="0" lang="en-US" sz="2400" u="none">
                <a:solidFill>
                  <a:srgbClr val="FFFFFF"/>
                </a:solidFill>
                <a:latin typeface="Book Antiqua"/>
                <a:ea typeface="Book Antiqua"/>
                <a:cs typeface="Book Antiqua"/>
                <a:sym typeface="Book Antiqua"/>
              </a:rPr>
              <a:t>‹#›</a:t>
            </a:fld>
            <a:endParaRPr/>
          </a:p>
        </p:txBody>
      </p:sp>
      <p:sp>
        <p:nvSpPr>
          <p:cNvPr id="395" name="Google Shape;395;p17"/>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1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4400"/>
              <a:buFont typeface="Times New Roman"/>
              <a:buNone/>
            </a:pPr>
            <a:r>
              <a:rPr b="0" i="0" lang="en-US" sz="4400" u="none">
                <a:solidFill>
                  <a:srgbClr val="FF3399"/>
                </a:solidFill>
                <a:latin typeface="Times New Roman"/>
                <a:ea typeface="Times New Roman"/>
                <a:cs typeface="Times New Roman"/>
                <a:sym typeface="Times New Roman"/>
              </a:rPr>
              <a:t>Structure of a DBMS</a:t>
            </a:r>
            <a:endParaRPr/>
          </a:p>
        </p:txBody>
      </p:sp>
      <p:sp>
        <p:nvSpPr>
          <p:cNvPr id="406" name="Google Shape;406;p18"/>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407" name="Google Shape;407;p18"/>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sp>
        <p:nvSpPr>
          <p:cNvPr id="408" name="Google Shape;408;p18"/>
          <p:cNvSpPr txBox="1"/>
          <p:nvPr>
            <p:ph idx="4294967295" type="body"/>
          </p:nvPr>
        </p:nvSpPr>
        <p:spPr>
          <a:xfrm>
            <a:off x="0" y="1600200"/>
            <a:ext cx="4267200" cy="43434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440"/>
              <a:buFont typeface="Noto Sans Symbols"/>
              <a:buChar char="◻"/>
            </a:pPr>
            <a:r>
              <a:rPr b="0" i="0" lang="en-US" sz="2400" u="none" cap="none" strike="noStrike">
                <a:solidFill>
                  <a:schemeClr val="dk1"/>
                </a:solidFill>
                <a:latin typeface="Times New Roman"/>
                <a:ea typeface="Times New Roman"/>
                <a:cs typeface="Times New Roman"/>
                <a:sym typeface="Times New Roman"/>
              </a:rPr>
              <a:t>A typical DBMS has a layered architecture.</a:t>
            </a:r>
            <a:endParaRPr/>
          </a:p>
          <a:p>
            <a:pPr indent="-227647" lvl="0" marL="319087" marR="0" rtl="0" algn="l">
              <a:lnSpc>
                <a:spcPct val="90000"/>
              </a:lnSpc>
              <a:spcBef>
                <a:spcPts val="700"/>
              </a:spcBef>
              <a:spcAft>
                <a:spcPts val="0"/>
              </a:spcAft>
              <a:buClr>
                <a:schemeClr val="accent2"/>
              </a:buClr>
              <a:buSzPts val="144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227647" lvl="0" marL="319087" marR="0" rtl="0" algn="l">
              <a:lnSpc>
                <a:spcPct val="90000"/>
              </a:lnSpc>
              <a:spcBef>
                <a:spcPts val="700"/>
              </a:spcBef>
              <a:spcAft>
                <a:spcPts val="0"/>
              </a:spcAft>
              <a:buClr>
                <a:schemeClr val="accent2"/>
              </a:buClr>
              <a:buSzPts val="144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319087" lvl="0" marL="319087" marR="0" rtl="0" algn="l">
              <a:lnSpc>
                <a:spcPct val="90000"/>
              </a:lnSpc>
              <a:spcBef>
                <a:spcPts val="700"/>
              </a:spcBef>
              <a:spcAft>
                <a:spcPts val="0"/>
              </a:spcAft>
              <a:buClr>
                <a:schemeClr val="accent2"/>
              </a:buClr>
              <a:buSzPts val="1440"/>
              <a:buFont typeface="Noto Sans Symbols"/>
              <a:buChar char="◻"/>
            </a:pPr>
            <a:r>
              <a:rPr b="0" i="0" lang="en-US" sz="2400" u="none" cap="none" strike="noStrike">
                <a:solidFill>
                  <a:schemeClr val="dk1"/>
                </a:solidFill>
                <a:latin typeface="Times New Roman"/>
                <a:ea typeface="Times New Roman"/>
                <a:cs typeface="Times New Roman"/>
                <a:sym typeface="Times New Roman"/>
              </a:rPr>
              <a:t>Each database system has its own variations.</a:t>
            </a:r>
            <a:endParaRPr/>
          </a:p>
        </p:txBody>
      </p:sp>
      <p:sp>
        <p:nvSpPr>
          <p:cNvPr id="409" name="Google Shape;409;p18"/>
          <p:cNvSpPr txBox="1"/>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410" name="Google Shape;410;p18"/>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411" name="Google Shape;411;p18"/>
          <p:cNvSpPr txBox="1"/>
          <p:nvPr/>
        </p:nvSpPr>
        <p:spPr>
          <a:xfrm>
            <a:off x="1127125" y="5565775"/>
            <a:ext cx="4656137" cy="8223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grpSp>
        <p:nvGrpSpPr>
          <p:cNvPr id="412" name="Google Shape;412;p18"/>
          <p:cNvGrpSpPr/>
          <p:nvPr/>
        </p:nvGrpSpPr>
        <p:grpSpPr>
          <a:xfrm>
            <a:off x="4059225" y="2070100"/>
            <a:ext cx="3928906" cy="4097667"/>
            <a:chOff x="2880" y="1339"/>
            <a:chExt cx="2140" cy="2546"/>
          </a:xfrm>
        </p:grpSpPr>
        <p:sp>
          <p:nvSpPr>
            <p:cNvPr id="413" name="Google Shape;413;p18"/>
            <p:cNvSpPr txBox="1"/>
            <p:nvPr/>
          </p:nvSpPr>
          <p:spPr>
            <a:xfrm>
              <a:off x="3169" y="1339"/>
              <a:ext cx="1500" cy="30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2"/>
                </a:buClr>
                <a:buSzPts val="2000"/>
                <a:buFont typeface="Arial"/>
                <a:buNone/>
              </a:pPr>
              <a:r>
                <a:rPr b="0" i="0" lang="en-US" sz="2000" u="none">
                  <a:solidFill>
                    <a:schemeClr val="dk2"/>
                  </a:solidFill>
                  <a:latin typeface="Arial"/>
                  <a:ea typeface="Arial"/>
                  <a:cs typeface="Arial"/>
                  <a:sym typeface="Arial"/>
                </a:rPr>
                <a:t>Query Optimization</a:t>
              </a:r>
              <a:endParaRPr/>
            </a:p>
            <a:p>
              <a:pPr indent="0" lvl="0" marL="0" marR="0" rtl="0" algn="ctr">
                <a:lnSpc>
                  <a:spcPct val="100000"/>
                </a:lnSpc>
                <a:spcBef>
                  <a:spcPts val="0"/>
                </a:spcBef>
                <a:spcAft>
                  <a:spcPts val="0"/>
                </a:spcAft>
                <a:buClr>
                  <a:schemeClr val="dk2"/>
                </a:buClr>
                <a:buSzPts val="2000"/>
                <a:buFont typeface="Arial"/>
                <a:buNone/>
              </a:pPr>
              <a:r>
                <a:rPr b="0" i="0" lang="en-US" sz="2000" u="none">
                  <a:solidFill>
                    <a:schemeClr val="dk2"/>
                  </a:solidFill>
                  <a:latin typeface="Arial"/>
                  <a:ea typeface="Arial"/>
                  <a:cs typeface="Arial"/>
                  <a:sym typeface="Arial"/>
                </a:rPr>
                <a:t>and Execution</a:t>
              </a:r>
              <a:endParaRPr/>
            </a:p>
          </p:txBody>
        </p:sp>
        <p:sp>
          <p:nvSpPr>
            <p:cNvPr id="414" name="Google Shape;414;p18"/>
            <p:cNvSpPr txBox="1"/>
            <p:nvPr/>
          </p:nvSpPr>
          <p:spPr>
            <a:xfrm>
              <a:off x="3120" y="1862"/>
              <a:ext cx="1500" cy="30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2"/>
                </a:buClr>
                <a:buSzPts val="2000"/>
                <a:buFont typeface="Arial"/>
                <a:buNone/>
              </a:pPr>
              <a:r>
                <a:rPr b="0" i="0" lang="en-US" sz="2000" u="none">
                  <a:solidFill>
                    <a:schemeClr val="dk2"/>
                  </a:solidFill>
                  <a:latin typeface="Arial"/>
                  <a:ea typeface="Arial"/>
                  <a:cs typeface="Arial"/>
                  <a:sym typeface="Arial"/>
                </a:rPr>
                <a:t>Relational Operators</a:t>
              </a:r>
              <a:endParaRPr/>
            </a:p>
          </p:txBody>
        </p:sp>
        <p:sp>
          <p:nvSpPr>
            <p:cNvPr id="415" name="Google Shape;415;p18"/>
            <p:cNvSpPr txBox="1"/>
            <p:nvPr/>
          </p:nvSpPr>
          <p:spPr>
            <a:xfrm>
              <a:off x="2920" y="2183"/>
              <a:ext cx="2100" cy="30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2"/>
                </a:buClr>
                <a:buSzPts val="2000"/>
                <a:buFont typeface="Arial"/>
                <a:buNone/>
              </a:pPr>
              <a:r>
                <a:rPr b="0" i="0" lang="en-US" sz="2000" u="none">
                  <a:solidFill>
                    <a:schemeClr val="dk2"/>
                  </a:solidFill>
                  <a:latin typeface="Arial"/>
                  <a:ea typeface="Arial"/>
                  <a:cs typeface="Arial"/>
                  <a:sym typeface="Arial"/>
                </a:rPr>
                <a:t>Files and Access Methods</a:t>
              </a:r>
              <a:endParaRPr/>
            </a:p>
          </p:txBody>
        </p:sp>
        <p:sp>
          <p:nvSpPr>
            <p:cNvPr id="416" name="Google Shape;416;p18"/>
            <p:cNvSpPr txBox="1"/>
            <p:nvPr/>
          </p:nvSpPr>
          <p:spPr>
            <a:xfrm>
              <a:off x="3153" y="2550"/>
              <a:ext cx="1500" cy="30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2"/>
                </a:buClr>
                <a:buSzPts val="2000"/>
                <a:buFont typeface="Arial"/>
                <a:buNone/>
              </a:pPr>
              <a:r>
                <a:rPr b="0" i="0" lang="en-US" sz="2000" u="none">
                  <a:solidFill>
                    <a:schemeClr val="dk2"/>
                  </a:solidFill>
                  <a:latin typeface="Arial"/>
                  <a:ea typeface="Arial"/>
                  <a:cs typeface="Arial"/>
                  <a:sym typeface="Arial"/>
                </a:rPr>
                <a:t>Buffer Management</a:t>
              </a:r>
              <a:endParaRPr/>
            </a:p>
          </p:txBody>
        </p:sp>
        <p:sp>
          <p:nvSpPr>
            <p:cNvPr id="417" name="Google Shape;417;p18"/>
            <p:cNvSpPr txBox="1"/>
            <p:nvPr/>
          </p:nvSpPr>
          <p:spPr>
            <a:xfrm>
              <a:off x="2960" y="2881"/>
              <a:ext cx="1800" cy="300"/>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2"/>
                </a:buClr>
                <a:buSzPts val="2000"/>
                <a:buFont typeface="Arial"/>
                <a:buNone/>
              </a:pPr>
              <a:r>
                <a:rPr b="0" i="0" lang="en-US" sz="2000" u="none">
                  <a:solidFill>
                    <a:schemeClr val="dk2"/>
                  </a:solidFill>
                  <a:latin typeface="Arial"/>
                  <a:ea typeface="Arial"/>
                  <a:cs typeface="Arial"/>
                  <a:sym typeface="Arial"/>
                </a:rPr>
                <a:t>Disk Space Management</a:t>
              </a:r>
              <a:endParaRPr/>
            </a:p>
          </p:txBody>
        </p:sp>
        <p:sp>
          <p:nvSpPr>
            <p:cNvPr id="418" name="Google Shape;418;p18"/>
            <p:cNvSpPr txBox="1"/>
            <p:nvPr/>
          </p:nvSpPr>
          <p:spPr>
            <a:xfrm>
              <a:off x="2896" y="1343"/>
              <a:ext cx="2030" cy="1809"/>
            </a:xfrm>
            <a:prstGeom prst="rect">
              <a:avLst/>
            </a:prstGeom>
            <a:noFill/>
            <a:ln cap="flat" cmpd="sng" w="508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cxnSp>
          <p:nvCxnSpPr>
            <p:cNvPr id="419" name="Google Shape;419;p18"/>
            <p:cNvCxnSpPr/>
            <p:nvPr/>
          </p:nvCxnSpPr>
          <p:spPr>
            <a:xfrm>
              <a:off x="2880" y="1824"/>
              <a:ext cx="2064" cy="0"/>
            </a:xfrm>
            <a:prstGeom prst="straightConnector1">
              <a:avLst/>
            </a:prstGeom>
            <a:noFill/>
            <a:ln cap="flat" cmpd="sng" w="12700">
              <a:solidFill>
                <a:schemeClr val="dk1"/>
              </a:solidFill>
              <a:prstDash val="solid"/>
              <a:miter lim="800000"/>
              <a:headEnd len="med" w="med" type="none"/>
              <a:tailEnd len="med" w="med" type="none"/>
            </a:ln>
          </p:spPr>
        </p:cxnSp>
        <p:cxnSp>
          <p:nvCxnSpPr>
            <p:cNvPr id="420" name="Google Shape;420;p18"/>
            <p:cNvCxnSpPr/>
            <p:nvPr/>
          </p:nvCxnSpPr>
          <p:spPr>
            <a:xfrm>
              <a:off x="2880" y="2160"/>
              <a:ext cx="2064" cy="0"/>
            </a:xfrm>
            <a:prstGeom prst="straightConnector1">
              <a:avLst/>
            </a:prstGeom>
            <a:noFill/>
            <a:ln cap="flat" cmpd="sng" w="12700">
              <a:solidFill>
                <a:schemeClr val="dk1"/>
              </a:solidFill>
              <a:prstDash val="solid"/>
              <a:miter lim="800000"/>
              <a:headEnd len="med" w="med" type="none"/>
              <a:tailEnd len="med" w="med" type="none"/>
            </a:ln>
          </p:spPr>
        </p:cxnSp>
        <p:cxnSp>
          <p:nvCxnSpPr>
            <p:cNvPr id="421" name="Google Shape;421;p18"/>
            <p:cNvCxnSpPr/>
            <p:nvPr/>
          </p:nvCxnSpPr>
          <p:spPr>
            <a:xfrm>
              <a:off x="2880" y="2448"/>
              <a:ext cx="2064" cy="0"/>
            </a:xfrm>
            <a:prstGeom prst="straightConnector1">
              <a:avLst/>
            </a:prstGeom>
            <a:noFill/>
            <a:ln cap="flat" cmpd="sng" w="12700">
              <a:solidFill>
                <a:schemeClr val="dk1"/>
              </a:solidFill>
              <a:prstDash val="solid"/>
              <a:miter lim="800000"/>
              <a:headEnd len="med" w="med" type="none"/>
              <a:tailEnd len="med" w="med" type="none"/>
            </a:ln>
          </p:spPr>
        </p:cxnSp>
        <p:cxnSp>
          <p:nvCxnSpPr>
            <p:cNvPr id="422" name="Google Shape;422;p18"/>
            <p:cNvCxnSpPr/>
            <p:nvPr/>
          </p:nvCxnSpPr>
          <p:spPr>
            <a:xfrm>
              <a:off x="2880" y="2832"/>
              <a:ext cx="2064" cy="0"/>
            </a:xfrm>
            <a:prstGeom prst="straightConnector1">
              <a:avLst/>
            </a:prstGeom>
            <a:noFill/>
            <a:ln cap="flat" cmpd="sng" w="12700">
              <a:solidFill>
                <a:schemeClr val="dk1"/>
              </a:solidFill>
              <a:prstDash val="solid"/>
              <a:miter lim="800000"/>
              <a:headEnd len="med" w="med" type="none"/>
              <a:tailEnd len="med" w="med" type="none"/>
            </a:ln>
          </p:spPr>
        </p:cxnSp>
        <p:sp>
          <p:nvSpPr>
            <p:cNvPr id="423" name="Google Shape;423;p18"/>
            <p:cNvSpPr/>
            <p:nvPr/>
          </p:nvSpPr>
          <p:spPr>
            <a:xfrm>
              <a:off x="3560" y="3464"/>
              <a:ext cx="656" cy="70"/>
            </a:xfrm>
            <a:prstGeom prst="ellipse">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cxnSp>
          <p:nvCxnSpPr>
            <p:cNvPr id="424" name="Google Shape;424;p18"/>
            <p:cNvCxnSpPr/>
            <p:nvPr/>
          </p:nvCxnSpPr>
          <p:spPr>
            <a:xfrm>
              <a:off x="3550" y="3497"/>
              <a:ext cx="2" cy="362"/>
            </a:xfrm>
            <a:prstGeom prst="straightConnector1">
              <a:avLst/>
            </a:prstGeom>
            <a:noFill/>
            <a:ln cap="flat" cmpd="sng" w="25400">
              <a:solidFill>
                <a:schemeClr val="dk2"/>
              </a:solidFill>
              <a:prstDash val="solid"/>
              <a:miter lim="800000"/>
              <a:headEnd len="med" w="med" type="none"/>
              <a:tailEnd len="med" w="med" type="none"/>
            </a:ln>
          </p:spPr>
        </p:cxnSp>
        <p:cxnSp>
          <p:nvCxnSpPr>
            <p:cNvPr id="425" name="Google Shape;425;p18"/>
            <p:cNvCxnSpPr/>
            <p:nvPr/>
          </p:nvCxnSpPr>
          <p:spPr>
            <a:xfrm>
              <a:off x="4224" y="3514"/>
              <a:ext cx="0" cy="326"/>
            </a:xfrm>
            <a:prstGeom prst="straightConnector1">
              <a:avLst/>
            </a:prstGeom>
            <a:noFill/>
            <a:ln cap="flat" cmpd="sng" w="25400">
              <a:solidFill>
                <a:schemeClr val="dk2"/>
              </a:solidFill>
              <a:prstDash val="solid"/>
              <a:miter lim="800000"/>
              <a:headEnd len="med" w="med" type="none"/>
              <a:tailEnd len="med" w="med" type="none"/>
            </a:ln>
          </p:spPr>
        </p:cxnSp>
        <p:sp>
          <p:nvSpPr>
            <p:cNvPr id="426" name="Google Shape;426;p18"/>
            <p:cNvSpPr/>
            <p:nvPr/>
          </p:nvSpPr>
          <p:spPr>
            <a:xfrm>
              <a:off x="3560" y="3800"/>
              <a:ext cx="656" cy="70"/>
            </a:xfrm>
            <a:prstGeom prst="ellipse">
              <a:avLst/>
            </a:prstGeom>
            <a:noFill/>
            <a:ln cap="flat" cmpd="sng" w="254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427" name="Google Shape;427;p18"/>
            <p:cNvSpPr txBox="1"/>
            <p:nvPr/>
          </p:nvSpPr>
          <p:spPr>
            <a:xfrm>
              <a:off x="3733" y="3585"/>
              <a:ext cx="300" cy="3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280049"/>
                </a:buClr>
                <a:buSzPts val="1800"/>
                <a:buFont typeface="Arial"/>
                <a:buNone/>
              </a:pPr>
              <a:r>
                <a:rPr b="0" i="0" lang="en-US" sz="1800" u="none">
                  <a:solidFill>
                    <a:srgbClr val="280049"/>
                  </a:solidFill>
                  <a:latin typeface="Arial"/>
                  <a:ea typeface="Arial"/>
                  <a:cs typeface="Arial"/>
                  <a:sym typeface="Arial"/>
                </a:rPr>
                <a:t>DB</a:t>
              </a:r>
              <a:endParaRPr/>
            </a:p>
          </p:txBody>
        </p:sp>
        <p:cxnSp>
          <p:nvCxnSpPr>
            <p:cNvPr id="428" name="Google Shape;428;p18"/>
            <p:cNvCxnSpPr/>
            <p:nvPr/>
          </p:nvCxnSpPr>
          <p:spPr>
            <a:xfrm>
              <a:off x="3840" y="3168"/>
              <a:ext cx="0" cy="288"/>
            </a:xfrm>
            <a:prstGeom prst="straightConnector1">
              <a:avLst/>
            </a:prstGeom>
            <a:noFill/>
            <a:ln cap="flat" cmpd="sng" w="25400">
              <a:solidFill>
                <a:schemeClr val="dk2"/>
              </a:solidFill>
              <a:prstDash val="solid"/>
              <a:miter lim="800000"/>
              <a:headEnd len="med" w="med" type="none"/>
              <a:tailEnd len="med" w="med" type="none"/>
            </a:ln>
          </p:spPr>
        </p:cxnSp>
      </p:grpSp>
      <p:cxnSp>
        <p:nvCxnSpPr>
          <p:cNvPr id="429" name="Google Shape;429;p18"/>
          <p:cNvCxnSpPr/>
          <p:nvPr/>
        </p:nvCxnSpPr>
        <p:spPr>
          <a:xfrm>
            <a:off x="7924800" y="3657600"/>
            <a:ext cx="228600" cy="0"/>
          </a:xfrm>
          <a:prstGeom prst="straightConnector1">
            <a:avLst/>
          </a:prstGeom>
          <a:noFill/>
          <a:ln cap="flat" cmpd="sng" w="12700">
            <a:solidFill>
              <a:schemeClr val="dk2"/>
            </a:solidFill>
            <a:prstDash val="solid"/>
            <a:miter lim="800000"/>
            <a:headEnd len="med" w="med" type="none"/>
            <a:tailEnd len="med" w="med" type="none"/>
          </a:ln>
        </p:spPr>
      </p:cxnSp>
      <p:cxnSp>
        <p:nvCxnSpPr>
          <p:cNvPr id="430" name="Google Shape;430;p18"/>
          <p:cNvCxnSpPr/>
          <p:nvPr/>
        </p:nvCxnSpPr>
        <p:spPr>
          <a:xfrm>
            <a:off x="8153400" y="3657600"/>
            <a:ext cx="0" cy="1143000"/>
          </a:xfrm>
          <a:prstGeom prst="straightConnector1">
            <a:avLst/>
          </a:prstGeom>
          <a:noFill/>
          <a:ln cap="flat" cmpd="sng" w="12700">
            <a:solidFill>
              <a:schemeClr val="dk2"/>
            </a:solidFill>
            <a:prstDash val="solid"/>
            <a:miter lim="800000"/>
            <a:headEnd len="med" w="med" type="none"/>
            <a:tailEnd len="med" w="med" type="none"/>
          </a:ln>
        </p:spPr>
      </p:cxnSp>
      <p:cxnSp>
        <p:nvCxnSpPr>
          <p:cNvPr id="431" name="Google Shape;431;p18"/>
          <p:cNvCxnSpPr/>
          <p:nvPr/>
        </p:nvCxnSpPr>
        <p:spPr>
          <a:xfrm>
            <a:off x="7924800" y="4800600"/>
            <a:ext cx="228600" cy="0"/>
          </a:xfrm>
          <a:prstGeom prst="straightConnector1">
            <a:avLst/>
          </a:prstGeom>
          <a:noFill/>
          <a:ln cap="flat" cmpd="sng" w="12700">
            <a:solidFill>
              <a:schemeClr val="dk2"/>
            </a:solidFill>
            <a:prstDash val="solid"/>
            <a:miter lim="800000"/>
            <a:headEnd len="med" w="med" type="none"/>
            <a:tailEnd len="med" w="med" type="none"/>
          </a:ln>
        </p:spPr>
      </p:cxnSp>
      <p:sp>
        <p:nvSpPr>
          <p:cNvPr id="432" name="Google Shape;432;p18"/>
          <p:cNvSpPr txBox="1"/>
          <p:nvPr/>
        </p:nvSpPr>
        <p:spPr>
          <a:xfrm>
            <a:off x="6858000" y="152400"/>
            <a:ext cx="1884362" cy="19177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These layers</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must consider</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concurrency</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control and</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recovery</a:t>
            </a:r>
            <a:endParaRPr/>
          </a:p>
        </p:txBody>
      </p:sp>
      <p:sp>
        <p:nvSpPr>
          <p:cNvPr id="433" name="Google Shape;433;p18"/>
          <p:cNvSpPr/>
          <p:nvPr/>
        </p:nvSpPr>
        <p:spPr>
          <a:xfrm>
            <a:off x="8534400" y="1449387"/>
            <a:ext cx="457200" cy="1447800"/>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rnd"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sp>
        <p:nvSpPr>
          <p:cNvPr id="434" name="Google Shape;434;p18"/>
          <p:cNvSpPr/>
          <p:nvPr/>
        </p:nvSpPr>
        <p:spPr>
          <a:xfrm>
            <a:off x="8532812" y="2895600"/>
            <a:ext cx="457200" cy="1447800"/>
          </a:xfrm>
          <a:custGeom>
            <a:rect b="b" l="l" r="r" t="t"/>
            <a:pathLst>
              <a:path extrusionOk="0" fill="none" h="21600" w="21600">
                <a:moveTo>
                  <a:pt x="21600" y="0"/>
                </a:moveTo>
                <a:cubicBezTo>
                  <a:pt x="21600" y="11929"/>
                  <a:pt x="11929" y="21599"/>
                  <a:pt x="0" y="21600"/>
                </a:cubicBezTo>
              </a:path>
              <a:path extrusionOk="0" h="21600" w="21600">
                <a:moveTo>
                  <a:pt x="21600" y="0"/>
                </a:moveTo>
                <a:cubicBezTo>
                  <a:pt x="21600" y="11929"/>
                  <a:pt x="11929" y="21599"/>
                  <a:pt x="0" y="21600"/>
                </a:cubicBezTo>
                <a:lnTo>
                  <a:pt x="0" y="0"/>
                </a:lnTo>
                <a:lnTo>
                  <a:pt x="21600" y="0"/>
                </a:lnTo>
                <a:close/>
              </a:path>
            </a:pathLst>
          </a:custGeom>
          <a:noFill/>
          <a:ln cap="rnd"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a:solidFill>
                <a:srgbClr val="CF0E30"/>
              </a:solidFill>
              <a:latin typeface="Book Antiqua"/>
              <a:ea typeface="Book Antiqua"/>
              <a:cs typeface="Book Antiqua"/>
              <a:sym typeface="Book Antiqua"/>
            </a:endParaRPr>
          </a:p>
        </p:txBody>
      </p:sp>
      <p:cxnSp>
        <p:nvCxnSpPr>
          <p:cNvPr id="435" name="Google Shape;435;p18"/>
          <p:cNvCxnSpPr/>
          <p:nvPr/>
        </p:nvCxnSpPr>
        <p:spPr>
          <a:xfrm rot="10800000">
            <a:off x="8305800" y="4343400"/>
            <a:ext cx="228600" cy="0"/>
          </a:xfrm>
          <a:prstGeom prst="straightConnector1">
            <a:avLst/>
          </a:prstGeom>
          <a:noFill/>
          <a:ln cap="flat" cmpd="sng" w="12700">
            <a:solidFill>
              <a:schemeClr val="dk2"/>
            </a:solidFill>
            <a:prstDash val="solid"/>
            <a:miter lim="800000"/>
            <a:headEnd len="med" w="med" type="none"/>
            <a:tailEnd len="med" w="med" type="stealth"/>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1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3600"/>
              <a:buFont typeface="Times New Roman"/>
              <a:buNone/>
            </a:pPr>
            <a:r>
              <a:rPr b="0" i="0" lang="en-US" sz="3600" u="none">
                <a:solidFill>
                  <a:srgbClr val="FF3399"/>
                </a:solidFill>
                <a:latin typeface="Times New Roman"/>
                <a:ea typeface="Times New Roman"/>
                <a:cs typeface="Times New Roman"/>
                <a:sym typeface="Times New Roman"/>
              </a:rPr>
              <a:t>Overall System Structure </a:t>
            </a:r>
            <a:endParaRPr/>
          </a:p>
        </p:txBody>
      </p:sp>
      <p:sp>
        <p:nvSpPr>
          <p:cNvPr id="441" name="Google Shape;441;p19"/>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442" name="Google Shape;442;p19"/>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pic>
        <p:nvPicPr>
          <p:cNvPr id="443" name="Google Shape;443;p19"/>
          <p:cNvPicPr preferRelativeResize="0"/>
          <p:nvPr/>
        </p:nvPicPr>
        <p:blipFill rotWithShape="1">
          <a:blip r:embed="rId3">
            <a:alphaModFix/>
          </a:blip>
          <a:srcRect b="0" l="0" r="0" t="0"/>
          <a:stretch/>
        </p:blipFill>
        <p:spPr>
          <a:xfrm>
            <a:off x="571500" y="1605700"/>
            <a:ext cx="8229600" cy="5086909"/>
          </a:xfrm>
          <a:prstGeom prst="rect">
            <a:avLst/>
          </a:prstGeom>
          <a:noFill/>
          <a:ln cap="flat" cmpd="tri" w="76200">
            <a:solidFill>
              <a:schemeClr val="dk2"/>
            </a:solidFill>
            <a:prstDash val="solid"/>
            <a:miter lim="800000"/>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4400"/>
              <a:buFont typeface="Times New Roman"/>
              <a:buNone/>
            </a:pPr>
            <a:r>
              <a:rPr b="0" i="0" lang="en-US" sz="4400" u="none">
                <a:solidFill>
                  <a:srgbClr val="FF3399"/>
                </a:solidFill>
                <a:latin typeface="Times New Roman"/>
                <a:ea typeface="Times New Roman"/>
                <a:cs typeface="Times New Roman"/>
                <a:sym typeface="Times New Roman"/>
              </a:rPr>
              <a:t>General Concepts</a:t>
            </a:r>
            <a:endParaRPr/>
          </a:p>
        </p:txBody>
      </p:sp>
      <p:sp>
        <p:nvSpPr>
          <p:cNvPr id="186" name="Google Shape;186;p2"/>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187" name="Google Shape;187;p2"/>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sp>
        <p:nvSpPr>
          <p:cNvPr id="188" name="Google Shape;188;p2"/>
          <p:cNvSpPr txBox="1"/>
          <p:nvPr/>
        </p:nvSpPr>
        <p:spPr>
          <a:xfrm>
            <a:off x="457200" y="1905000"/>
            <a:ext cx="8229600" cy="4648200"/>
          </a:xfrm>
          <a:prstGeom prst="rect">
            <a:avLst/>
          </a:prstGeom>
          <a:solidFill>
            <a:schemeClr val="lt1"/>
          </a:solidFill>
          <a:ln cap="flat" cmpd="sng" w="952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C32D2E"/>
              </a:buClr>
              <a:buSzPts val="1900"/>
              <a:buFont typeface="Noto Sans Symbols"/>
              <a:buChar char="⚫"/>
            </a:pPr>
            <a:r>
              <a:rPr b="0" i="0" lang="en-US" sz="2000" u="none">
                <a:solidFill>
                  <a:schemeClr val="dk1"/>
                </a:solidFill>
                <a:latin typeface="Times New Roman"/>
                <a:ea typeface="Times New Roman"/>
                <a:cs typeface="Times New Roman"/>
                <a:sym typeface="Times New Roman"/>
              </a:rPr>
              <a:t>Data</a:t>
            </a:r>
            <a:endParaRPr/>
          </a:p>
          <a:p>
            <a:pPr indent="-246062" lvl="1" marL="639762" marR="0" rtl="0" algn="l">
              <a:lnSpc>
                <a:spcPct val="100000"/>
              </a:lnSpc>
              <a:spcBef>
                <a:spcPts val="400"/>
              </a:spcBef>
              <a:spcAft>
                <a:spcPts val="0"/>
              </a:spcAft>
              <a:buClr>
                <a:schemeClr val="accent1"/>
              </a:buClr>
              <a:buSzPts val="1700"/>
              <a:buFont typeface="Noto Sans Symbols"/>
              <a:buChar char="⚫"/>
            </a:pPr>
            <a:r>
              <a:rPr b="0" i="0" lang="en-US" sz="2000" u="none" cap="none" strike="noStrike">
                <a:solidFill>
                  <a:schemeClr val="dk1"/>
                </a:solidFill>
                <a:latin typeface="Times New Roman"/>
                <a:ea typeface="Times New Roman"/>
                <a:cs typeface="Times New Roman"/>
                <a:sym typeface="Times New Roman"/>
              </a:rPr>
              <a:t>Known facts</a:t>
            </a:r>
            <a:endParaRPr/>
          </a:p>
          <a:p>
            <a:pPr indent="-246062" lvl="1" marL="639762" marR="0" rtl="0" algn="l">
              <a:lnSpc>
                <a:spcPct val="100000"/>
              </a:lnSpc>
              <a:spcBef>
                <a:spcPts val="400"/>
              </a:spcBef>
              <a:spcAft>
                <a:spcPts val="0"/>
              </a:spcAft>
              <a:buClr>
                <a:schemeClr val="accent1"/>
              </a:buClr>
              <a:buSzPts val="1700"/>
              <a:buFont typeface="Noto Sans Symbols"/>
              <a:buChar char="⚫"/>
            </a:pPr>
            <a:r>
              <a:rPr b="0" i="0" lang="en-US" sz="2000" u="none" cap="none" strike="noStrike">
                <a:solidFill>
                  <a:schemeClr val="dk1"/>
                </a:solidFill>
                <a:latin typeface="Times New Roman"/>
                <a:ea typeface="Times New Roman"/>
                <a:cs typeface="Times New Roman"/>
                <a:sym typeface="Times New Roman"/>
              </a:rPr>
              <a:t>Types: text, graphics, images, sound, videos</a:t>
            </a:r>
            <a:endParaRPr/>
          </a:p>
          <a:p>
            <a:pPr indent="-273050" lvl="0" marL="273050" marR="0" rtl="0" algn="l">
              <a:lnSpc>
                <a:spcPct val="100000"/>
              </a:lnSpc>
              <a:spcBef>
                <a:spcPts val="400"/>
              </a:spcBef>
              <a:spcAft>
                <a:spcPts val="0"/>
              </a:spcAft>
              <a:buClr>
                <a:srgbClr val="C32D2E"/>
              </a:buClr>
              <a:buSzPts val="1900"/>
              <a:buFont typeface="Noto Sans Symbols"/>
              <a:buChar char="⚫"/>
            </a:pPr>
            <a:r>
              <a:rPr b="0" i="0" lang="en-US" sz="2000" u="none">
                <a:solidFill>
                  <a:schemeClr val="dk1"/>
                </a:solidFill>
                <a:latin typeface="Times New Roman"/>
                <a:ea typeface="Times New Roman"/>
                <a:cs typeface="Times New Roman"/>
                <a:sym typeface="Times New Roman"/>
              </a:rPr>
              <a:t>Information</a:t>
            </a:r>
            <a:endParaRPr/>
          </a:p>
          <a:p>
            <a:pPr indent="-246062" lvl="1" marL="639762" marR="0" rtl="0" algn="l">
              <a:lnSpc>
                <a:spcPct val="100000"/>
              </a:lnSpc>
              <a:spcBef>
                <a:spcPts val="400"/>
              </a:spcBef>
              <a:spcAft>
                <a:spcPts val="0"/>
              </a:spcAft>
              <a:buClr>
                <a:schemeClr val="accent1"/>
              </a:buClr>
              <a:buSzPts val="1700"/>
              <a:buFont typeface="Noto Sans Symbols"/>
              <a:buChar char="⚫"/>
            </a:pPr>
            <a:r>
              <a:rPr b="0" i="0" lang="en-US" sz="2000" u="none" cap="none" strike="noStrike">
                <a:solidFill>
                  <a:schemeClr val="dk1"/>
                </a:solidFill>
                <a:latin typeface="Times New Roman"/>
                <a:ea typeface="Times New Roman"/>
                <a:cs typeface="Times New Roman"/>
                <a:sym typeface="Times New Roman"/>
              </a:rPr>
              <a:t>Processed data</a:t>
            </a:r>
            <a:endParaRPr/>
          </a:p>
          <a:p>
            <a:pPr indent="-273050" lvl="0" marL="273050" marR="0" rtl="0" algn="l">
              <a:lnSpc>
                <a:spcPct val="100000"/>
              </a:lnSpc>
              <a:spcBef>
                <a:spcPts val="400"/>
              </a:spcBef>
              <a:spcAft>
                <a:spcPts val="0"/>
              </a:spcAft>
              <a:buClr>
                <a:srgbClr val="C32D2E"/>
              </a:buClr>
              <a:buSzPts val="1900"/>
              <a:buFont typeface="Noto Sans Symbols"/>
              <a:buChar char="⚫"/>
            </a:pPr>
            <a:r>
              <a:rPr b="0" i="0" lang="en-US" sz="2000" u="none">
                <a:solidFill>
                  <a:schemeClr val="dk1"/>
                </a:solidFill>
                <a:latin typeface="Times New Roman"/>
                <a:ea typeface="Times New Roman"/>
                <a:cs typeface="Times New Roman"/>
                <a:sym typeface="Times New Roman"/>
              </a:rPr>
              <a:t>Database</a:t>
            </a:r>
            <a:endParaRPr/>
          </a:p>
          <a:p>
            <a:pPr indent="-246062" lvl="1" marL="639762" marR="0" rtl="0" algn="l">
              <a:lnSpc>
                <a:spcPct val="100000"/>
              </a:lnSpc>
              <a:spcBef>
                <a:spcPts val="400"/>
              </a:spcBef>
              <a:spcAft>
                <a:spcPts val="0"/>
              </a:spcAft>
              <a:buClr>
                <a:schemeClr val="accent1"/>
              </a:buClr>
              <a:buSzPts val="1700"/>
              <a:buFont typeface="Noto Sans Symbols"/>
              <a:buChar char="⚫"/>
            </a:pPr>
            <a:r>
              <a:rPr b="0" i="0" lang="en-US" sz="2000" u="none" cap="none" strike="noStrike">
                <a:solidFill>
                  <a:schemeClr val="dk1"/>
                </a:solidFill>
                <a:latin typeface="Times New Roman"/>
                <a:ea typeface="Times New Roman"/>
                <a:cs typeface="Times New Roman"/>
                <a:sym typeface="Times New Roman"/>
              </a:rPr>
              <a:t>Organized collection of logically inter-related data.</a:t>
            </a:r>
            <a:endParaRPr/>
          </a:p>
          <a:p>
            <a:pPr indent="-273050" lvl="0" marL="273050" marR="0" rtl="0" algn="l">
              <a:lnSpc>
                <a:spcPct val="100000"/>
              </a:lnSpc>
              <a:spcBef>
                <a:spcPts val="400"/>
              </a:spcBef>
              <a:spcAft>
                <a:spcPts val="0"/>
              </a:spcAft>
              <a:buClr>
                <a:srgbClr val="C32D2E"/>
              </a:buClr>
              <a:buSzPts val="1900"/>
              <a:buFont typeface="Noto Sans Symbols"/>
              <a:buChar char="⚫"/>
            </a:pPr>
            <a:r>
              <a:rPr b="0" i="0" lang="en-US" sz="2000" u="none">
                <a:solidFill>
                  <a:schemeClr val="dk1"/>
                </a:solidFill>
                <a:latin typeface="Times New Roman"/>
                <a:ea typeface="Times New Roman"/>
                <a:cs typeface="Times New Roman"/>
                <a:sym typeface="Times New Roman"/>
              </a:rPr>
              <a:t>Database management system (DBMS)</a:t>
            </a:r>
            <a:endParaRPr/>
          </a:p>
          <a:p>
            <a:pPr indent="-246062" lvl="1" marL="639762"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Software package for defining and managing and facilitate access to database.</a:t>
            </a:r>
            <a:r>
              <a:rPr b="0" i="0" lang="en-US" sz="2000" u="none" cap="none" strike="noStrike">
                <a:solidFill>
                  <a:srgbClr val="CF0E30"/>
                </a:solidFill>
                <a:latin typeface="Times New Roman"/>
                <a:ea typeface="Times New Roman"/>
                <a:cs typeface="Times New Roman"/>
                <a:sym typeface="Times New Roman"/>
              </a:rPr>
              <a:t> </a:t>
            </a:r>
            <a:endParaRPr/>
          </a:p>
          <a:p>
            <a:pPr indent="-246062" lvl="1" marL="639762" marR="0" rtl="0" algn="l">
              <a:lnSpc>
                <a:spcPct val="100000"/>
              </a:lnSpc>
              <a:spcBef>
                <a:spcPts val="0"/>
              </a:spcBef>
              <a:spcAft>
                <a:spcPts val="0"/>
              </a:spcAft>
              <a:buClr>
                <a:srgbClr val="CF0E30"/>
              </a:buClr>
              <a:buSzPts val="2000"/>
              <a:buFont typeface="Arial"/>
              <a:buChar char="•"/>
            </a:pPr>
            <a:r>
              <a:rPr b="0" i="0" lang="en-US" sz="2000" u="none" cap="none" strike="noStrike">
                <a:solidFill>
                  <a:srgbClr val="CF0E30"/>
                </a:solidFill>
                <a:latin typeface="Times New Roman"/>
                <a:ea typeface="Times New Roman"/>
                <a:cs typeface="Times New Roman"/>
                <a:sym typeface="Times New Roman"/>
              </a:rPr>
              <a:t>Examples: Proprietary: MS Access, MS SQL Server, DB2, Oracle, Sybase Open source: MySql, PostgreSQL</a:t>
            </a:r>
            <a:endParaRPr/>
          </a:p>
          <a:p>
            <a:pPr indent="-273050" lvl="0" marL="273050" marR="0" rtl="0" algn="l">
              <a:lnSpc>
                <a:spcPct val="100000"/>
              </a:lnSpc>
              <a:spcBef>
                <a:spcPts val="400"/>
              </a:spcBef>
              <a:spcAft>
                <a:spcPts val="0"/>
              </a:spcAft>
              <a:buClr>
                <a:srgbClr val="C32D2E"/>
              </a:buClr>
              <a:buSzPts val="1900"/>
              <a:buFont typeface="Noto Sans Symbols"/>
              <a:buChar char="⚫"/>
            </a:pPr>
            <a:r>
              <a:rPr b="1" i="0" lang="en-US" sz="2000" u="none">
                <a:solidFill>
                  <a:schemeClr val="dk1"/>
                </a:solidFill>
                <a:latin typeface="Times New Roman"/>
                <a:ea typeface="Times New Roman"/>
                <a:cs typeface="Times New Roman"/>
                <a:sym typeface="Times New Roman"/>
              </a:rPr>
              <a:t>Database systems=Database +DBMS</a:t>
            </a:r>
            <a:endParaRPr/>
          </a:p>
          <a:p>
            <a:pPr indent="-246062" lvl="1" marL="639762" marR="0" rtl="0" algn="l">
              <a:lnSpc>
                <a:spcPct val="100000"/>
              </a:lnSpc>
              <a:spcBef>
                <a:spcPts val="40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4000"/>
              <a:buFont typeface="Times New Roman"/>
              <a:buNone/>
            </a:pPr>
            <a:r>
              <a:rPr b="0" i="0" lang="en-US" sz="4000" u="none">
                <a:solidFill>
                  <a:srgbClr val="FF3399"/>
                </a:solidFill>
                <a:latin typeface="Times New Roman"/>
                <a:ea typeface="Times New Roman"/>
                <a:cs typeface="Times New Roman"/>
                <a:sym typeface="Times New Roman"/>
              </a:rPr>
              <a:t>Transaction Management	</a:t>
            </a:r>
            <a:endParaRPr/>
          </a:p>
        </p:txBody>
      </p:sp>
      <p:sp>
        <p:nvSpPr>
          <p:cNvPr id="449" name="Google Shape;449;p20"/>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450" name="Google Shape;450;p20"/>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sp>
        <p:nvSpPr>
          <p:cNvPr id="451" name="Google Shape;451;p20"/>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just">
              <a:lnSpc>
                <a:spcPct val="100000"/>
              </a:lnSpc>
              <a:spcBef>
                <a:spcPts val="0"/>
              </a:spcBef>
              <a:spcAft>
                <a:spcPts val="0"/>
              </a:spcAft>
              <a:buClr>
                <a:schemeClr val="accent2"/>
              </a:buClr>
              <a:buSzPts val="1440"/>
              <a:buFont typeface="Noto Sans Symbols"/>
              <a:buChar char="◻"/>
            </a:pPr>
            <a:r>
              <a:rPr b="1" i="0" lang="en-US" sz="2400" u="none" cap="none" strike="noStrike">
                <a:solidFill>
                  <a:schemeClr val="dk1"/>
                </a:solidFill>
                <a:latin typeface="Times New Roman"/>
                <a:ea typeface="Times New Roman"/>
                <a:cs typeface="Times New Roman"/>
                <a:sym typeface="Times New Roman"/>
              </a:rPr>
              <a:t>A </a:t>
            </a:r>
            <a:r>
              <a:rPr b="1" i="1" lang="en-US" sz="2400" u="none" cap="none" strike="noStrike">
                <a:solidFill>
                  <a:schemeClr val="dk1"/>
                </a:solidFill>
                <a:latin typeface="Times New Roman"/>
                <a:ea typeface="Times New Roman"/>
                <a:cs typeface="Times New Roman"/>
                <a:sym typeface="Times New Roman"/>
              </a:rPr>
              <a:t>transaction</a:t>
            </a:r>
            <a:r>
              <a:rPr b="1"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is a collection of operations that performs a single logical function in a database application.</a:t>
            </a:r>
            <a:endParaRPr/>
          </a:p>
          <a:p>
            <a:pPr indent="-227647" lvl="0" marL="319087" marR="0" rtl="0" algn="just">
              <a:lnSpc>
                <a:spcPct val="100000"/>
              </a:lnSpc>
              <a:spcBef>
                <a:spcPts val="700"/>
              </a:spcBef>
              <a:spcAft>
                <a:spcPts val="0"/>
              </a:spcAft>
              <a:buClr>
                <a:schemeClr val="accent2"/>
              </a:buClr>
              <a:buSzPts val="144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319087" lvl="0" marL="319087" marR="0" rtl="0" algn="just">
              <a:lnSpc>
                <a:spcPct val="100000"/>
              </a:lnSpc>
              <a:spcBef>
                <a:spcPts val="700"/>
              </a:spcBef>
              <a:spcAft>
                <a:spcPts val="0"/>
              </a:spcAft>
              <a:buClr>
                <a:schemeClr val="accent2"/>
              </a:buClr>
              <a:buSzPts val="1440"/>
              <a:buFont typeface="Noto Sans Symbols"/>
              <a:buChar char="◻"/>
            </a:pPr>
            <a:r>
              <a:rPr b="0" i="0" lang="en-US" sz="2400" u="none" cap="none" strike="noStrike">
                <a:solidFill>
                  <a:schemeClr val="dk1"/>
                </a:solidFill>
                <a:latin typeface="Times New Roman"/>
                <a:ea typeface="Times New Roman"/>
                <a:cs typeface="Times New Roman"/>
                <a:sym typeface="Times New Roman"/>
              </a:rPr>
              <a:t>Transaction-management component ensures that the database remains in a consistent (correct) state despite system failures (e.g., power failures and operating system crashes) and transaction failures.</a:t>
            </a:r>
            <a:endParaRPr/>
          </a:p>
          <a:p>
            <a:pPr indent="-227647" lvl="0" marL="319087" marR="0" rtl="0" algn="just">
              <a:lnSpc>
                <a:spcPct val="100000"/>
              </a:lnSpc>
              <a:spcBef>
                <a:spcPts val="700"/>
              </a:spcBef>
              <a:spcAft>
                <a:spcPts val="0"/>
              </a:spcAft>
              <a:buClr>
                <a:schemeClr val="accent2"/>
              </a:buClr>
              <a:buSzPts val="144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319087" lvl="0" marL="319087" marR="0" rtl="0" algn="just">
              <a:lnSpc>
                <a:spcPct val="100000"/>
              </a:lnSpc>
              <a:spcBef>
                <a:spcPts val="700"/>
              </a:spcBef>
              <a:spcAft>
                <a:spcPts val="0"/>
              </a:spcAft>
              <a:buClr>
                <a:schemeClr val="accent2"/>
              </a:buClr>
              <a:buSzPts val="1440"/>
              <a:buFont typeface="Noto Sans Symbols"/>
              <a:buChar char="◻"/>
            </a:pPr>
            <a:r>
              <a:rPr b="0" i="0" lang="en-US" sz="2400" u="none" cap="none" strike="noStrike">
                <a:solidFill>
                  <a:schemeClr val="dk1"/>
                </a:solidFill>
                <a:latin typeface="Times New Roman"/>
                <a:ea typeface="Times New Roman"/>
                <a:cs typeface="Times New Roman"/>
                <a:sym typeface="Times New Roman"/>
              </a:rPr>
              <a:t>Concurrency-control manager controls the interaction among the concurrent transactions, to ensure the consistency of the database.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4000"/>
              <a:buFont typeface="Times New Roman"/>
              <a:buNone/>
            </a:pPr>
            <a:r>
              <a:rPr b="0" i="0" lang="en-US" sz="4000" u="none">
                <a:solidFill>
                  <a:srgbClr val="FF3399"/>
                </a:solidFill>
                <a:latin typeface="Times New Roman"/>
                <a:ea typeface="Times New Roman"/>
                <a:cs typeface="Times New Roman"/>
                <a:sym typeface="Times New Roman"/>
              </a:rPr>
              <a:t>Storage Management</a:t>
            </a:r>
            <a:endParaRPr/>
          </a:p>
        </p:txBody>
      </p:sp>
      <p:sp>
        <p:nvSpPr>
          <p:cNvPr id="457" name="Google Shape;457;p21"/>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458" name="Google Shape;458;p21"/>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sp>
        <p:nvSpPr>
          <p:cNvPr id="459" name="Google Shape;459;p21"/>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just">
              <a:lnSpc>
                <a:spcPct val="100000"/>
              </a:lnSpc>
              <a:spcBef>
                <a:spcPts val="0"/>
              </a:spcBef>
              <a:spcAft>
                <a:spcPts val="0"/>
              </a:spcAft>
              <a:buClr>
                <a:schemeClr val="accent2"/>
              </a:buClr>
              <a:buSzPts val="1440"/>
              <a:buFont typeface="Noto Sans Symbols"/>
              <a:buChar char="◻"/>
            </a:pPr>
            <a:r>
              <a:rPr b="1" i="0" lang="en-US" sz="2400" u="none" cap="none" strike="noStrike">
                <a:solidFill>
                  <a:schemeClr val="dk1"/>
                </a:solidFill>
                <a:latin typeface="Times New Roman"/>
                <a:ea typeface="Times New Roman"/>
                <a:cs typeface="Times New Roman"/>
                <a:sym typeface="Times New Roman"/>
              </a:rPr>
              <a:t>Storage manager </a:t>
            </a:r>
            <a:r>
              <a:rPr b="0" i="0" lang="en-US" sz="2400" u="none" cap="none" strike="noStrike">
                <a:solidFill>
                  <a:schemeClr val="dk1"/>
                </a:solidFill>
                <a:latin typeface="Times New Roman"/>
                <a:ea typeface="Times New Roman"/>
                <a:cs typeface="Times New Roman"/>
                <a:sym typeface="Times New Roman"/>
              </a:rPr>
              <a:t>is a program module that provides the interface between the low-level data stored in the database and the application programs and queries submitted to the system.</a:t>
            </a:r>
            <a:endParaRPr/>
          </a:p>
          <a:p>
            <a:pPr indent="-227647" lvl="0" marL="319087" marR="0" rtl="0" algn="just">
              <a:lnSpc>
                <a:spcPct val="100000"/>
              </a:lnSpc>
              <a:spcBef>
                <a:spcPts val="700"/>
              </a:spcBef>
              <a:spcAft>
                <a:spcPts val="0"/>
              </a:spcAft>
              <a:buClr>
                <a:schemeClr val="accent2"/>
              </a:buClr>
              <a:buSzPts val="144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319087" lvl="0" marL="319087" marR="0" rtl="0" algn="just">
              <a:lnSpc>
                <a:spcPct val="100000"/>
              </a:lnSpc>
              <a:spcBef>
                <a:spcPts val="700"/>
              </a:spcBef>
              <a:spcAft>
                <a:spcPts val="0"/>
              </a:spcAft>
              <a:buClr>
                <a:schemeClr val="accent2"/>
              </a:buClr>
              <a:buSzPts val="1440"/>
              <a:buFont typeface="Noto Sans Symbols"/>
              <a:buChar char="◻"/>
            </a:pPr>
            <a:r>
              <a:rPr b="0" i="0" lang="en-US" sz="2400" u="none" cap="none" strike="noStrike">
                <a:solidFill>
                  <a:schemeClr val="dk1"/>
                </a:solidFill>
                <a:latin typeface="Times New Roman"/>
                <a:ea typeface="Times New Roman"/>
                <a:cs typeface="Times New Roman"/>
                <a:sym typeface="Times New Roman"/>
              </a:rPr>
              <a:t>The storage manager is responsible to the following tasks: </a:t>
            </a:r>
            <a:endParaRPr/>
          </a:p>
          <a:p>
            <a:pPr indent="-273049" lvl="1" marL="639762" marR="0" rtl="0" algn="just">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Times New Roman"/>
                <a:ea typeface="Times New Roman"/>
                <a:cs typeface="Times New Roman"/>
                <a:sym typeface="Times New Roman"/>
              </a:rPr>
              <a:t>interaction with the file manager </a:t>
            </a:r>
            <a:endParaRPr/>
          </a:p>
          <a:p>
            <a:pPr indent="-273049" lvl="1" marL="639762" marR="0" rtl="0" algn="just">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Times New Roman"/>
                <a:ea typeface="Times New Roman"/>
                <a:cs typeface="Times New Roman"/>
                <a:sym typeface="Times New Roman"/>
              </a:rPr>
              <a:t>efficient storing, retrieving and updating of data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2"/>
          <p:cNvSpPr txBox="1"/>
          <p:nvPr>
            <p:ph type="title"/>
          </p:nvPr>
        </p:nvSpPr>
        <p:spPr>
          <a:xfrm>
            <a:off x="612775" y="228600"/>
            <a:ext cx="8153400" cy="838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F3399"/>
              </a:buClr>
              <a:buSzPts val="4000"/>
              <a:buFont typeface="Libre Franklin"/>
              <a:buNone/>
            </a:pPr>
            <a:r>
              <a:rPr b="0" i="0" lang="en-US" sz="4000" u="none">
                <a:solidFill>
                  <a:srgbClr val="FF3399"/>
                </a:solidFill>
                <a:latin typeface="Libre Franklin"/>
                <a:ea typeface="Libre Franklin"/>
                <a:cs typeface="Libre Franklin"/>
                <a:sym typeface="Libre Franklin"/>
              </a:rPr>
              <a:t>Database Application </a:t>
            </a:r>
            <a:r>
              <a:rPr b="0" i="0" lang="en-US" sz="4000" u="none">
                <a:solidFill>
                  <a:srgbClr val="FF3399"/>
                </a:solidFill>
                <a:latin typeface="Times New Roman"/>
                <a:ea typeface="Times New Roman"/>
                <a:cs typeface="Times New Roman"/>
                <a:sym typeface="Times New Roman"/>
              </a:rPr>
              <a:t>Architectures</a:t>
            </a:r>
            <a:endParaRPr/>
          </a:p>
        </p:txBody>
      </p:sp>
      <p:sp>
        <p:nvSpPr>
          <p:cNvPr id="466" name="Google Shape;466;p22"/>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467" name="Google Shape;467;p22"/>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pic>
        <p:nvPicPr>
          <p:cNvPr id="468" name="Google Shape;468;p22"/>
          <p:cNvPicPr preferRelativeResize="0"/>
          <p:nvPr/>
        </p:nvPicPr>
        <p:blipFill rotWithShape="1">
          <a:blip r:embed="rId3">
            <a:alphaModFix/>
          </a:blip>
          <a:srcRect b="13087" l="392" r="392" t="13087"/>
          <a:stretch/>
        </p:blipFill>
        <p:spPr>
          <a:xfrm>
            <a:off x="533400" y="1600200"/>
            <a:ext cx="8050212" cy="3581400"/>
          </a:xfrm>
          <a:prstGeom prst="rect">
            <a:avLst/>
          </a:prstGeom>
          <a:noFill/>
          <a:ln cap="flat" cmpd="dbl" w="38100">
            <a:solidFill>
              <a:srgbClr val="CC3300"/>
            </a:solidFill>
            <a:prstDash val="solid"/>
            <a:miter lim="800000"/>
            <a:headEnd len="sm" w="sm" type="none"/>
            <a:tailEnd len="sm" w="sm" type="none"/>
          </a:ln>
        </p:spPr>
      </p:pic>
      <p:sp>
        <p:nvSpPr>
          <p:cNvPr id="469" name="Google Shape;469;p22"/>
          <p:cNvSpPr txBox="1"/>
          <p:nvPr/>
        </p:nvSpPr>
        <p:spPr>
          <a:xfrm>
            <a:off x="7239000" y="2057400"/>
            <a:ext cx="1219200" cy="276225"/>
          </a:xfrm>
          <a:prstGeom prst="rect">
            <a:avLst/>
          </a:prstGeom>
          <a:solidFill>
            <a:srgbClr val="DDDDDD"/>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F0E30"/>
              </a:buClr>
              <a:buSzPts val="1200"/>
              <a:buFont typeface="Palatino Linotype"/>
              <a:buNone/>
            </a:pPr>
            <a:r>
              <a:rPr b="1" i="0" lang="en-US" sz="1200" u="none">
                <a:solidFill>
                  <a:srgbClr val="CF0E30"/>
                </a:solidFill>
                <a:latin typeface="Palatino Linotype"/>
                <a:ea typeface="Palatino Linotype"/>
                <a:cs typeface="Palatino Linotype"/>
                <a:sym typeface="Palatino Linotype"/>
              </a:rPr>
              <a:t>(web browser)</a:t>
            </a:r>
            <a:endParaRPr/>
          </a:p>
        </p:txBody>
      </p:sp>
      <p:sp>
        <p:nvSpPr>
          <p:cNvPr id="470" name="Google Shape;470;p22"/>
          <p:cNvSpPr txBox="1"/>
          <p:nvPr/>
        </p:nvSpPr>
        <p:spPr>
          <a:xfrm>
            <a:off x="1524000" y="1295400"/>
            <a:ext cx="5000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Book Antiqua"/>
              <a:buNone/>
            </a:pPr>
            <a:r>
              <a:rPr b="0" i="0" lang="en-US" sz="1800" u="none">
                <a:solidFill>
                  <a:srgbClr val="000000"/>
                </a:solidFill>
                <a:latin typeface="Book Antiqua"/>
                <a:ea typeface="Book Antiqua"/>
                <a:cs typeface="Book Antiqua"/>
                <a:sym typeface="Book Antiqua"/>
              </a:rPr>
              <a:t>Old</a:t>
            </a:r>
            <a:endParaRPr/>
          </a:p>
        </p:txBody>
      </p:sp>
      <p:sp>
        <p:nvSpPr>
          <p:cNvPr id="471" name="Google Shape;471;p22"/>
          <p:cNvSpPr txBox="1"/>
          <p:nvPr/>
        </p:nvSpPr>
        <p:spPr>
          <a:xfrm>
            <a:off x="6705600" y="1295400"/>
            <a:ext cx="8731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Book Antiqua"/>
              <a:buNone/>
            </a:pPr>
            <a:r>
              <a:rPr b="0" i="0" lang="en-US" sz="1800" u="none">
                <a:solidFill>
                  <a:srgbClr val="000000"/>
                </a:solidFill>
                <a:latin typeface="Book Antiqua"/>
                <a:ea typeface="Book Antiqua"/>
                <a:cs typeface="Book Antiqua"/>
                <a:sym typeface="Book Antiqua"/>
              </a:rPr>
              <a:t>Modern</a:t>
            </a:r>
            <a:endParaRPr/>
          </a:p>
        </p:txBody>
      </p:sp>
      <p:sp>
        <p:nvSpPr>
          <p:cNvPr id="472" name="Google Shape;472;p22"/>
          <p:cNvSpPr txBox="1"/>
          <p:nvPr/>
        </p:nvSpPr>
        <p:spPr>
          <a:xfrm>
            <a:off x="457200" y="5257800"/>
            <a:ext cx="8231187" cy="1323975"/>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chemeClr val="dk1"/>
              </a:buClr>
              <a:buSzPts val="2000"/>
              <a:buFont typeface="Noto Sans Symbols"/>
              <a:buChar char="▪"/>
            </a:pPr>
            <a:r>
              <a:rPr b="1" i="0" lang="en-US" sz="2000" u="none">
                <a:solidFill>
                  <a:schemeClr val="dk1"/>
                </a:solidFill>
                <a:latin typeface="Book Antiqua"/>
                <a:ea typeface="Book Antiqua"/>
                <a:cs typeface="Book Antiqua"/>
                <a:sym typeface="Book Antiqua"/>
              </a:rPr>
              <a:t>Two-tier architecture:  E.g. client programs using ODBC/JDBC to  </a:t>
            </a:r>
            <a:br>
              <a:rPr b="1" i="0" lang="en-US" sz="2000" u="none">
                <a:solidFill>
                  <a:schemeClr val="dk1"/>
                </a:solidFill>
                <a:latin typeface="Book Antiqua"/>
                <a:ea typeface="Book Antiqua"/>
                <a:cs typeface="Book Antiqua"/>
                <a:sym typeface="Book Antiqua"/>
              </a:rPr>
            </a:br>
            <a:r>
              <a:rPr b="1" i="0" lang="en-US" sz="2000" u="none">
                <a:solidFill>
                  <a:schemeClr val="dk1"/>
                </a:solidFill>
                <a:latin typeface="Book Antiqua"/>
                <a:ea typeface="Book Antiqua"/>
                <a:cs typeface="Book Antiqua"/>
                <a:sym typeface="Book Antiqua"/>
              </a:rPr>
              <a:t>  communicate with a database</a:t>
            </a:r>
            <a:endParaRPr/>
          </a:p>
          <a:p>
            <a:pPr indent="-127000" lvl="0" marL="0" marR="0" rtl="0" algn="l">
              <a:lnSpc>
                <a:spcPct val="100000"/>
              </a:lnSpc>
              <a:spcBef>
                <a:spcPts val="0"/>
              </a:spcBef>
              <a:spcAft>
                <a:spcPts val="0"/>
              </a:spcAft>
              <a:buClr>
                <a:schemeClr val="dk1"/>
              </a:buClr>
              <a:buSzPts val="2000"/>
              <a:buFont typeface="Noto Sans Symbols"/>
              <a:buChar char="▪"/>
            </a:pPr>
            <a:r>
              <a:rPr b="1" i="0" lang="en-US" sz="2000" u="none">
                <a:solidFill>
                  <a:schemeClr val="dk1"/>
                </a:solidFill>
                <a:latin typeface="Book Antiqua"/>
                <a:ea typeface="Book Antiqua"/>
                <a:cs typeface="Book Antiqua"/>
                <a:sym typeface="Book Antiqua"/>
              </a:rPr>
              <a:t>Three-tier architecture: E.g. web-based applications, and </a:t>
            </a:r>
            <a:br>
              <a:rPr b="1" i="0" lang="en-US" sz="2000" u="none">
                <a:solidFill>
                  <a:schemeClr val="dk1"/>
                </a:solidFill>
                <a:latin typeface="Book Antiqua"/>
                <a:ea typeface="Book Antiqua"/>
                <a:cs typeface="Book Antiqua"/>
                <a:sym typeface="Book Antiqua"/>
              </a:rPr>
            </a:br>
            <a:r>
              <a:rPr b="1" i="0" lang="en-US" sz="2000" u="none">
                <a:solidFill>
                  <a:schemeClr val="dk1"/>
                </a:solidFill>
                <a:latin typeface="Book Antiqua"/>
                <a:ea typeface="Book Antiqua"/>
                <a:cs typeface="Book Antiqua"/>
                <a:sym typeface="Book Antiqua"/>
              </a:rPr>
              <a:t>  applications built using “middleware”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4400"/>
              <a:buFont typeface="Times New Roman"/>
              <a:buNone/>
            </a:pPr>
            <a:r>
              <a:rPr b="0" i="0" lang="en-US" sz="4400" u="none">
                <a:solidFill>
                  <a:srgbClr val="FF3399"/>
                </a:solidFill>
                <a:latin typeface="Times New Roman"/>
                <a:ea typeface="Times New Roman"/>
                <a:cs typeface="Times New Roman"/>
                <a:sym typeface="Times New Roman"/>
              </a:rPr>
              <a:t>Database Users</a:t>
            </a:r>
            <a:endParaRPr/>
          </a:p>
        </p:txBody>
      </p:sp>
      <p:sp>
        <p:nvSpPr>
          <p:cNvPr id="478" name="Google Shape;478;p23"/>
          <p:cNvSpPr txBox="1"/>
          <p:nvPr>
            <p:ph idx="1" type="body"/>
          </p:nvPr>
        </p:nvSpPr>
        <p:spPr>
          <a:xfrm>
            <a:off x="612775" y="1600200"/>
            <a:ext cx="8153400" cy="48006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Symbols"/>
              <a:buNone/>
            </a:pPr>
            <a:r>
              <a:rPr b="0" i="0" lang="en-US" sz="2400" u="none" cap="none" strike="noStrike">
                <a:solidFill>
                  <a:schemeClr val="dk1"/>
                </a:solidFill>
                <a:latin typeface="Times New Roman"/>
                <a:ea typeface="Times New Roman"/>
                <a:cs typeface="Times New Roman"/>
                <a:sym typeface="Times New Roman"/>
              </a:rPr>
              <a:t>Users are differentiated by the way they expect to interact with the system</a:t>
            </a:r>
            <a:endParaRPr/>
          </a:p>
          <a:p>
            <a:pPr indent="-319087" lvl="0" marL="319087" marR="0" rtl="0" algn="just">
              <a:lnSpc>
                <a:spcPct val="100000"/>
              </a:lnSpc>
              <a:spcBef>
                <a:spcPts val="700"/>
              </a:spcBef>
              <a:spcAft>
                <a:spcPts val="0"/>
              </a:spcAft>
              <a:buClr>
                <a:schemeClr val="accent2"/>
              </a:buClr>
              <a:buSzPts val="1440"/>
              <a:buFont typeface="Noto Sans Symbols"/>
              <a:buChar char="◻"/>
            </a:pPr>
            <a:r>
              <a:rPr b="0" i="0" lang="en-US" sz="2400" u="none" cap="none" strike="noStrike">
                <a:solidFill>
                  <a:srgbClr val="FF0000"/>
                </a:solidFill>
                <a:latin typeface="Times New Roman"/>
                <a:ea typeface="Times New Roman"/>
                <a:cs typeface="Times New Roman"/>
                <a:sym typeface="Times New Roman"/>
              </a:rPr>
              <a:t>Application programmers </a:t>
            </a:r>
            <a:r>
              <a:rPr b="0" i="0" lang="en-US" sz="2400" u="none" cap="none" strike="noStrike">
                <a:solidFill>
                  <a:schemeClr val="dk1"/>
                </a:solidFill>
                <a:latin typeface="Times New Roman"/>
                <a:ea typeface="Times New Roman"/>
                <a:cs typeface="Times New Roman"/>
                <a:sym typeface="Times New Roman"/>
              </a:rPr>
              <a:t>– interact with system through DML calls, they will write Application programs Eg: computer professionals</a:t>
            </a:r>
            <a:endParaRPr/>
          </a:p>
          <a:p>
            <a:pPr indent="-319087" lvl="0" marL="319087" marR="0" rtl="0" algn="just">
              <a:lnSpc>
                <a:spcPct val="100000"/>
              </a:lnSpc>
              <a:spcBef>
                <a:spcPts val="700"/>
              </a:spcBef>
              <a:spcAft>
                <a:spcPts val="0"/>
              </a:spcAft>
              <a:buClr>
                <a:schemeClr val="accent2"/>
              </a:buClr>
              <a:buSzPts val="1440"/>
              <a:buFont typeface="Noto Sans Symbols"/>
              <a:buChar char="◻"/>
            </a:pPr>
            <a:r>
              <a:rPr b="0" i="0" lang="en-US" sz="2400" u="none" cap="none" strike="noStrike">
                <a:solidFill>
                  <a:srgbClr val="FF0000"/>
                </a:solidFill>
                <a:latin typeface="Times New Roman"/>
                <a:ea typeface="Times New Roman"/>
                <a:cs typeface="Times New Roman"/>
                <a:sym typeface="Times New Roman"/>
              </a:rPr>
              <a:t>Sophisticated users </a:t>
            </a:r>
            <a:r>
              <a:rPr b="0" i="0" lang="en-US" sz="2400" u="none" cap="none" strike="noStrike">
                <a:solidFill>
                  <a:schemeClr val="dk1"/>
                </a:solidFill>
                <a:latin typeface="Times New Roman"/>
                <a:ea typeface="Times New Roman"/>
                <a:cs typeface="Times New Roman"/>
                <a:sym typeface="Times New Roman"/>
              </a:rPr>
              <a:t>– interacts with database without write application programs.eg: analysts</a:t>
            </a:r>
            <a:endParaRPr/>
          </a:p>
          <a:p>
            <a:pPr indent="-319087" lvl="0" marL="319087" marR="0" rtl="0" algn="just">
              <a:lnSpc>
                <a:spcPct val="100000"/>
              </a:lnSpc>
              <a:spcBef>
                <a:spcPts val="700"/>
              </a:spcBef>
              <a:spcAft>
                <a:spcPts val="0"/>
              </a:spcAft>
              <a:buClr>
                <a:schemeClr val="accent2"/>
              </a:buClr>
              <a:buSzPts val="1440"/>
              <a:buFont typeface="Noto Sans Symbols"/>
              <a:buChar char="◻"/>
            </a:pPr>
            <a:r>
              <a:rPr b="0" i="0" lang="en-US" sz="2400" u="none" cap="none" strike="noStrike">
                <a:solidFill>
                  <a:srgbClr val="FF0000"/>
                </a:solidFill>
                <a:latin typeface="Times New Roman"/>
                <a:ea typeface="Times New Roman"/>
                <a:cs typeface="Times New Roman"/>
                <a:sym typeface="Times New Roman"/>
              </a:rPr>
              <a:t>Specialized users </a:t>
            </a:r>
            <a:r>
              <a:rPr b="0" i="0" lang="en-US" sz="2400" u="none" cap="none" strike="noStrike">
                <a:solidFill>
                  <a:schemeClr val="dk1"/>
                </a:solidFill>
                <a:latin typeface="Times New Roman"/>
                <a:ea typeface="Times New Roman"/>
                <a:cs typeface="Times New Roman"/>
                <a:sym typeface="Times New Roman"/>
              </a:rPr>
              <a:t>– write specialized database applications that do not fit into the traditional data processing framework.</a:t>
            </a:r>
            <a:endParaRPr/>
          </a:p>
          <a:p>
            <a:pPr indent="-319087" lvl="0" marL="319087" marR="0" rtl="0" algn="just">
              <a:lnSpc>
                <a:spcPct val="100000"/>
              </a:lnSpc>
              <a:spcBef>
                <a:spcPts val="700"/>
              </a:spcBef>
              <a:spcAft>
                <a:spcPts val="0"/>
              </a:spcAft>
              <a:buClr>
                <a:schemeClr val="accent2"/>
              </a:buClr>
              <a:buSzPts val="1440"/>
              <a:buFont typeface="Noto Sans Symbols"/>
              <a:buChar char="◻"/>
            </a:pPr>
            <a:r>
              <a:rPr b="0" i="0" lang="en-US" sz="2400" u="none" cap="none" strike="noStrike">
                <a:solidFill>
                  <a:srgbClr val="FC0128"/>
                </a:solidFill>
                <a:latin typeface="Times New Roman"/>
                <a:ea typeface="Times New Roman"/>
                <a:cs typeface="Times New Roman"/>
                <a:sym typeface="Times New Roman"/>
              </a:rPr>
              <a:t>Naïve users </a:t>
            </a:r>
            <a:r>
              <a:rPr b="0" i="0" lang="en-US" sz="2400" u="none" cap="none" strike="noStrike">
                <a:solidFill>
                  <a:schemeClr val="dk1"/>
                </a:solidFill>
                <a:latin typeface="Times New Roman"/>
                <a:ea typeface="Times New Roman"/>
                <a:cs typeface="Times New Roman"/>
                <a:sym typeface="Times New Roman"/>
              </a:rPr>
              <a:t>– invoke one of the permanent application programs that have been written previously .</a:t>
            </a:r>
            <a:r>
              <a:rPr b="0" i="0" lang="en-US" sz="2000" u="none" cap="none" strike="noStrike">
                <a:solidFill>
                  <a:schemeClr val="dk1"/>
                </a:solidFill>
                <a:latin typeface="Times New Roman"/>
                <a:ea typeface="Times New Roman"/>
                <a:cs typeface="Times New Roman"/>
                <a:sym typeface="Times New Roman"/>
              </a:rPr>
              <a:t>E.g. people accessing database over the web, bank tellers, clerical staff</a:t>
            </a:r>
            <a:endParaRPr/>
          </a:p>
        </p:txBody>
      </p:sp>
      <p:sp>
        <p:nvSpPr>
          <p:cNvPr id="479" name="Google Shape;479;p23"/>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480" name="Google Shape;480;p23"/>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4000"/>
              <a:buFont typeface="Times New Roman"/>
              <a:buNone/>
            </a:pPr>
            <a:r>
              <a:rPr b="0" i="0" lang="en-US" sz="4000" u="none">
                <a:solidFill>
                  <a:srgbClr val="FF3399"/>
                </a:solidFill>
                <a:latin typeface="Times New Roman"/>
                <a:ea typeface="Times New Roman"/>
                <a:cs typeface="Times New Roman"/>
                <a:sym typeface="Times New Roman"/>
              </a:rPr>
              <a:t>Database Administrator (DBA)</a:t>
            </a:r>
            <a:endParaRPr/>
          </a:p>
        </p:txBody>
      </p:sp>
      <p:sp>
        <p:nvSpPr>
          <p:cNvPr id="487" name="Google Shape;487;p24"/>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Symbols"/>
              <a:buChar char="◻"/>
            </a:pPr>
            <a:r>
              <a:rPr b="0" i="0" lang="en-US" sz="2400" u="none" cap="none" strike="noStrike">
                <a:solidFill>
                  <a:schemeClr val="dk1"/>
                </a:solidFill>
                <a:latin typeface="Times New Roman"/>
                <a:ea typeface="Times New Roman"/>
                <a:cs typeface="Times New Roman"/>
                <a:sym typeface="Times New Roman"/>
              </a:rPr>
              <a:t>Database administrator's </a:t>
            </a:r>
            <a:r>
              <a:rPr b="0" i="0" lang="en-US" sz="2400" u="none" cap="none" strike="noStrike">
                <a:solidFill>
                  <a:srgbClr val="FC0128"/>
                </a:solidFill>
                <a:latin typeface="Times New Roman"/>
                <a:ea typeface="Times New Roman"/>
                <a:cs typeface="Times New Roman"/>
                <a:sym typeface="Times New Roman"/>
              </a:rPr>
              <a:t>Responsibilities</a:t>
            </a:r>
            <a:r>
              <a:rPr b="0" i="0" lang="en-US" sz="2400" u="none" cap="none" strike="noStrike">
                <a:solidFill>
                  <a:schemeClr val="dk1"/>
                </a:solidFill>
                <a:latin typeface="Times New Roman"/>
                <a:ea typeface="Times New Roman"/>
                <a:cs typeface="Times New Roman"/>
                <a:sym typeface="Times New Roman"/>
              </a:rPr>
              <a:t> include:</a:t>
            </a:r>
            <a:endParaRPr/>
          </a:p>
          <a:p>
            <a:pPr indent="-457200" lvl="1" marL="850900" marR="0" rtl="0" algn="l">
              <a:lnSpc>
                <a:spcPct val="90000"/>
              </a:lnSpc>
              <a:spcBef>
                <a:spcPts val="500"/>
              </a:spcBef>
              <a:spcAft>
                <a:spcPts val="0"/>
              </a:spcAft>
              <a:buClr>
                <a:schemeClr val="accent1"/>
              </a:buClr>
              <a:buSzPts val="1680"/>
              <a:buFont typeface="Times New Roman"/>
              <a:buAutoNum type="arabicPeriod"/>
            </a:pPr>
            <a:r>
              <a:rPr b="0" i="0" lang="en-US" sz="2400" u="none" cap="none" strike="noStrike">
                <a:solidFill>
                  <a:schemeClr val="dk1"/>
                </a:solidFill>
                <a:latin typeface="Times New Roman"/>
                <a:ea typeface="Times New Roman"/>
                <a:cs typeface="Times New Roman"/>
                <a:sym typeface="Times New Roman"/>
              </a:rPr>
              <a:t>Design logical/physical schemas</a:t>
            </a:r>
            <a:endParaRPr/>
          </a:p>
          <a:p>
            <a:pPr indent="-457200" lvl="1" marL="850900" marR="0" rtl="0" algn="l">
              <a:lnSpc>
                <a:spcPct val="100000"/>
              </a:lnSpc>
              <a:spcBef>
                <a:spcPts val="500"/>
              </a:spcBef>
              <a:spcAft>
                <a:spcPts val="0"/>
              </a:spcAft>
              <a:buClr>
                <a:schemeClr val="accent1"/>
              </a:buClr>
              <a:buSzPts val="1680"/>
              <a:buFont typeface="Times New Roman"/>
              <a:buAutoNum type="arabicPeriod"/>
            </a:pPr>
            <a:r>
              <a:rPr b="0" i="0" lang="en-US" sz="2400" u="none" cap="none" strike="noStrike">
                <a:solidFill>
                  <a:schemeClr val="dk1"/>
                </a:solidFill>
                <a:latin typeface="Times New Roman"/>
                <a:ea typeface="Times New Roman"/>
                <a:cs typeface="Times New Roman"/>
                <a:sym typeface="Times New Roman"/>
              </a:rPr>
              <a:t>Storage structure and access method definition</a:t>
            </a:r>
            <a:endParaRPr/>
          </a:p>
          <a:p>
            <a:pPr indent="-457200" lvl="1" marL="850900" marR="0" rtl="0" algn="l">
              <a:lnSpc>
                <a:spcPct val="100000"/>
              </a:lnSpc>
              <a:spcBef>
                <a:spcPts val="500"/>
              </a:spcBef>
              <a:spcAft>
                <a:spcPts val="0"/>
              </a:spcAft>
              <a:buClr>
                <a:schemeClr val="accent1"/>
              </a:buClr>
              <a:buSzPts val="1680"/>
              <a:buFont typeface="Times New Roman"/>
              <a:buAutoNum type="arabicPeriod"/>
            </a:pPr>
            <a:r>
              <a:rPr b="0" i="0" lang="en-US" sz="2400" u="none" cap="none" strike="noStrike">
                <a:solidFill>
                  <a:schemeClr val="dk1"/>
                </a:solidFill>
                <a:latin typeface="Times New Roman"/>
                <a:ea typeface="Times New Roman"/>
                <a:cs typeface="Times New Roman"/>
                <a:sym typeface="Times New Roman"/>
              </a:rPr>
              <a:t>Schema and physical organization modification</a:t>
            </a:r>
            <a:endParaRPr/>
          </a:p>
          <a:p>
            <a:pPr indent="-457200" lvl="1" marL="850900" marR="0" rtl="0" algn="l">
              <a:lnSpc>
                <a:spcPct val="100000"/>
              </a:lnSpc>
              <a:spcBef>
                <a:spcPts val="500"/>
              </a:spcBef>
              <a:spcAft>
                <a:spcPts val="0"/>
              </a:spcAft>
              <a:buClr>
                <a:schemeClr val="accent1"/>
              </a:buClr>
              <a:buSzPts val="1680"/>
              <a:buFont typeface="Times New Roman"/>
              <a:buAutoNum type="arabicPeriod"/>
            </a:pPr>
            <a:r>
              <a:rPr b="0" i="0" lang="en-US" sz="2400" u="none" cap="none" strike="noStrike">
                <a:solidFill>
                  <a:schemeClr val="dk1"/>
                </a:solidFill>
                <a:latin typeface="Times New Roman"/>
                <a:ea typeface="Times New Roman"/>
                <a:cs typeface="Times New Roman"/>
                <a:sym typeface="Times New Roman"/>
              </a:rPr>
              <a:t>Granting user authority to access the database</a:t>
            </a:r>
            <a:endParaRPr/>
          </a:p>
          <a:p>
            <a:pPr indent="-457200" lvl="1" marL="850900" marR="0" rtl="0" algn="l">
              <a:lnSpc>
                <a:spcPct val="100000"/>
              </a:lnSpc>
              <a:spcBef>
                <a:spcPts val="500"/>
              </a:spcBef>
              <a:spcAft>
                <a:spcPts val="0"/>
              </a:spcAft>
              <a:buClr>
                <a:schemeClr val="accent1"/>
              </a:buClr>
              <a:buSzPts val="1680"/>
              <a:buFont typeface="Times New Roman"/>
              <a:buAutoNum type="arabicPeriod"/>
            </a:pPr>
            <a:r>
              <a:rPr b="0" i="0" lang="en-US" sz="2400" u="none" cap="none" strike="noStrike">
                <a:solidFill>
                  <a:schemeClr val="dk1"/>
                </a:solidFill>
                <a:latin typeface="Times New Roman"/>
                <a:ea typeface="Times New Roman"/>
                <a:cs typeface="Times New Roman"/>
                <a:sym typeface="Times New Roman"/>
              </a:rPr>
              <a:t>Specifying integrity constraints</a:t>
            </a:r>
            <a:endParaRPr/>
          </a:p>
          <a:p>
            <a:pPr indent="-457200" lvl="1" marL="850900" marR="0" rtl="0" algn="l">
              <a:lnSpc>
                <a:spcPct val="90000"/>
              </a:lnSpc>
              <a:spcBef>
                <a:spcPts val="500"/>
              </a:spcBef>
              <a:spcAft>
                <a:spcPts val="0"/>
              </a:spcAft>
              <a:buClr>
                <a:schemeClr val="accent1"/>
              </a:buClr>
              <a:buSzPts val="1680"/>
              <a:buFont typeface="Times New Roman"/>
              <a:buAutoNum type="arabicPeriod"/>
            </a:pPr>
            <a:r>
              <a:rPr b="0" i="0" lang="en-US" sz="2400" u="none" cap="none" strike="noStrike">
                <a:solidFill>
                  <a:schemeClr val="dk1"/>
                </a:solidFill>
                <a:latin typeface="Times New Roman"/>
                <a:ea typeface="Times New Roman"/>
                <a:cs typeface="Times New Roman"/>
                <a:sym typeface="Times New Roman"/>
              </a:rPr>
              <a:t>Routine maintenance</a:t>
            </a:r>
            <a:endParaRPr/>
          </a:p>
          <a:p>
            <a:pPr indent="-457200" lvl="2" marL="1123950" marR="0" rtl="0" algn="l">
              <a:lnSpc>
                <a:spcPct val="100000"/>
              </a:lnSpc>
              <a:spcBef>
                <a:spcPts val="500"/>
              </a:spcBef>
              <a:spcAft>
                <a:spcPts val="0"/>
              </a:spcAft>
              <a:buClr>
                <a:schemeClr val="accent2"/>
              </a:buClr>
              <a:buSzPts val="1800"/>
              <a:buFont typeface="Noto Sans Symbols"/>
              <a:buChar char="■"/>
            </a:pPr>
            <a:r>
              <a:rPr b="0" i="0" lang="en-US" sz="2400" u="none" cap="none" strike="noStrike">
                <a:solidFill>
                  <a:schemeClr val="dk1"/>
                </a:solidFill>
                <a:latin typeface="Times New Roman"/>
                <a:ea typeface="Times New Roman"/>
                <a:cs typeface="Times New Roman"/>
                <a:sym typeface="Times New Roman"/>
              </a:rPr>
              <a:t>Monitoring performance and responding to changes in requirements.</a:t>
            </a:r>
            <a:endParaRPr/>
          </a:p>
          <a:p>
            <a:pPr indent="-457200" lvl="2" marL="1123950" marR="0" rtl="0" algn="l">
              <a:lnSpc>
                <a:spcPct val="90000"/>
              </a:lnSpc>
              <a:spcBef>
                <a:spcPts val="500"/>
              </a:spcBef>
              <a:spcAft>
                <a:spcPts val="0"/>
              </a:spcAft>
              <a:buClr>
                <a:schemeClr val="accent2"/>
              </a:buClr>
              <a:buSzPts val="1800"/>
              <a:buFont typeface="Noto Sans Symbols"/>
              <a:buChar char="■"/>
            </a:pPr>
            <a:r>
              <a:rPr b="0" i="0" lang="en-US" sz="2400" u="none" cap="none" strike="noStrike">
                <a:solidFill>
                  <a:schemeClr val="dk1"/>
                </a:solidFill>
                <a:latin typeface="Times New Roman"/>
                <a:ea typeface="Times New Roman"/>
                <a:cs typeface="Times New Roman"/>
                <a:sym typeface="Times New Roman"/>
              </a:rPr>
              <a:t>Periodically  backing  up the database. </a:t>
            </a:r>
            <a:endParaRPr/>
          </a:p>
          <a:p>
            <a:pPr indent="-457200" lvl="2" marL="1123950" marR="0" rtl="0" algn="l">
              <a:lnSpc>
                <a:spcPct val="90000"/>
              </a:lnSpc>
              <a:spcBef>
                <a:spcPts val="500"/>
              </a:spcBef>
              <a:spcAft>
                <a:spcPts val="0"/>
              </a:spcAft>
              <a:buClr>
                <a:schemeClr val="accent2"/>
              </a:buClr>
              <a:buSzPts val="1800"/>
              <a:buFont typeface="Noto Sans Symbols"/>
              <a:buChar char="■"/>
            </a:pPr>
            <a:r>
              <a:rPr b="0" i="0" lang="en-US" sz="2400" u="none" cap="none" strike="noStrike">
                <a:solidFill>
                  <a:schemeClr val="dk1"/>
                </a:solidFill>
                <a:latin typeface="Times New Roman"/>
                <a:ea typeface="Times New Roman"/>
                <a:cs typeface="Times New Roman"/>
                <a:sym typeface="Times New Roman"/>
              </a:rPr>
              <a:t>Ensuring Data availability, crash recovery. </a:t>
            </a:r>
            <a:endParaRPr/>
          </a:p>
          <a:p>
            <a:pPr indent="-350519" lvl="1" marL="850900" marR="0" rtl="0" algn="l">
              <a:lnSpc>
                <a:spcPct val="90000"/>
              </a:lnSpc>
              <a:spcBef>
                <a:spcPts val="500"/>
              </a:spcBef>
              <a:spcAft>
                <a:spcPts val="0"/>
              </a:spcAft>
              <a:buClr>
                <a:schemeClr val="accent1"/>
              </a:buClr>
              <a:buSzPts val="168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227648" lvl="0" marL="319088" marR="0" rtl="0" algn="l">
              <a:spcBef>
                <a:spcPts val="700"/>
              </a:spcBef>
              <a:spcAft>
                <a:spcPts val="0"/>
              </a:spcAft>
              <a:buClr>
                <a:schemeClr val="accent2"/>
              </a:buClr>
              <a:buSzPts val="144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88" name="Google Shape;488;p24"/>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489" name="Google Shape;489;p24"/>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3600"/>
              <a:buFont typeface="Times New Roman"/>
              <a:buNone/>
            </a:pPr>
            <a:r>
              <a:rPr b="0" i="0" lang="en-US" sz="3600" u="none">
                <a:solidFill>
                  <a:srgbClr val="FF3399"/>
                </a:solidFill>
                <a:latin typeface="Times New Roman"/>
                <a:ea typeface="Times New Roman"/>
                <a:cs typeface="Times New Roman"/>
                <a:sym typeface="Times New Roman"/>
              </a:rPr>
              <a:t>DATABASE MANAGEMENT SYSTEMS</a:t>
            </a:r>
            <a:endParaRPr/>
          </a:p>
        </p:txBody>
      </p:sp>
      <p:sp>
        <p:nvSpPr>
          <p:cNvPr id="495" name="Google Shape;495;p25"/>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just">
              <a:lnSpc>
                <a:spcPct val="100000"/>
              </a:lnSpc>
              <a:spcBef>
                <a:spcPts val="0"/>
              </a:spcBef>
              <a:spcAft>
                <a:spcPts val="0"/>
              </a:spcAft>
              <a:buClr>
                <a:schemeClr val="accent2"/>
              </a:buClr>
              <a:buSzPts val="1440"/>
              <a:buFont typeface="Noto Sans Symbols"/>
              <a:buChar char="◻"/>
            </a:pPr>
            <a:r>
              <a:rPr b="0" i="0" lang="en-US" sz="2400" u="none">
                <a:solidFill>
                  <a:schemeClr val="dk1"/>
                </a:solidFill>
                <a:latin typeface="Times New Roman"/>
                <a:ea typeface="Times New Roman"/>
                <a:cs typeface="Times New Roman"/>
                <a:sym typeface="Times New Roman"/>
              </a:rPr>
              <a:t>A database management system (DBMS) defines, creates and maintains a database. The DBMS also allows controlled access to data in the database. A DBMS is a combination of five components: hardware, software, data, users and procedures.</a:t>
            </a:r>
            <a:endParaRPr/>
          </a:p>
        </p:txBody>
      </p:sp>
      <p:sp>
        <p:nvSpPr>
          <p:cNvPr id="496" name="Google Shape;496;p25"/>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497" name="Google Shape;497;p25"/>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pic>
        <p:nvPicPr>
          <p:cNvPr id="498" name="Google Shape;498;p25"/>
          <p:cNvPicPr preferRelativeResize="0"/>
          <p:nvPr/>
        </p:nvPicPr>
        <p:blipFill rotWithShape="1">
          <a:blip r:embed="rId3">
            <a:alphaModFix/>
          </a:blip>
          <a:srcRect b="0" l="0" r="0" t="0"/>
          <a:stretch/>
        </p:blipFill>
        <p:spPr>
          <a:xfrm>
            <a:off x="1739900" y="3581400"/>
            <a:ext cx="5803900" cy="2438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2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4000"/>
              <a:buFont typeface="Times New Roman"/>
              <a:buNone/>
            </a:pPr>
            <a:r>
              <a:rPr b="0" i="0" lang="en-US" sz="4000" u="none">
                <a:solidFill>
                  <a:srgbClr val="FF3399"/>
                </a:solidFill>
                <a:latin typeface="Times New Roman"/>
                <a:ea typeface="Times New Roman"/>
                <a:cs typeface="Times New Roman"/>
                <a:sym typeface="Times New Roman"/>
              </a:rPr>
              <a:t>DBMS Components</a:t>
            </a:r>
            <a:endParaRPr/>
          </a:p>
        </p:txBody>
      </p:sp>
      <p:sp>
        <p:nvSpPr>
          <p:cNvPr id="504" name="Google Shape;504;p26"/>
          <p:cNvSpPr txBox="1"/>
          <p:nvPr>
            <p:ph idx="1" type="body"/>
          </p:nvPr>
        </p:nvSpPr>
        <p:spPr>
          <a:xfrm>
            <a:off x="612775" y="1600200"/>
            <a:ext cx="8153400" cy="4724400"/>
          </a:xfrm>
          <a:prstGeom prst="rect">
            <a:avLst/>
          </a:prstGeom>
          <a:noFill/>
          <a:ln>
            <a:noFill/>
          </a:ln>
        </p:spPr>
        <p:txBody>
          <a:bodyPr anchorCtr="0" anchor="t" bIns="45700" lIns="91425" spcFirstLastPara="1" rIns="91425" wrap="square" tIns="45700">
            <a:noAutofit/>
          </a:bodyPr>
          <a:lstStyle/>
          <a:p>
            <a:pPr indent="-319087" lvl="0" marL="319087" marR="0" rtl="0" algn="just">
              <a:lnSpc>
                <a:spcPct val="100000"/>
              </a:lnSpc>
              <a:spcBef>
                <a:spcPts val="0"/>
              </a:spcBef>
              <a:spcAft>
                <a:spcPts val="0"/>
              </a:spcAft>
              <a:buClr>
                <a:schemeClr val="accent2"/>
              </a:buClr>
              <a:buSzPts val="1440"/>
              <a:buFont typeface="Noto Sans Symbols"/>
              <a:buChar char="◻"/>
            </a:pPr>
            <a:r>
              <a:rPr b="0" i="0" lang="en-US" sz="2400" u="none">
                <a:solidFill>
                  <a:srgbClr val="FC0128"/>
                </a:solidFill>
                <a:latin typeface="Times New Roman"/>
                <a:ea typeface="Times New Roman"/>
                <a:cs typeface="Times New Roman"/>
                <a:sym typeface="Times New Roman"/>
              </a:rPr>
              <a:t>Hardware: </a:t>
            </a:r>
            <a:r>
              <a:rPr b="0" i="0" lang="en-US" sz="2400" u="none">
                <a:solidFill>
                  <a:schemeClr val="dk1"/>
                </a:solidFill>
                <a:latin typeface="Times New Roman"/>
                <a:ea typeface="Times New Roman"/>
                <a:cs typeface="Times New Roman"/>
                <a:sym typeface="Times New Roman"/>
              </a:rPr>
              <a:t>The hardware is the physical computer system that allows access to data. </a:t>
            </a:r>
            <a:endParaRPr/>
          </a:p>
          <a:p>
            <a:pPr indent="-227647" lvl="0" marL="319087" marR="0" rtl="0" algn="just">
              <a:lnSpc>
                <a:spcPct val="100000"/>
              </a:lnSpc>
              <a:spcBef>
                <a:spcPts val="700"/>
              </a:spcBef>
              <a:spcAft>
                <a:spcPts val="0"/>
              </a:spcAft>
              <a:buClr>
                <a:schemeClr val="accent2"/>
              </a:buClr>
              <a:buSzPts val="1440"/>
              <a:buFont typeface="Noto Sans Symbols"/>
              <a:buNone/>
            </a:pPr>
            <a:r>
              <a:t/>
            </a:r>
            <a:endParaRPr b="0" i="0" sz="2400" u="none">
              <a:solidFill>
                <a:srgbClr val="FC0128"/>
              </a:solidFill>
              <a:latin typeface="Times New Roman"/>
              <a:ea typeface="Times New Roman"/>
              <a:cs typeface="Times New Roman"/>
              <a:sym typeface="Times New Roman"/>
            </a:endParaRPr>
          </a:p>
          <a:p>
            <a:pPr indent="-319087" lvl="0" marL="319087" marR="0" rtl="0" algn="just">
              <a:lnSpc>
                <a:spcPct val="100000"/>
              </a:lnSpc>
              <a:spcBef>
                <a:spcPts val="700"/>
              </a:spcBef>
              <a:spcAft>
                <a:spcPts val="0"/>
              </a:spcAft>
              <a:buClr>
                <a:schemeClr val="accent2"/>
              </a:buClr>
              <a:buSzPts val="1440"/>
              <a:buFont typeface="Noto Sans Symbols"/>
              <a:buChar char="◻"/>
            </a:pPr>
            <a:r>
              <a:rPr b="0" i="0" lang="en-US" sz="2400" u="none">
                <a:solidFill>
                  <a:srgbClr val="FC0128"/>
                </a:solidFill>
                <a:latin typeface="Times New Roman"/>
                <a:ea typeface="Times New Roman"/>
                <a:cs typeface="Times New Roman"/>
                <a:sym typeface="Times New Roman"/>
              </a:rPr>
              <a:t>Software: </a:t>
            </a:r>
            <a:r>
              <a:rPr b="0" i="0" lang="en-US" sz="2400" u="none">
                <a:solidFill>
                  <a:schemeClr val="dk1"/>
                </a:solidFill>
                <a:latin typeface="Times New Roman"/>
                <a:ea typeface="Times New Roman"/>
                <a:cs typeface="Times New Roman"/>
                <a:sym typeface="Times New Roman"/>
              </a:rPr>
              <a:t>The software is the actual program that allows users to access, maintain and update data. In addition, the software controls which user can access which parts of the data in the database.</a:t>
            </a:r>
            <a:endParaRPr/>
          </a:p>
          <a:p>
            <a:pPr indent="-227647" lvl="0" marL="319087" marR="0" rtl="0" algn="just">
              <a:lnSpc>
                <a:spcPct val="100000"/>
              </a:lnSpc>
              <a:spcBef>
                <a:spcPts val="700"/>
              </a:spcBef>
              <a:spcAft>
                <a:spcPts val="0"/>
              </a:spcAft>
              <a:buClr>
                <a:schemeClr val="accent2"/>
              </a:buClr>
              <a:buSzPts val="1440"/>
              <a:buFont typeface="Noto Sans Symbols"/>
              <a:buNone/>
            </a:pPr>
            <a:r>
              <a:t/>
            </a:r>
            <a:endParaRPr b="0" i="0" sz="2400" u="none">
              <a:solidFill>
                <a:schemeClr val="dk1"/>
              </a:solidFill>
              <a:latin typeface="Times New Roman"/>
              <a:ea typeface="Times New Roman"/>
              <a:cs typeface="Times New Roman"/>
              <a:sym typeface="Times New Roman"/>
            </a:endParaRPr>
          </a:p>
          <a:p>
            <a:pPr indent="-319087" lvl="0" marL="319087" marR="0" rtl="0" algn="just">
              <a:lnSpc>
                <a:spcPct val="100000"/>
              </a:lnSpc>
              <a:spcBef>
                <a:spcPts val="700"/>
              </a:spcBef>
              <a:spcAft>
                <a:spcPts val="0"/>
              </a:spcAft>
              <a:buClr>
                <a:schemeClr val="accent2"/>
              </a:buClr>
              <a:buSzPts val="1440"/>
              <a:buFont typeface="Noto Sans Symbols"/>
              <a:buChar char="◻"/>
            </a:pPr>
            <a:r>
              <a:rPr b="0" i="0" lang="en-US" sz="2400" u="none">
                <a:solidFill>
                  <a:srgbClr val="FC0128"/>
                </a:solidFill>
                <a:latin typeface="Times New Roman"/>
                <a:ea typeface="Times New Roman"/>
                <a:cs typeface="Times New Roman"/>
                <a:sym typeface="Times New Roman"/>
              </a:rPr>
              <a:t>Confidentiality: </a:t>
            </a:r>
            <a:r>
              <a:rPr b="0" i="0" lang="en-US" sz="2400" u="none">
                <a:solidFill>
                  <a:schemeClr val="dk1"/>
                </a:solidFill>
                <a:latin typeface="Times New Roman"/>
                <a:ea typeface="Times New Roman"/>
                <a:cs typeface="Times New Roman"/>
                <a:sym typeface="Times New Roman"/>
              </a:rPr>
              <a:t>The data in a database is stored physically on the storage devices. In a database, data is a separate entity from the software that accesses it</a:t>
            </a:r>
            <a:r>
              <a:rPr b="0" i="0" lang="en-US" sz="2400" u="none">
                <a:solidFill>
                  <a:srgbClr val="FC0128"/>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a:t>
            </a:r>
            <a:endParaRPr/>
          </a:p>
        </p:txBody>
      </p:sp>
      <p:sp>
        <p:nvSpPr>
          <p:cNvPr id="505" name="Google Shape;505;p26"/>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506" name="Google Shape;506;p26"/>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2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4000"/>
              <a:buFont typeface="Times New Roman"/>
              <a:buNone/>
            </a:pPr>
            <a:r>
              <a:rPr b="0" i="0" lang="en-US" sz="4000" u="none">
                <a:solidFill>
                  <a:srgbClr val="FF3399"/>
                </a:solidFill>
                <a:latin typeface="Times New Roman"/>
                <a:ea typeface="Times New Roman"/>
                <a:cs typeface="Times New Roman"/>
                <a:sym typeface="Times New Roman"/>
              </a:rPr>
              <a:t>DBMS Components</a:t>
            </a:r>
            <a:endParaRPr/>
          </a:p>
        </p:txBody>
      </p:sp>
      <p:sp>
        <p:nvSpPr>
          <p:cNvPr id="512" name="Google Shape;512;p27"/>
          <p:cNvSpPr txBox="1"/>
          <p:nvPr>
            <p:ph idx="1" type="body"/>
          </p:nvPr>
        </p:nvSpPr>
        <p:spPr>
          <a:xfrm>
            <a:off x="612775" y="1600200"/>
            <a:ext cx="8153400" cy="4724400"/>
          </a:xfrm>
          <a:prstGeom prst="rect">
            <a:avLst/>
          </a:prstGeom>
          <a:noFill/>
          <a:ln>
            <a:noFill/>
          </a:ln>
        </p:spPr>
        <p:txBody>
          <a:bodyPr anchorCtr="0" anchor="t" bIns="45700" lIns="91425" spcFirstLastPara="1" rIns="91425" wrap="square" tIns="45700">
            <a:noAutofit/>
          </a:bodyPr>
          <a:lstStyle/>
          <a:p>
            <a:pPr indent="-319087" lvl="0" marL="319087" marR="0" rtl="0" algn="just">
              <a:lnSpc>
                <a:spcPct val="100000"/>
              </a:lnSpc>
              <a:spcBef>
                <a:spcPts val="0"/>
              </a:spcBef>
              <a:spcAft>
                <a:spcPts val="0"/>
              </a:spcAft>
              <a:buClr>
                <a:schemeClr val="accent2"/>
              </a:buClr>
              <a:buSzPts val="1440"/>
              <a:buFont typeface="Noto Sans Symbols"/>
              <a:buChar char="◻"/>
            </a:pPr>
            <a:r>
              <a:rPr b="0" i="0" lang="en-US" sz="2400" u="none">
                <a:solidFill>
                  <a:srgbClr val="FC0128"/>
                </a:solidFill>
                <a:latin typeface="Times New Roman"/>
                <a:ea typeface="Times New Roman"/>
                <a:cs typeface="Times New Roman"/>
                <a:sym typeface="Times New Roman"/>
              </a:rPr>
              <a:t>Users: </a:t>
            </a:r>
            <a:r>
              <a:rPr b="0" i="0" lang="en-US" sz="2400" u="none">
                <a:solidFill>
                  <a:schemeClr val="dk1"/>
                </a:solidFill>
                <a:latin typeface="Times New Roman"/>
                <a:ea typeface="Times New Roman"/>
                <a:cs typeface="Times New Roman"/>
                <a:sym typeface="Times New Roman"/>
              </a:rPr>
              <a:t>In a DBMS, the term users has a broad meaning. We can divide users into two categories: end users and application programs.</a:t>
            </a:r>
            <a:endParaRPr/>
          </a:p>
          <a:p>
            <a:pPr indent="-227647" lvl="0" marL="319087" marR="0" rtl="0" algn="just">
              <a:lnSpc>
                <a:spcPct val="100000"/>
              </a:lnSpc>
              <a:spcBef>
                <a:spcPts val="700"/>
              </a:spcBef>
              <a:spcAft>
                <a:spcPts val="0"/>
              </a:spcAft>
              <a:buClr>
                <a:schemeClr val="accent2"/>
              </a:buClr>
              <a:buSzPts val="1440"/>
              <a:buFont typeface="Noto Sans Symbols"/>
              <a:buNone/>
            </a:pPr>
            <a:r>
              <a:t/>
            </a:r>
            <a:endParaRPr b="0" i="0" sz="2400" u="none">
              <a:solidFill>
                <a:schemeClr val="dk1"/>
              </a:solidFill>
              <a:latin typeface="Times New Roman"/>
              <a:ea typeface="Times New Roman"/>
              <a:cs typeface="Times New Roman"/>
              <a:sym typeface="Times New Roman"/>
            </a:endParaRPr>
          </a:p>
          <a:p>
            <a:pPr indent="-319087" lvl="0" marL="319087" marR="0" rtl="0" algn="just">
              <a:lnSpc>
                <a:spcPct val="100000"/>
              </a:lnSpc>
              <a:spcBef>
                <a:spcPts val="700"/>
              </a:spcBef>
              <a:spcAft>
                <a:spcPts val="0"/>
              </a:spcAft>
              <a:buClr>
                <a:schemeClr val="accent2"/>
              </a:buClr>
              <a:buSzPts val="1440"/>
              <a:buFont typeface="Noto Sans Symbols"/>
              <a:buChar char="◻"/>
            </a:pPr>
            <a:r>
              <a:rPr b="0" i="0" lang="en-US" sz="2400" u="none">
                <a:solidFill>
                  <a:srgbClr val="FC0128"/>
                </a:solidFill>
                <a:latin typeface="Times New Roman"/>
                <a:ea typeface="Times New Roman"/>
                <a:cs typeface="Times New Roman"/>
                <a:sym typeface="Times New Roman"/>
              </a:rPr>
              <a:t>Procedures</a:t>
            </a:r>
            <a:r>
              <a:rPr b="0" i="0" lang="en-US" sz="2400" u="none">
                <a:solidFill>
                  <a:srgbClr val="660066"/>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The last component of a DBMS is a set of procedures or rules that should be clearly defined and followed by the users of the database.</a:t>
            </a:r>
            <a:endParaRPr/>
          </a:p>
          <a:p>
            <a:pPr indent="-227647" lvl="0" marL="319087" marR="0" rtl="0" algn="just">
              <a:lnSpc>
                <a:spcPct val="100000"/>
              </a:lnSpc>
              <a:spcBef>
                <a:spcPts val="700"/>
              </a:spcBef>
              <a:spcAft>
                <a:spcPts val="0"/>
              </a:spcAft>
              <a:buClr>
                <a:schemeClr val="accent2"/>
              </a:buClr>
              <a:buSzPts val="1440"/>
              <a:buFont typeface="Noto Sans Symbols"/>
              <a:buNone/>
            </a:pPr>
            <a:r>
              <a:t/>
            </a:r>
            <a:endParaRPr b="0" i="0" sz="2400" u="none">
              <a:solidFill>
                <a:schemeClr val="dk1"/>
              </a:solidFill>
              <a:latin typeface="Times New Roman"/>
              <a:ea typeface="Times New Roman"/>
              <a:cs typeface="Times New Roman"/>
              <a:sym typeface="Times New Roman"/>
            </a:endParaRPr>
          </a:p>
          <a:p>
            <a:pPr indent="-227647" lvl="0" marL="319087" marR="0" rtl="0" algn="just">
              <a:lnSpc>
                <a:spcPct val="100000"/>
              </a:lnSpc>
              <a:spcBef>
                <a:spcPts val="700"/>
              </a:spcBef>
              <a:spcAft>
                <a:spcPts val="0"/>
              </a:spcAft>
              <a:buClr>
                <a:schemeClr val="accent2"/>
              </a:buClr>
              <a:buSzPts val="1440"/>
              <a:buFont typeface="Noto Sans Symbols"/>
              <a:buNone/>
            </a:pPr>
            <a:r>
              <a:t/>
            </a:r>
            <a:endParaRPr b="0" i="0" sz="2400" u="none">
              <a:solidFill>
                <a:srgbClr val="660066"/>
              </a:solidFill>
              <a:latin typeface="Times New Roman"/>
              <a:ea typeface="Times New Roman"/>
              <a:cs typeface="Times New Roman"/>
              <a:sym typeface="Times New Roman"/>
            </a:endParaRPr>
          </a:p>
          <a:p>
            <a:pPr indent="-227647" lvl="0" marL="319087" marR="0" rtl="0" algn="just">
              <a:lnSpc>
                <a:spcPct val="100000"/>
              </a:lnSpc>
              <a:spcBef>
                <a:spcPts val="700"/>
              </a:spcBef>
              <a:spcAft>
                <a:spcPts val="0"/>
              </a:spcAft>
              <a:buClr>
                <a:schemeClr val="accent2"/>
              </a:buClr>
              <a:buSzPts val="1440"/>
              <a:buFont typeface="Noto Sans Symbols"/>
              <a:buNone/>
            </a:pPr>
            <a:r>
              <a:t/>
            </a:r>
            <a:endParaRPr b="0" i="0" sz="2400" u="none">
              <a:solidFill>
                <a:srgbClr val="660066"/>
              </a:solidFill>
              <a:latin typeface="Times New Roman"/>
              <a:ea typeface="Times New Roman"/>
              <a:cs typeface="Times New Roman"/>
              <a:sym typeface="Times New Roman"/>
            </a:endParaRPr>
          </a:p>
          <a:p>
            <a:pPr indent="-227647" lvl="0" marL="319087" marR="0" rtl="0" algn="just">
              <a:lnSpc>
                <a:spcPct val="100000"/>
              </a:lnSpc>
              <a:spcBef>
                <a:spcPts val="700"/>
              </a:spcBef>
              <a:spcAft>
                <a:spcPts val="0"/>
              </a:spcAft>
              <a:buClr>
                <a:schemeClr val="accent2"/>
              </a:buClr>
              <a:buSzPts val="1440"/>
              <a:buFont typeface="Noto Sans Symbols"/>
              <a:buNone/>
            </a:pPr>
            <a:r>
              <a:t/>
            </a:r>
            <a:endParaRPr b="0" i="0" sz="2400" u="none">
              <a:solidFill>
                <a:srgbClr val="660066"/>
              </a:solidFill>
              <a:latin typeface="Times New Roman"/>
              <a:ea typeface="Times New Roman"/>
              <a:cs typeface="Times New Roman"/>
              <a:sym typeface="Times New Roman"/>
            </a:endParaRPr>
          </a:p>
          <a:p>
            <a:pPr indent="-227648" lvl="0" marL="319088" marR="0" rtl="0" algn="l">
              <a:spcBef>
                <a:spcPts val="700"/>
              </a:spcBef>
              <a:spcAft>
                <a:spcPts val="0"/>
              </a:spcAft>
              <a:buClr>
                <a:schemeClr val="accent2"/>
              </a:buClr>
              <a:buSzPts val="1440"/>
              <a:buFont typeface="Noto Sans Symbols"/>
              <a:buNone/>
            </a:pPr>
            <a:r>
              <a:t/>
            </a:r>
            <a:endParaRPr b="0" i="0" sz="2400" u="none">
              <a:solidFill>
                <a:srgbClr val="660066"/>
              </a:solidFill>
              <a:latin typeface="Times New Roman"/>
              <a:ea typeface="Times New Roman"/>
              <a:cs typeface="Times New Roman"/>
              <a:sym typeface="Times New Roman"/>
            </a:endParaRPr>
          </a:p>
        </p:txBody>
      </p:sp>
      <p:sp>
        <p:nvSpPr>
          <p:cNvPr id="513" name="Google Shape;513;p27"/>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514" name="Google Shape;514;p27"/>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4400"/>
              <a:buFont typeface="Times New Roman"/>
              <a:buNone/>
            </a:pPr>
            <a:r>
              <a:rPr b="0" i="0" lang="en-US" sz="4400" u="none">
                <a:solidFill>
                  <a:srgbClr val="FF3399"/>
                </a:solidFill>
                <a:latin typeface="Times New Roman"/>
                <a:ea typeface="Times New Roman"/>
                <a:cs typeface="Times New Roman"/>
                <a:sym typeface="Times New Roman"/>
              </a:rPr>
              <a:t>Conventional Data Models</a:t>
            </a:r>
            <a:endParaRPr/>
          </a:p>
        </p:txBody>
      </p:sp>
      <p:sp>
        <p:nvSpPr>
          <p:cNvPr id="520" name="Google Shape;520;p28"/>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Times New Roman"/>
                <a:ea typeface="Times New Roman"/>
                <a:cs typeface="Times New Roman"/>
                <a:sym typeface="Times New Roman"/>
              </a:rPr>
              <a:t>Hierarchical database model</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Times New Roman"/>
                <a:ea typeface="Times New Roman"/>
                <a:cs typeface="Times New Roman"/>
                <a:sym typeface="Times New Roman"/>
              </a:rPr>
              <a:t>Network database model</a:t>
            </a:r>
            <a:endParaRPr/>
          </a:p>
          <a:p>
            <a:pPr indent="-208598" lvl="0" marL="319088" marR="0" rtl="0" algn="l">
              <a:spcBef>
                <a:spcPts val="700"/>
              </a:spcBef>
              <a:spcAft>
                <a:spcPts val="0"/>
              </a:spcAft>
              <a:buClr>
                <a:schemeClr val="accent2"/>
              </a:buClr>
              <a:buSzPts val="1740"/>
              <a:buFont typeface="Noto Sans Symbols"/>
              <a:buNone/>
            </a:pPr>
            <a:r>
              <a:t/>
            </a:r>
            <a:endParaRPr b="0" i="0" sz="2900" u="none">
              <a:solidFill>
                <a:schemeClr val="dk1"/>
              </a:solidFill>
              <a:latin typeface="Times New Roman"/>
              <a:ea typeface="Times New Roman"/>
              <a:cs typeface="Times New Roman"/>
              <a:sym typeface="Times New Roman"/>
            </a:endParaRPr>
          </a:p>
        </p:txBody>
      </p:sp>
      <p:sp>
        <p:nvSpPr>
          <p:cNvPr id="521" name="Google Shape;521;p28"/>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522" name="Google Shape;522;p28"/>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2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4400"/>
              <a:buFont typeface="Times New Roman"/>
              <a:buNone/>
            </a:pPr>
            <a:r>
              <a:rPr b="0" i="0" lang="en-US" sz="4400" u="none">
                <a:solidFill>
                  <a:srgbClr val="FF3399"/>
                </a:solidFill>
                <a:latin typeface="Times New Roman"/>
                <a:ea typeface="Times New Roman"/>
                <a:cs typeface="Times New Roman"/>
                <a:sym typeface="Times New Roman"/>
              </a:rPr>
              <a:t>Hierarchical Database model</a:t>
            </a:r>
            <a:endParaRPr/>
          </a:p>
        </p:txBody>
      </p:sp>
      <p:sp>
        <p:nvSpPr>
          <p:cNvPr id="528" name="Google Shape;528;p29"/>
          <p:cNvSpPr txBox="1"/>
          <p:nvPr>
            <p:ph idx="1" type="body"/>
          </p:nvPr>
        </p:nvSpPr>
        <p:spPr>
          <a:xfrm>
            <a:off x="612775" y="1600200"/>
            <a:ext cx="8153400" cy="3810000"/>
          </a:xfrm>
          <a:prstGeom prst="rect">
            <a:avLst/>
          </a:prstGeom>
          <a:noFill/>
          <a:ln>
            <a:noFill/>
          </a:ln>
        </p:spPr>
        <p:txBody>
          <a:bodyPr anchorCtr="0" anchor="t" bIns="45700" lIns="91425" spcFirstLastPara="1" rIns="91425" wrap="square" tIns="45700">
            <a:noAutofit/>
          </a:bodyPr>
          <a:lstStyle/>
          <a:p>
            <a:pPr indent="-319087" lvl="0" marL="319087" marR="0" rtl="0" algn="just">
              <a:lnSpc>
                <a:spcPct val="100000"/>
              </a:lnSpc>
              <a:spcBef>
                <a:spcPts val="0"/>
              </a:spcBef>
              <a:spcAft>
                <a:spcPts val="0"/>
              </a:spcAft>
              <a:buClr>
                <a:schemeClr val="accent2"/>
              </a:buClr>
              <a:buSzPts val="1440"/>
              <a:buFont typeface="Noto Sans Symbols"/>
              <a:buChar char="◻"/>
            </a:pPr>
            <a:r>
              <a:rPr b="0" i="0" lang="en-US" sz="2400" u="none">
                <a:solidFill>
                  <a:schemeClr val="dk1"/>
                </a:solidFill>
                <a:latin typeface="Times New Roman"/>
                <a:ea typeface="Times New Roman"/>
                <a:cs typeface="Times New Roman"/>
                <a:sym typeface="Times New Roman"/>
              </a:rPr>
              <a:t>In the hierarchical model, data is organized as an inverted tree. Each entity has only one parent but can have several children. At the top of the hierarchy, there is one entity, which is called the root. </a:t>
            </a:r>
            <a:endParaRPr/>
          </a:p>
          <a:p>
            <a:pPr indent="-227648" lvl="0" marL="319088" marR="0" rtl="0" algn="l">
              <a:spcBef>
                <a:spcPts val="700"/>
              </a:spcBef>
              <a:spcAft>
                <a:spcPts val="0"/>
              </a:spcAft>
              <a:buClr>
                <a:schemeClr val="accent2"/>
              </a:buClr>
              <a:buSzPts val="1440"/>
              <a:buFont typeface="Noto Sans Symbols"/>
              <a:buNone/>
            </a:pPr>
            <a:r>
              <a:t/>
            </a:r>
            <a:endParaRPr b="0" i="0" sz="2400" u="none">
              <a:solidFill>
                <a:schemeClr val="dk1"/>
              </a:solidFill>
              <a:latin typeface="Times New Roman"/>
              <a:ea typeface="Times New Roman"/>
              <a:cs typeface="Times New Roman"/>
              <a:sym typeface="Times New Roman"/>
            </a:endParaRPr>
          </a:p>
        </p:txBody>
      </p:sp>
      <p:sp>
        <p:nvSpPr>
          <p:cNvPr id="529" name="Google Shape;529;p29"/>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530" name="Google Shape;530;p29"/>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pic>
        <p:nvPicPr>
          <p:cNvPr id="531" name="Google Shape;531;p29"/>
          <p:cNvPicPr preferRelativeResize="0"/>
          <p:nvPr/>
        </p:nvPicPr>
        <p:blipFill rotWithShape="1">
          <a:blip r:embed="rId3">
            <a:alphaModFix/>
          </a:blip>
          <a:srcRect b="0" l="0" r="0" t="0"/>
          <a:stretch/>
        </p:blipFill>
        <p:spPr>
          <a:xfrm>
            <a:off x="609600" y="2971800"/>
            <a:ext cx="8202612" cy="2230437"/>
          </a:xfrm>
          <a:prstGeom prst="rect">
            <a:avLst/>
          </a:prstGeom>
          <a:noFill/>
          <a:ln>
            <a:noFill/>
          </a:ln>
        </p:spPr>
      </p:pic>
      <p:sp>
        <p:nvSpPr>
          <p:cNvPr id="532" name="Google Shape;532;p29"/>
          <p:cNvSpPr txBox="1"/>
          <p:nvPr/>
        </p:nvSpPr>
        <p:spPr>
          <a:xfrm>
            <a:off x="838200" y="5562600"/>
            <a:ext cx="80010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An example of the </a:t>
            </a:r>
            <a:r>
              <a:rPr b="0" i="0" lang="en-US" sz="2400" u="none">
                <a:solidFill>
                  <a:srgbClr val="FF3399"/>
                </a:solidFill>
                <a:latin typeface="Times New Roman"/>
                <a:ea typeface="Times New Roman"/>
                <a:cs typeface="Times New Roman"/>
                <a:sym typeface="Times New Roman"/>
              </a:rPr>
              <a:t>hierarchical model </a:t>
            </a:r>
            <a:r>
              <a:rPr b="0" i="0" lang="en-US" sz="2400" u="none">
                <a:solidFill>
                  <a:schemeClr val="dk1"/>
                </a:solidFill>
                <a:latin typeface="Times New Roman"/>
                <a:ea typeface="Times New Roman"/>
                <a:cs typeface="Times New Roman"/>
                <a:sym typeface="Times New Roman"/>
              </a:rPr>
              <a:t>representing a College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3600"/>
              <a:buFont typeface="Times New Roman"/>
              <a:buNone/>
            </a:pPr>
            <a:r>
              <a:rPr b="0" i="0" lang="en-US" sz="3600" u="none">
                <a:solidFill>
                  <a:srgbClr val="FF3399"/>
                </a:solidFill>
                <a:latin typeface="Times New Roman"/>
                <a:ea typeface="Times New Roman"/>
                <a:cs typeface="Times New Roman"/>
                <a:sym typeface="Times New Roman"/>
              </a:rPr>
              <a:t>Database Management System (DBMS)</a:t>
            </a:r>
            <a:endParaRPr/>
          </a:p>
        </p:txBody>
      </p:sp>
      <p:sp>
        <p:nvSpPr>
          <p:cNvPr id="194" name="Google Shape;194;p3"/>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195" name="Google Shape;195;p3"/>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sp>
        <p:nvSpPr>
          <p:cNvPr id="196" name="Google Shape;196;p3"/>
          <p:cNvSpPr txBox="1"/>
          <p:nvPr/>
        </p:nvSpPr>
        <p:spPr>
          <a:xfrm>
            <a:off x="838200" y="1524000"/>
            <a:ext cx="7661275" cy="4800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C32D2E"/>
              </a:buClr>
              <a:buSzPts val="2280"/>
              <a:buFont typeface="Noto Sans Symbols"/>
              <a:buChar char="⚫"/>
            </a:pPr>
            <a:r>
              <a:rPr b="0" i="0" lang="en-US" sz="2400" u="none">
                <a:solidFill>
                  <a:schemeClr val="dk1"/>
                </a:solidFill>
                <a:latin typeface="Times New Roman"/>
                <a:ea typeface="Times New Roman"/>
                <a:cs typeface="Times New Roman"/>
                <a:sym typeface="Times New Roman"/>
              </a:rPr>
              <a:t>DBMS contains information about a particular enterprise</a:t>
            </a:r>
            <a:endParaRPr/>
          </a:p>
          <a:p>
            <a:pPr indent="-246062" lvl="1" marL="639762" marR="0" rtl="0" algn="l">
              <a:lnSpc>
                <a:spcPct val="100000"/>
              </a:lnSpc>
              <a:spcBef>
                <a:spcPts val="400"/>
              </a:spcBef>
              <a:spcAft>
                <a:spcPts val="0"/>
              </a:spcAft>
              <a:buClr>
                <a:schemeClr val="accent1"/>
              </a:buClr>
              <a:buSzPts val="1700"/>
              <a:buFont typeface="Noto Sans Symbols"/>
              <a:buChar char="⚫"/>
            </a:pPr>
            <a:r>
              <a:rPr b="0" i="0" lang="en-US" sz="2000" u="none" cap="none" strike="noStrike">
                <a:solidFill>
                  <a:schemeClr val="dk1"/>
                </a:solidFill>
                <a:latin typeface="Times New Roman"/>
                <a:ea typeface="Times New Roman"/>
                <a:cs typeface="Times New Roman"/>
                <a:sym typeface="Times New Roman"/>
              </a:rPr>
              <a:t>Collection of interrelated data</a:t>
            </a:r>
            <a:endParaRPr/>
          </a:p>
          <a:p>
            <a:pPr indent="-246062" lvl="1" marL="639762" marR="0" rtl="0" algn="l">
              <a:lnSpc>
                <a:spcPct val="100000"/>
              </a:lnSpc>
              <a:spcBef>
                <a:spcPts val="400"/>
              </a:spcBef>
              <a:spcAft>
                <a:spcPts val="0"/>
              </a:spcAft>
              <a:buClr>
                <a:schemeClr val="accent1"/>
              </a:buClr>
              <a:buSzPts val="1700"/>
              <a:buFont typeface="Noto Sans Symbols"/>
              <a:buChar char="⚫"/>
            </a:pPr>
            <a:r>
              <a:rPr b="0" i="0" lang="en-US" sz="2000" u="none" cap="none" strike="noStrike">
                <a:solidFill>
                  <a:schemeClr val="dk1"/>
                </a:solidFill>
                <a:latin typeface="Times New Roman"/>
                <a:ea typeface="Times New Roman"/>
                <a:cs typeface="Times New Roman"/>
                <a:sym typeface="Times New Roman"/>
              </a:rPr>
              <a:t>Set of programs to access the data </a:t>
            </a:r>
            <a:endParaRPr/>
          </a:p>
          <a:p>
            <a:pPr indent="-246062" lvl="1" marL="639762" marR="0" rtl="0" algn="l">
              <a:lnSpc>
                <a:spcPct val="100000"/>
              </a:lnSpc>
              <a:spcBef>
                <a:spcPts val="400"/>
              </a:spcBef>
              <a:spcAft>
                <a:spcPts val="0"/>
              </a:spcAft>
              <a:buClr>
                <a:schemeClr val="accent1"/>
              </a:buClr>
              <a:buSzPts val="1700"/>
              <a:buFont typeface="Noto Sans Symbols"/>
              <a:buChar char="⚫"/>
            </a:pPr>
            <a:r>
              <a:rPr b="0" i="0" lang="en-US" sz="2000" u="none" cap="none" strike="noStrike">
                <a:solidFill>
                  <a:schemeClr val="dk1"/>
                </a:solidFill>
                <a:latin typeface="Times New Roman"/>
                <a:ea typeface="Times New Roman"/>
                <a:cs typeface="Times New Roman"/>
                <a:sym typeface="Times New Roman"/>
              </a:rPr>
              <a:t>An environment that is both </a:t>
            </a:r>
            <a:r>
              <a:rPr b="0" i="1" lang="en-US" sz="2000" u="none" cap="none" strike="noStrike">
                <a:solidFill>
                  <a:schemeClr val="dk1"/>
                </a:solidFill>
                <a:latin typeface="Times New Roman"/>
                <a:ea typeface="Times New Roman"/>
                <a:cs typeface="Times New Roman"/>
                <a:sym typeface="Times New Roman"/>
              </a:rPr>
              <a:t>convenient</a:t>
            </a:r>
            <a:r>
              <a:rPr b="0" i="0" lang="en-US" sz="2000" u="none" cap="none" strike="noStrike">
                <a:solidFill>
                  <a:schemeClr val="dk1"/>
                </a:solidFill>
                <a:latin typeface="Times New Roman"/>
                <a:ea typeface="Times New Roman"/>
                <a:cs typeface="Times New Roman"/>
                <a:sym typeface="Times New Roman"/>
              </a:rPr>
              <a:t> and </a:t>
            </a:r>
            <a:r>
              <a:rPr b="0" i="1" lang="en-US" sz="2000" u="none" cap="none" strike="noStrike">
                <a:solidFill>
                  <a:schemeClr val="dk1"/>
                </a:solidFill>
                <a:latin typeface="Times New Roman"/>
                <a:ea typeface="Times New Roman"/>
                <a:cs typeface="Times New Roman"/>
                <a:sym typeface="Times New Roman"/>
              </a:rPr>
              <a:t>efficient</a:t>
            </a:r>
            <a:r>
              <a:rPr b="0" i="0" lang="en-US" sz="2000" u="none" cap="none" strike="noStrike">
                <a:solidFill>
                  <a:schemeClr val="dk1"/>
                </a:solidFill>
                <a:latin typeface="Times New Roman"/>
                <a:ea typeface="Times New Roman"/>
                <a:cs typeface="Times New Roman"/>
                <a:sym typeface="Times New Roman"/>
              </a:rPr>
              <a:t> to use</a:t>
            </a:r>
            <a:endParaRPr/>
          </a:p>
          <a:p>
            <a:pPr indent="-273050" lvl="0" marL="273050" marR="0" rtl="0" algn="l">
              <a:lnSpc>
                <a:spcPct val="100000"/>
              </a:lnSpc>
              <a:spcBef>
                <a:spcPts val="480"/>
              </a:spcBef>
              <a:spcAft>
                <a:spcPts val="0"/>
              </a:spcAft>
              <a:buClr>
                <a:srgbClr val="C32D2E"/>
              </a:buClr>
              <a:buSzPts val="2280"/>
              <a:buFont typeface="Noto Sans Symbols"/>
              <a:buChar char="⚫"/>
            </a:pPr>
            <a:r>
              <a:rPr b="0" i="0" lang="en-US" sz="2400" u="none">
                <a:solidFill>
                  <a:schemeClr val="dk1"/>
                </a:solidFill>
                <a:latin typeface="Times New Roman"/>
                <a:ea typeface="Times New Roman"/>
                <a:cs typeface="Times New Roman"/>
                <a:sym typeface="Times New Roman"/>
              </a:rPr>
              <a:t>Database Applications:</a:t>
            </a:r>
            <a:endParaRPr/>
          </a:p>
          <a:p>
            <a:pPr indent="-246062" lvl="1" marL="639762" marR="0" rtl="0" algn="l">
              <a:lnSpc>
                <a:spcPct val="100000"/>
              </a:lnSpc>
              <a:spcBef>
                <a:spcPts val="400"/>
              </a:spcBef>
              <a:spcAft>
                <a:spcPts val="0"/>
              </a:spcAft>
              <a:buClr>
                <a:schemeClr val="accent1"/>
              </a:buClr>
              <a:buSzPts val="1700"/>
              <a:buFont typeface="Noto Sans Symbols"/>
              <a:buChar char="⚫"/>
            </a:pPr>
            <a:r>
              <a:rPr b="0" i="0" lang="en-US" sz="2000" u="none" cap="none" strike="noStrike">
                <a:solidFill>
                  <a:schemeClr val="dk1"/>
                </a:solidFill>
                <a:latin typeface="Times New Roman"/>
                <a:ea typeface="Times New Roman"/>
                <a:cs typeface="Times New Roman"/>
                <a:sym typeface="Times New Roman"/>
              </a:rPr>
              <a:t>Banking: all transactions</a:t>
            </a:r>
            <a:endParaRPr/>
          </a:p>
          <a:p>
            <a:pPr indent="-246062" lvl="1" marL="639762" marR="0" rtl="0" algn="l">
              <a:lnSpc>
                <a:spcPct val="100000"/>
              </a:lnSpc>
              <a:spcBef>
                <a:spcPts val="400"/>
              </a:spcBef>
              <a:spcAft>
                <a:spcPts val="0"/>
              </a:spcAft>
              <a:buClr>
                <a:schemeClr val="accent1"/>
              </a:buClr>
              <a:buSzPts val="1700"/>
              <a:buFont typeface="Noto Sans Symbols"/>
              <a:buChar char="⚫"/>
            </a:pPr>
            <a:r>
              <a:rPr b="0" i="0" lang="en-US" sz="2000" u="none" cap="none" strike="noStrike">
                <a:solidFill>
                  <a:schemeClr val="dk1"/>
                </a:solidFill>
                <a:latin typeface="Times New Roman"/>
                <a:ea typeface="Times New Roman"/>
                <a:cs typeface="Times New Roman"/>
                <a:sym typeface="Times New Roman"/>
              </a:rPr>
              <a:t>Airlines: reservations, schedules</a:t>
            </a:r>
            <a:endParaRPr/>
          </a:p>
          <a:p>
            <a:pPr indent="-246062" lvl="1" marL="639762" marR="0" rtl="0" algn="l">
              <a:lnSpc>
                <a:spcPct val="100000"/>
              </a:lnSpc>
              <a:spcBef>
                <a:spcPts val="400"/>
              </a:spcBef>
              <a:spcAft>
                <a:spcPts val="0"/>
              </a:spcAft>
              <a:buClr>
                <a:schemeClr val="accent1"/>
              </a:buClr>
              <a:buSzPts val="1700"/>
              <a:buFont typeface="Noto Sans Symbols"/>
              <a:buChar char="⚫"/>
            </a:pPr>
            <a:r>
              <a:rPr b="0" i="0" lang="en-US" sz="2000" u="none" cap="none" strike="noStrike">
                <a:solidFill>
                  <a:schemeClr val="dk1"/>
                </a:solidFill>
                <a:latin typeface="Times New Roman"/>
                <a:ea typeface="Times New Roman"/>
                <a:cs typeface="Times New Roman"/>
                <a:sym typeface="Times New Roman"/>
              </a:rPr>
              <a:t>Universities:  registration, grades</a:t>
            </a:r>
            <a:endParaRPr/>
          </a:p>
          <a:p>
            <a:pPr indent="-246062" lvl="1" marL="639762" marR="0" rtl="0" algn="l">
              <a:lnSpc>
                <a:spcPct val="100000"/>
              </a:lnSpc>
              <a:spcBef>
                <a:spcPts val="400"/>
              </a:spcBef>
              <a:spcAft>
                <a:spcPts val="0"/>
              </a:spcAft>
              <a:buClr>
                <a:schemeClr val="accent1"/>
              </a:buClr>
              <a:buSzPts val="1700"/>
              <a:buFont typeface="Noto Sans Symbols"/>
              <a:buChar char="⚫"/>
            </a:pPr>
            <a:r>
              <a:rPr b="0" i="0" lang="en-US" sz="2000" u="none" cap="none" strike="noStrike">
                <a:solidFill>
                  <a:schemeClr val="dk1"/>
                </a:solidFill>
                <a:latin typeface="Times New Roman"/>
                <a:ea typeface="Times New Roman"/>
                <a:cs typeface="Times New Roman"/>
                <a:sym typeface="Times New Roman"/>
              </a:rPr>
              <a:t>Sales: customers, products, purchases</a:t>
            </a:r>
            <a:endParaRPr/>
          </a:p>
          <a:p>
            <a:pPr indent="-246062" lvl="1" marL="639762" marR="0" rtl="0" algn="l">
              <a:lnSpc>
                <a:spcPct val="100000"/>
              </a:lnSpc>
              <a:spcBef>
                <a:spcPts val="400"/>
              </a:spcBef>
              <a:spcAft>
                <a:spcPts val="0"/>
              </a:spcAft>
              <a:buClr>
                <a:schemeClr val="accent1"/>
              </a:buClr>
              <a:buSzPts val="1700"/>
              <a:buFont typeface="Noto Sans Symbols"/>
              <a:buChar char="⚫"/>
            </a:pPr>
            <a:r>
              <a:rPr b="0" i="0" lang="en-US" sz="2000" u="none" cap="none" strike="noStrike">
                <a:solidFill>
                  <a:schemeClr val="dk1"/>
                </a:solidFill>
                <a:latin typeface="Times New Roman"/>
                <a:ea typeface="Times New Roman"/>
                <a:cs typeface="Times New Roman"/>
                <a:sym typeface="Times New Roman"/>
              </a:rPr>
              <a:t>Online retailers: order tracking, customized recommendations</a:t>
            </a:r>
            <a:endParaRPr/>
          </a:p>
          <a:p>
            <a:pPr indent="-246062" lvl="1" marL="639762" marR="0" rtl="0" algn="l">
              <a:lnSpc>
                <a:spcPct val="100000"/>
              </a:lnSpc>
              <a:spcBef>
                <a:spcPts val="400"/>
              </a:spcBef>
              <a:spcAft>
                <a:spcPts val="0"/>
              </a:spcAft>
              <a:buClr>
                <a:schemeClr val="accent1"/>
              </a:buClr>
              <a:buSzPts val="1700"/>
              <a:buFont typeface="Noto Sans Symbols"/>
              <a:buChar char="⚫"/>
            </a:pPr>
            <a:r>
              <a:rPr b="0" i="0" lang="en-US" sz="2000" u="none" cap="none" strike="noStrike">
                <a:solidFill>
                  <a:schemeClr val="dk1"/>
                </a:solidFill>
                <a:latin typeface="Times New Roman"/>
                <a:ea typeface="Times New Roman"/>
                <a:cs typeface="Times New Roman"/>
                <a:sym typeface="Times New Roman"/>
              </a:rPr>
              <a:t>Manufacturing: production, inventory, orders, supply chain</a:t>
            </a:r>
            <a:endParaRPr/>
          </a:p>
          <a:p>
            <a:pPr indent="-246062" lvl="1" marL="639762" marR="0" rtl="0" algn="l">
              <a:lnSpc>
                <a:spcPct val="100000"/>
              </a:lnSpc>
              <a:spcBef>
                <a:spcPts val="400"/>
              </a:spcBef>
              <a:spcAft>
                <a:spcPts val="0"/>
              </a:spcAft>
              <a:buClr>
                <a:schemeClr val="accent1"/>
              </a:buClr>
              <a:buSzPts val="1700"/>
              <a:buFont typeface="Noto Sans Symbols"/>
              <a:buChar char="⚫"/>
            </a:pPr>
            <a:r>
              <a:rPr b="0" i="0" lang="en-US" sz="2000" u="none" cap="none" strike="noStrike">
                <a:solidFill>
                  <a:schemeClr val="dk1"/>
                </a:solidFill>
                <a:latin typeface="Times New Roman"/>
                <a:ea typeface="Times New Roman"/>
                <a:cs typeface="Times New Roman"/>
                <a:sym typeface="Times New Roman"/>
              </a:rPr>
              <a:t>Human resources:  employee records, salaries, tax deductions</a:t>
            </a:r>
            <a:endParaRPr/>
          </a:p>
          <a:p>
            <a:pPr indent="-273050" lvl="0" marL="273050" marR="0" rtl="0" algn="l">
              <a:lnSpc>
                <a:spcPct val="100000"/>
              </a:lnSpc>
              <a:spcBef>
                <a:spcPts val="480"/>
              </a:spcBef>
              <a:spcAft>
                <a:spcPts val="0"/>
              </a:spcAft>
              <a:buClr>
                <a:srgbClr val="C32D2E"/>
              </a:buClr>
              <a:buSzPts val="2280"/>
              <a:buFont typeface="Noto Sans Symbols"/>
              <a:buChar char="⚫"/>
            </a:pPr>
            <a:r>
              <a:rPr b="0" i="0" lang="en-US" sz="2400" u="none">
                <a:solidFill>
                  <a:schemeClr val="dk1"/>
                </a:solidFill>
                <a:latin typeface="Times New Roman"/>
                <a:ea typeface="Times New Roman"/>
                <a:cs typeface="Times New Roman"/>
                <a:sym typeface="Times New Roman"/>
              </a:rPr>
              <a:t>Databases touch all aspects of our lives</a:t>
            </a:r>
            <a:endParaRPr/>
          </a:p>
        </p:txBody>
      </p:sp>
      <p:graphicFrame>
        <p:nvGraphicFramePr>
          <p:cNvPr id="197" name="Google Shape;197;p3"/>
          <p:cNvGraphicFramePr/>
          <p:nvPr/>
        </p:nvGraphicFramePr>
        <p:xfrm>
          <a:off x="8001000" y="762000"/>
          <a:ext cx="931862" cy="1981200"/>
        </p:xfrm>
        <a:graphic>
          <a:graphicData uri="http://schemas.openxmlformats.org/presentationml/2006/ole">
            <mc:AlternateContent>
              <mc:Choice Requires="v">
                <p:oleObj r:id="rId4" imgH="1981200" imgW="931862" progId="MS_ClipArt_Gallery.2" spid="_x0000_s1">
                  <p:embed/>
                </p:oleObj>
              </mc:Choice>
              <mc:Fallback>
                <p:oleObj r:id="rId5" imgH="1981200" imgW="931862" progId="MS_ClipArt_Gallery.2">
                  <p:embed/>
                  <p:pic>
                    <p:nvPicPr>
                      <p:cNvPr id="197" name="Google Shape;197;p3"/>
                      <p:cNvPicPr preferRelativeResize="0"/>
                      <p:nvPr/>
                    </p:nvPicPr>
                    <p:blipFill rotWithShape="1">
                      <a:blip r:embed="rId6">
                        <a:alphaModFix/>
                      </a:blip>
                      <a:srcRect b="0" l="0" r="0" t="0"/>
                      <a:stretch/>
                    </p:blipFill>
                    <p:spPr>
                      <a:xfrm>
                        <a:off x="8001000" y="762000"/>
                        <a:ext cx="931862" cy="1981200"/>
                      </a:xfrm>
                      <a:prstGeom prst="rect">
                        <a:avLst/>
                      </a:prstGeom>
                      <a:noFill/>
                      <a:ln>
                        <a:noFill/>
                      </a:ln>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4400"/>
              <a:buFont typeface="Times New Roman"/>
              <a:buNone/>
            </a:pPr>
            <a:r>
              <a:rPr b="0" i="0" lang="en-US" sz="4400" u="none">
                <a:solidFill>
                  <a:srgbClr val="FF3399"/>
                </a:solidFill>
                <a:latin typeface="Times New Roman"/>
                <a:ea typeface="Times New Roman"/>
                <a:cs typeface="Times New Roman"/>
                <a:sym typeface="Times New Roman"/>
              </a:rPr>
              <a:t>Hierarchical Database model</a:t>
            </a:r>
            <a:endParaRPr/>
          </a:p>
        </p:txBody>
      </p:sp>
      <p:sp>
        <p:nvSpPr>
          <p:cNvPr id="538" name="Google Shape;538;p30"/>
          <p:cNvSpPr txBox="1"/>
          <p:nvPr>
            <p:ph idx="1" type="body"/>
          </p:nvPr>
        </p:nvSpPr>
        <p:spPr>
          <a:xfrm>
            <a:off x="612775" y="1600200"/>
            <a:ext cx="8153400" cy="4648200"/>
          </a:xfrm>
          <a:prstGeom prst="rect">
            <a:avLst/>
          </a:prstGeom>
          <a:noFill/>
          <a:ln>
            <a:noFill/>
          </a:ln>
        </p:spPr>
        <p:txBody>
          <a:bodyPr anchorCtr="0" anchor="t" bIns="45700" lIns="91425" spcFirstLastPara="1" rIns="91425" wrap="square" tIns="45700">
            <a:noAutofit/>
          </a:bodyPr>
          <a:lstStyle/>
          <a:p>
            <a:pPr indent="-319087" lvl="0" marL="319087" marR="0" rtl="0" algn="just">
              <a:lnSpc>
                <a:spcPct val="100000"/>
              </a:lnSpc>
              <a:spcBef>
                <a:spcPts val="0"/>
              </a:spcBef>
              <a:spcAft>
                <a:spcPts val="0"/>
              </a:spcAft>
              <a:buClr>
                <a:schemeClr val="accent2"/>
              </a:buClr>
              <a:buSzPts val="1440"/>
              <a:buFont typeface="Noto Sans Symbols"/>
              <a:buChar char="◻"/>
            </a:pPr>
            <a:r>
              <a:rPr b="0" i="0" lang="en-US" sz="2400" u="none">
                <a:solidFill>
                  <a:srgbClr val="FF3399"/>
                </a:solidFill>
                <a:latin typeface="Times New Roman"/>
                <a:ea typeface="Times New Roman"/>
                <a:cs typeface="Times New Roman"/>
                <a:sym typeface="Times New Roman"/>
              </a:rPr>
              <a:t>The advantage </a:t>
            </a:r>
            <a:r>
              <a:rPr b="0" i="0" lang="en-US" sz="2400" u="none">
                <a:solidFill>
                  <a:schemeClr val="dk1"/>
                </a:solidFill>
                <a:latin typeface="Times New Roman"/>
                <a:ea typeface="Times New Roman"/>
                <a:cs typeface="Times New Roman"/>
                <a:sym typeface="Times New Roman"/>
              </a:rPr>
              <a:t>of hierarchical databases is that </a:t>
            </a:r>
            <a:endParaRPr/>
          </a:p>
          <a:p>
            <a:pPr indent="-319087" lvl="0" marL="319087" marR="0" rtl="0" algn="just">
              <a:lnSpc>
                <a:spcPct val="100000"/>
              </a:lnSpc>
              <a:spcBef>
                <a:spcPts val="700"/>
              </a:spcBef>
              <a:spcAft>
                <a:spcPts val="0"/>
              </a:spcAft>
              <a:buClr>
                <a:schemeClr val="accent2"/>
              </a:buClr>
              <a:buSzPts val="1440"/>
              <a:buFont typeface="Noto Sans Symbols"/>
              <a:buChar char="◻"/>
            </a:pPr>
            <a:r>
              <a:rPr b="0" i="0" lang="en-US" sz="2400" u="none">
                <a:solidFill>
                  <a:schemeClr val="dk1"/>
                </a:solidFill>
                <a:latin typeface="Times New Roman"/>
                <a:ea typeface="Times New Roman"/>
                <a:cs typeface="Times New Roman"/>
                <a:sym typeface="Times New Roman"/>
              </a:rPr>
              <a:t>they can be accessed and updated rapidly because the tree-like structure and the relationships between records are defined in advance. </a:t>
            </a:r>
            <a:endParaRPr/>
          </a:p>
          <a:p>
            <a:pPr indent="-319087" lvl="0" marL="319087" marR="0" rtl="0" algn="just">
              <a:lnSpc>
                <a:spcPct val="100000"/>
              </a:lnSpc>
              <a:spcBef>
                <a:spcPts val="700"/>
              </a:spcBef>
              <a:spcAft>
                <a:spcPts val="0"/>
              </a:spcAft>
              <a:buClr>
                <a:schemeClr val="accent2"/>
              </a:buClr>
              <a:buSzPts val="1440"/>
              <a:buFont typeface="Noto Sans Symbols"/>
              <a:buChar char="◻"/>
            </a:pPr>
            <a:r>
              <a:rPr b="0" i="0" lang="en-US" sz="2400" u="none">
                <a:solidFill>
                  <a:schemeClr val="dk1"/>
                </a:solidFill>
                <a:latin typeface="Times New Roman"/>
                <a:ea typeface="Times New Roman"/>
                <a:cs typeface="Times New Roman"/>
                <a:sym typeface="Times New Roman"/>
              </a:rPr>
              <a:t>However, this feature is a two-edged sword.</a:t>
            </a:r>
            <a:endParaRPr/>
          </a:p>
          <a:p>
            <a:pPr indent="-319087" lvl="0" marL="319087" marR="0" rtl="0" algn="just">
              <a:lnSpc>
                <a:spcPct val="100000"/>
              </a:lnSpc>
              <a:spcBef>
                <a:spcPts val="700"/>
              </a:spcBef>
              <a:spcAft>
                <a:spcPts val="0"/>
              </a:spcAft>
              <a:buClr>
                <a:schemeClr val="accent2"/>
              </a:buClr>
              <a:buSzPts val="1440"/>
              <a:buFont typeface="Noto Sans Symbols"/>
              <a:buChar char="◻"/>
            </a:pPr>
            <a:r>
              <a:rPr b="0" i="0" lang="en-US" sz="2400" u="none">
                <a:solidFill>
                  <a:schemeClr val="dk1"/>
                </a:solidFill>
                <a:latin typeface="Times New Roman"/>
                <a:ea typeface="Times New Roman"/>
                <a:cs typeface="Times New Roman"/>
                <a:sym typeface="Times New Roman"/>
              </a:rPr>
              <a:t> </a:t>
            </a:r>
            <a:r>
              <a:rPr b="0" i="0" lang="en-US" sz="2400" u="none">
                <a:solidFill>
                  <a:srgbClr val="FF3399"/>
                </a:solidFill>
                <a:latin typeface="Times New Roman"/>
                <a:ea typeface="Times New Roman"/>
                <a:cs typeface="Times New Roman"/>
                <a:sym typeface="Times New Roman"/>
              </a:rPr>
              <a:t>The disadvantage </a:t>
            </a:r>
            <a:r>
              <a:rPr b="0" i="0" lang="en-US" sz="2400" u="none">
                <a:solidFill>
                  <a:schemeClr val="dk1"/>
                </a:solidFill>
                <a:latin typeface="Times New Roman"/>
                <a:ea typeface="Times New Roman"/>
                <a:cs typeface="Times New Roman"/>
                <a:sym typeface="Times New Roman"/>
              </a:rPr>
              <a:t>of this type of database structure is that each child in the tree may have only one parent, and relationships or linkages between children are not permitted, even if they make sense from a logical standpoint. Hierarchical databases are so rigid in their design that adding a new field or record requires that the entire database be redefined.</a:t>
            </a:r>
            <a:endParaRPr/>
          </a:p>
        </p:txBody>
      </p:sp>
      <p:sp>
        <p:nvSpPr>
          <p:cNvPr id="539" name="Google Shape;539;p30"/>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540" name="Google Shape;540;p30"/>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4400"/>
              <a:buFont typeface="Times New Roman"/>
              <a:buNone/>
            </a:pPr>
            <a:r>
              <a:rPr b="0" i="0" lang="en-US" sz="4400" u="none">
                <a:solidFill>
                  <a:srgbClr val="FF3399"/>
                </a:solidFill>
                <a:latin typeface="Times New Roman"/>
                <a:ea typeface="Times New Roman"/>
                <a:cs typeface="Times New Roman"/>
                <a:sym typeface="Times New Roman"/>
              </a:rPr>
              <a:t>Network database model</a:t>
            </a:r>
            <a:endParaRPr/>
          </a:p>
        </p:txBody>
      </p:sp>
      <p:sp>
        <p:nvSpPr>
          <p:cNvPr id="546" name="Google Shape;546;p31"/>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Symbols"/>
              <a:buChar char="◻"/>
            </a:pPr>
            <a:r>
              <a:rPr b="0" i="0" lang="en-US" sz="2400" u="none">
                <a:solidFill>
                  <a:schemeClr val="dk1"/>
                </a:solidFill>
                <a:latin typeface="Times New Roman"/>
                <a:ea typeface="Times New Roman"/>
                <a:cs typeface="Times New Roman"/>
                <a:sym typeface="Times New Roman"/>
              </a:rPr>
              <a:t>In the network model, the entities are organized in a graph, in which some entities can be accessed through several paths.</a:t>
            </a:r>
            <a:endParaRPr/>
          </a:p>
          <a:p>
            <a:pPr indent="-227648" lvl="0" marL="319088" marR="0" rtl="0" algn="l">
              <a:spcBef>
                <a:spcPts val="700"/>
              </a:spcBef>
              <a:spcAft>
                <a:spcPts val="0"/>
              </a:spcAft>
              <a:buClr>
                <a:schemeClr val="accent2"/>
              </a:buClr>
              <a:buSzPts val="1440"/>
              <a:buFont typeface="Noto Sans Symbols"/>
              <a:buNone/>
            </a:pPr>
            <a:r>
              <a:t/>
            </a:r>
            <a:endParaRPr b="0" i="0" sz="2400" u="none">
              <a:solidFill>
                <a:schemeClr val="dk1"/>
              </a:solidFill>
              <a:latin typeface="Times New Roman"/>
              <a:ea typeface="Times New Roman"/>
              <a:cs typeface="Times New Roman"/>
              <a:sym typeface="Times New Roman"/>
            </a:endParaRPr>
          </a:p>
        </p:txBody>
      </p:sp>
      <p:sp>
        <p:nvSpPr>
          <p:cNvPr id="547" name="Google Shape;547;p31"/>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548" name="Google Shape;548;p31"/>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pic>
        <p:nvPicPr>
          <p:cNvPr id="549" name="Google Shape;549;p31"/>
          <p:cNvPicPr preferRelativeResize="0"/>
          <p:nvPr/>
        </p:nvPicPr>
        <p:blipFill rotWithShape="1">
          <a:blip r:embed="rId3">
            <a:alphaModFix/>
          </a:blip>
          <a:srcRect b="0" l="0" r="0" t="0"/>
          <a:stretch/>
        </p:blipFill>
        <p:spPr>
          <a:xfrm>
            <a:off x="295275" y="2947987"/>
            <a:ext cx="8620125" cy="2462212"/>
          </a:xfrm>
          <a:prstGeom prst="rect">
            <a:avLst/>
          </a:prstGeom>
          <a:noFill/>
          <a:ln>
            <a:noFill/>
          </a:ln>
        </p:spPr>
      </p:pic>
      <p:sp>
        <p:nvSpPr>
          <p:cNvPr id="550" name="Google Shape;550;p31"/>
          <p:cNvSpPr txBox="1"/>
          <p:nvPr/>
        </p:nvSpPr>
        <p:spPr>
          <a:xfrm>
            <a:off x="838200" y="5562600"/>
            <a:ext cx="8001000" cy="83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An example of the </a:t>
            </a:r>
            <a:r>
              <a:rPr b="0" i="0" lang="en-US" sz="2400" u="none">
                <a:solidFill>
                  <a:srgbClr val="FF3399"/>
                </a:solidFill>
                <a:latin typeface="Book Antiqua"/>
                <a:ea typeface="Book Antiqua"/>
                <a:cs typeface="Book Antiqua"/>
                <a:sym typeface="Book Antiqua"/>
              </a:rPr>
              <a:t>Network database model</a:t>
            </a:r>
            <a:r>
              <a:rPr b="0" i="0" lang="en-US" sz="2400" u="none">
                <a:solidFill>
                  <a:schemeClr val="dk1"/>
                </a:solidFill>
                <a:latin typeface="Times New Roman"/>
                <a:ea typeface="Times New Roman"/>
                <a:cs typeface="Times New Roman"/>
                <a:sym typeface="Times New Roman"/>
              </a:rPr>
              <a:t> representing a College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4400"/>
              <a:buFont typeface="Times New Roman"/>
              <a:buNone/>
            </a:pPr>
            <a:r>
              <a:rPr b="0" i="0" lang="en-US" sz="4400" u="none">
                <a:solidFill>
                  <a:srgbClr val="FF3399"/>
                </a:solidFill>
                <a:latin typeface="Times New Roman"/>
                <a:ea typeface="Times New Roman"/>
                <a:cs typeface="Times New Roman"/>
                <a:sym typeface="Times New Roman"/>
              </a:rPr>
              <a:t>Network database model</a:t>
            </a:r>
            <a:endParaRPr/>
          </a:p>
        </p:txBody>
      </p:sp>
      <p:sp>
        <p:nvSpPr>
          <p:cNvPr id="556" name="Google Shape;556;p32"/>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just">
              <a:lnSpc>
                <a:spcPct val="100000"/>
              </a:lnSpc>
              <a:spcBef>
                <a:spcPts val="0"/>
              </a:spcBef>
              <a:spcAft>
                <a:spcPts val="0"/>
              </a:spcAft>
              <a:buClr>
                <a:schemeClr val="accent2"/>
              </a:buClr>
              <a:buSzPts val="1440"/>
              <a:buFont typeface="Noto Sans Symbols"/>
              <a:buChar char="◻"/>
            </a:pPr>
            <a:r>
              <a:rPr b="0" i="0" lang="en-US" sz="2400" u="none">
                <a:solidFill>
                  <a:srgbClr val="FF3399"/>
                </a:solidFill>
                <a:latin typeface="Times New Roman"/>
                <a:ea typeface="Times New Roman"/>
                <a:cs typeface="Times New Roman"/>
                <a:sym typeface="Times New Roman"/>
              </a:rPr>
              <a:t>The advantage</a:t>
            </a:r>
            <a:endParaRPr/>
          </a:p>
          <a:p>
            <a:pPr indent="-319087" lvl="0" marL="319087" marR="0" rtl="0" algn="just">
              <a:lnSpc>
                <a:spcPct val="100000"/>
              </a:lnSpc>
              <a:spcBef>
                <a:spcPts val="700"/>
              </a:spcBef>
              <a:spcAft>
                <a:spcPts val="0"/>
              </a:spcAft>
              <a:buClr>
                <a:schemeClr val="accent2"/>
              </a:buClr>
              <a:buSzPts val="1440"/>
              <a:buFont typeface="Noto Sans Symbols"/>
              <a:buChar char="◻"/>
            </a:pPr>
            <a:r>
              <a:rPr b="0" i="0" lang="en-US" sz="2400" u="none">
                <a:solidFill>
                  <a:schemeClr val="dk1"/>
                </a:solidFill>
                <a:latin typeface="Times New Roman"/>
                <a:ea typeface="Times New Roman"/>
                <a:cs typeface="Times New Roman"/>
                <a:sym typeface="Times New Roman"/>
              </a:rPr>
              <a:t>Network databases are principally used on mainframe computers. </a:t>
            </a:r>
            <a:endParaRPr/>
          </a:p>
          <a:p>
            <a:pPr indent="-319087" lvl="0" marL="319087" marR="0" rtl="0" algn="just">
              <a:lnSpc>
                <a:spcPct val="100000"/>
              </a:lnSpc>
              <a:spcBef>
                <a:spcPts val="700"/>
              </a:spcBef>
              <a:spcAft>
                <a:spcPts val="0"/>
              </a:spcAft>
              <a:buClr>
                <a:schemeClr val="accent2"/>
              </a:buClr>
              <a:buSzPts val="1440"/>
              <a:buFont typeface="Noto Sans Symbols"/>
              <a:buChar char="◻"/>
            </a:pPr>
            <a:r>
              <a:rPr b="0" i="0" lang="en-US" sz="2400" u="none">
                <a:solidFill>
                  <a:schemeClr val="dk1"/>
                </a:solidFill>
                <a:latin typeface="Times New Roman"/>
                <a:ea typeface="Times New Roman"/>
                <a:cs typeface="Times New Roman"/>
                <a:sym typeface="Times New Roman"/>
              </a:rPr>
              <a:t>Since more connections can be made between different types of data, network databases are considered more flexible.</a:t>
            </a:r>
            <a:endParaRPr/>
          </a:p>
          <a:p>
            <a:pPr indent="-227647" lvl="0" marL="319087" marR="0" rtl="0" algn="just">
              <a:lnSpc>
                <a:spcPct val="100000"/>
              </a:lnSpc>
              <a:spcBef>
                <a:spcPts val="700"/>
              </a:spcBef>
              <a:spcAft>
                <a:spcPts val="0"/>
              </a:spcAft>
              <a:buClr>
                <a:schemeClr val="accent2"/>
              </a:buClr>
              <a:buSzPts val="1440"/>
              <a:buFont typeface="Noto Sans Symbols"/>
              <a:buNone/>
            </a:pPr>
            <a:r>
              <a:t/>
            </a:r>
            <a:endParaRPr b="0" i="0" sz="2400" u="none">
              <a:solidFill>
                <a:schemeClr val="dk1"/>
              </a:solidFill>
              <a:latin typeface="Times New Roman"/>
              <a:ea typeface="Times New Roman"/>
              <a:cs typeface="Times New Roman"/>
              <a:sym typeface="Times New Roman"/>
            </a:endParaRPr>
          </a:p>
          <a:p>
            <a:pPr indent="-319087" lvl="0" marL="319087" marR="0" rtl="0" algn="just">
              <a:lnSpc>
                <a:spcPct val="100000"/>
              </a:lnSpc>
              <a:spcBef>
                <a:spcPts val="700"/>
              </a:spcBef>
              <a:spcAft>
                <a:spcPts val="0"/>
              </a:spcAft>
              <a:buClr>
                <a:schemeClr val="accent2"/>
              </a:buClr>
              <a:buSzPts val="1440"/>
              <a:buFont typeface="Noto Sans Symbols"/>
              <a:buChar char="◻"/>
            </a:pPr>
            <a:r>
              <a:rPr b="0" i="0" lang="en-US" sz="2400" u="none">
                <a:solidFill>
                  <a:srgbClr val="FF3399"/>
                </a:solidFill>
                <a:latin typeface="Times New Roman"/>
                <a:ea typeface="Times New Roman"/>
                <a:cs typeface="Times New Roman"/>
                <a:sym typeface="Times New Roman"/>
              </a:rPr>
              <a:t>The disadvantage</a:t>
            </a:r>
            <a:endParaRPr/>
          </a:p>
          <a:p>
            <a:pPr indent="-319087" lvl="0" marL="319087" marR="0" rtl="0" algn="just">
              <a:lnSpc>
                <a:spcPct val="100000"/>
              </a:lnSpc>
              <a:spcBef>
                <a:spcPts val="700"/>
              </a:spcBef>
              <a:spcAft>
                <a:spcPts val="0"/>
              </a:spcAft>
              <a:buClr>
                <a:schemeClr val="accent2"/>
              </a:buClr>
              <a:buSzPts val="1440"/>
              <a:buFont typeface="Noto Sans Symbols"/>
              <a:buChar char="◻"/>
            </a:pPr>
            <a:r>
              <a:rPr b="0" i="0" lang="en-US" sz="2400" u="none">
                <a:solidFill>
                  <a:schemeClr val="dk1"/>
                </a:solidFill>
                <a:latin typeface="Times New Roman"/>
                <a:ea typeface="Times New Roman"/>
                <a:cs typeface="Times New Roman"/>
                <a:sym typeface="Times New Roman"/>
              </a:rPr>
              <a:t> However, two limitations must be considered when using this kind of database. Similar to hierarchical databases, network databases must be defined in advance. There is also a limit to the number of connections that can be made between records.</a:t>
            </a:r>
            <a:endParaRPr/>
          </a:p>
        </p:txBody>
      </p:sp>
      <p:sp>
        <p:nvSpPr>
          <p:cNvPr id="557" name="Google Shape;557;p32"/>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558" name="Google Shape;558;p32"/>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3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4400"/>
              <a:buFont typeface="Times New Roman"/>
              <a:buNone/>
            </a:pPr>
            <a:r>
              <a:rPr b="0" i="0" lang="en-US" sz="4400" u="none">
                <a:solidFill>
                  <a:srgbClr val="FF3399"/>
                </a:solidFill>
                <a:latin typeface="Times New Roman"/>
                <a:ea typeface="Times New Roman"/>
                <a:cs typeface="Times New Roman"/>
                <a:sym typeface="Times New Roman"/>
              </a:rPr>
              <a:t>Entity-relationship  models (ERM)</a:t>
            </a:r>
            <a:endParaRPr/>
          </a:p>
        </p:txBody>
      </p:sp>
      <p:sp>
        <p:nvSpPr>
          <p:cNvPr id="564" name="Google Shape;564;p33"/>
          <p:cNvSpPr txBox="1"/>
          <p:nvPr>
            <p:ph idx="1" type="body"/>
          </p:nvPr>
        </p:nvSpPr>
        <p:spPr>
          <a:xfrm>
            <a:off x="612775" y="1600200"/>
            <a:ext cx="8153400" cy="2133600"/>
          </a:xfrm>
          <a:prstGeom prst="rect">
            <a:avLst/>
          </a:prstGeom>
          <a:noFill/>
          <a:ln>
            <a:noFill/>
          </a:ln>
        </p:spPr>
        <p:txBody>
          <a:bodyPr anchorCtr="0" anchor="t" bIns="45700" lIns="91425" spcFirstLastPara="1" rIns="91425" wrap="square" tIns="45700">
            <a:noAutofit/>
          </a:bodyPr>
          <a:lstStyle/>
          <a:p>
            <a:pPr indent="-319087" lvl="0" marL="319087" marR="0" rtl="0" algn="just">
              <a:lnSpc>
                <a:spcPct val="100000"/>
              </a:lnSpc>
              <a:spcBef>
                <a:spcPts val="0"/>
              </a:spcBef>
              <a:spcAft>
                <a:spcPts val="0"/>
              </a:spcAft>
              <a:buClr>
                <a:schemeClr val="accent2"/>
              </a:buClr>
              <a:buSzPts val="1440"/>
              <a:buFont typeface="Noto Sans Symbols"/>
              <a:buChar char="◻"/>
            </a:pPr>
            <a:r>
              <a:rPr b="0" i="0" lang="en-US" sz="2400" u="none">
                <a:solidFill>
                  <a:schemeClr val="dk1"/>
                </a:solidFill>
                <a:latin typeface="Times New Roman"/>
                <a:ea typeface="Times New Roman"/>
                <a:cs typeface="Times New Roman"/>
                <a:sym typeface="Times New Roman"/>
              </a:rPr>
              <a:t>In this step, the database designer creates an entity-relationship (E-R) diagram to show the entities for which information needs to be stored and the relationship between those entities. E-R diagrams uses several geometric shapes, but we use only a few of them here</a:t>
            </a:r>
            <a:r>
              <a:rPr b="0" i="0" lang="en-US" sz="3200" u="none">
                <a:solidFill>
                  <a:schemeClr val="dk1"/>
                </a:solidFill>
                <a:latin typeface="Times New Roman"/>
                <a:ea typeface="Times New Roman"/>
                <a:cs typeface="Times New Roman"/>
                <a:sym typeface="Times New Roman"/>
              </a:rPr>
              <a:t>.</a:t>
            </a:r>
            <a:endParaRPr/>
          </a:p>
        </p:txBody>
      </p:sp>
      <p:sp>
        <p:nvSpPr>
          <p:cNvPr id="565" name="Google Shape;565;p33"/>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566" name="Google Shape;566;p33"/>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sp>
        <p:nvSpPr>
          <p:cNvPr id="567" name="Google Shape;567;p33"/>
          <p:cNvSpPr txBox="1"/>
          <p:nvPr/>
        </p:nvSpPr>
        <p:spPr>
          <a:xfrm>
            <a:off x="1371600" y="3733800"/>
            <a:ext cx="6705600" cy="1908175"/>
          </a:xfrm>
          <a:prstGeom prst="rect">
            <a:avLst/>
          </a:prstGeom>
          <a:noFill/>
          <a:ln>
            <a:noFill/>
          </a:ln>
        </p:spPr>
        <p:txBody>
          <a:bodyPr anchorCtr="0" anchor="t" bIns="45700" lIns="91425" spcFirstLastPara="1" rIns="91425" wrap="square" tIns="45700">
            <a:spAutoFit/>
          </a:bodyPr>
          <a:lstStyle/>
          <a:p>
            <a:pPr indent="-127000" lvl="0" marL="0" marR="0" rtl="0" algn="just">
              <a:lnSpc>
                <a:spcPct val="100000"/>
              </a:lnSpc>
              <a:spcBef>
                <a:spcPts val="0"/>
              </a:spcBef>
              <a:spcAft>
                <a:spcPts val="0"/>
              </a:spcAft>
              <a:buClr>
                <a:srgbClr val="CF0E30"/>
              </a:buClr>
              <a:buSzPts val="2000"/>
              <a:buFont typeface="Noto Sans Symbols"/>
              <a:buChar char="❖"/>
            </a:pPr>
            <a:r>
              <a:rPr b="0" i="0" lang="en-US" sz="2000" u="none">
                <a:solidFill>
                  <a:srgbClr val="CF0E30"/>
                </a:solidFill>
                <a:latin typeface="Times New Roman"/>
                <a:ea typeface="Times New Roman"/>
                <a:cs typeface="Times New Roman"/>
                <a:sym typeface="Times New Roman"/>
              </a:rPr>
              <a:t>Rectangles represent entity sets</a:t>
            </a:r>
            <a:endParaRPr/>
          </a:p>
          <a:p>
            <a:pPr indent="-127000" lvl="0" marL="0" marR="0" rtl="0" algn="just">
              <a:lnSpc>
                <a:spcPct val="100000"/>
              </a:lnSpc>
              <a:spcBef>
                <a:spcPts val="600"/>
              </a:spcBef>
              <a:spcAft>
                <a:spcPts val="0"/>
              </a:spcAft>
              <a:buClr>
                <a:srgbClr val="CF0E30"/>
              </a:buClr>
              <a:buSzPts val="2000"/>
              <a:buFont typeface="Noto Sans Symbols"/>
              <a:buChar char="❖"/>
            </a:pPr>
            <a:r>
              <a:rPr b="0" i="0" lang="en-US" sz="2000" u="none">
                <a:solidFill>
                  <a:srgbClr val="CF0E30"/>
                </a:solidFill>
                <a:latin typeface="Times New Roman"/>
                <a:ea typeface="Times New Roman"/>
                <a:cs typeface="Times New Roman"/>
                <a:sym typeface="Times New Roman"/>
              </a:rPr>
              <a:t>Ellipses represent attributes</a:t>
            </a:r>
            <a:endParaRPr/>
          </a:p>
          <a:p>
            <a:pPr indent="-127000" lvl="0" marL="0" marR="0" rtl="0" algn="just">
              <a:lnSpc>
                <a:spcPct val="100000"/>
              </a:lnSpc>
              <a:spcBef>
                <a:spcPts val="600"/>
              </a:spcBef>
              <a:spcAft>
                <a:spcPts val="0"/>
              </a:spcAft>
              <a:buClr>
                <a:srgbClr val="CF0E30"/>
              </a:buClr>
              <a:buSzPts val="2000"/>
              <a:buFont typeface="Noto Sans Symbols"/>
              <a:buChar char="❖"/>
            </a:pPr>
            <a:r>
              <a:rPr b="0" i="0" lang="en-US" sz="2000" u="none">
                <a:solidFill>
                  <a:srgbClr val="CF0E30"/>
                </a:solidFill>
                <a:latin typeface="Times New Roman"/>
                <a:ea typeface="Times New Roman"/>
                <a:cs typeface="Times New Roman"/>
                <a:sym typeface="Times New Roman"/>
              </a:rPr>
              <a:t>Diamonds represent relationship sets</a:t>
            </a:r>
            <a:endParaRPr/>
          </a:p>
          <a:p>
            <a:pPr indent="-127000" lvl="0" marL="0" marR="0" rtl="0" algn="just">
              <a:lnSpc>
                <a:spcPct val="100000"/>
              </a:lnSpc>
              <a:spcBef>
                <a:spcPts val="600"/>
              </a:spcBef>
              <a:spcAft>
                <a:spcPts val="0"/>
              </a:spcAft>
              <a:buClr>
                <a:srgbClr val="CF0E30"/>
              </a:buClr>
              <a:buSzPts val="2000"/>
              <a:buFont typeface="Noto Sans Symbols"/>
              <a:buChar char="❖"/>
            </a:pPr>
            <a:r>
              <a:rPr b="0" i="0" lang="en-US" sz="2000" u="none">
                <a:solidFill>
                  <a:srgbClr val="CF0E30"/>
                </a:solidFill>
                <a:latin typeface="Times New Roman"/>
                <a:ea typeface="Times New Roman"/>
                <a:cs typeface="Times New Roman"/>
                <a:sym typeface="Times New Roman"/>
              </a:rPr>
              <a:t> Lines link attributes to entity sets and link entity sets to</a:t>
            </a:r>
            <a:br>
              <a:rPr b="0" i="0" lang="en-US" sz="2000" u="none">
                <a:solidFill>
                  <a:srgbClr val="CF0E30"/>
                </a:solidFill>
                <a:latin typeface="Times New Roman"/>
                <a:ea typeface="Times New Roman"/>
                <a:cs typeface="Times New Roman"/>
                <a:sym typeface="Times New Roman"/>
              </a:rPr>
            </a:br>
            <a:r>
              <a:rPr b="0" i="0" lang="en-US" sz="2000" u="none">
                <a:solidFill>
                  <a:srgbClr val="CF0E30"/>
                </a:solidFill>
                <a:latin typeface="Times New Roman"/>
                <a:ea typeface="Times New Roman"/>
                <a:cs typeface="Times New Roman"/>
                <a:sym typeface="Times New Roman"/>
              </a:rPr>
              <a:t>     relationships sets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4400"/>
              <a:buFont typeface="Times New Roman"/>
              <a:buNone/>
            </a:pPr>
            <a:r>
              <a:rPr b="0" i="0" lang="en-US" sz="4400" u="none">
                <a:solidFill>
                  <a:srgbClr val="FF3399"/>
                </a:solidFill>
                <a:latin typeface="Times New Roman"/>
                <a:ea typeface="Times New Roman"/>
                <a:cs typeface="Times New Roman"/>
                <a:sym typeface="Times New Roman"/>
              </a:rPr>
              <a:t>A Very Simple E-R Diagram</a:t>
            </a:r>
            <a:endParaRPr/>
          </a:p>
        </p:txBody>
      </p:sp>
      <p:sp>
        <p:nvSpPr>
          <p:cNvPr id="573" name="Google Shape;573;p34"/>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574" name="Google Shape;574;p34"/>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pic>
        <p:nvPicPr>
          <p:cNvPr id="575" name="Google Shape;575;p34"/>
          <p:cNvPicPr preferRelativeResize="0"/>
          <p:nvPr>
            <p:ph idx="1" type="body"/>
          </p:nvPr>
        </p:nvPicPr>
        <p:blipFill rotWithShape="1">
          <a:blip r:embed="rId3">
            <a:alphaModFix/>
          </a:blip>
          <a:srcRect b="0" l="0" r="0" t="0"/>
          <a:stretch/>
        </p:blipFill>
        <p:spPr>
          <a:xfrm>
            <a:off x="612775" y="2108200"/>
            <a:ext cx="8153400" cy="3479800"/>
          </a:xfrm>
          <a:prstGeom prst="rect">
            <a:avLst/>
          </a:prstGeom>
          <a:noFill/>
          <a:ln>
            <a:noFill/>
          </a:ln>
        </p:spPr>
      </p:pic>
      <p:sp>
        <p:nvSpPr>
          <p:cNvPr id="576" name="Google Shape;576;p34"/>
          <p:cNvSpPr txBox="1"/>
          <p:nvPr/>
        </p:nvSpPr>
        <p:spPr>
          <a:xfrm>
            <a:off x="762000" y="5791200"/>
            <a:ext cx="8001000" cy="83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An example of the </a:t>
            </a:r>
            <a:r>
              <a:rPr b="0" i="0" lang="en-US" sz="2400" u="none">
                <a:solidFill>
                  <a:srgbClr val="CF0E30"/>
                </a:solidFill>
                <a:latin typeface="Book Antiqua"/>
                <a:ea typeface="Book Antiqua"/>
                <a:cs typeface="Book Antiqua"/>
                <a:sym typeface="Book Antiqua"/>
              </a:rPr>
              <a:t>Entity-relationship  models</a:t>
            </a:r>
            <a:r>
              <a:rPr b="0" i="0" lang="en-US" sz="2400" u="none">
                <a:solidFill>
                  <a:schemeClr val="dk1"/>
                </a:solidFill>
                <a:latin typeface="Times New Roman"/>
                <a:ea typeface="Times New Roman"/>
                <a:cs typeface="Times New Roman"/>
                <a:sym typeface="Times New Roman"/>
              </a:rPr>
              <a:t> representing a College.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3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4400"/>
              <a:buFont typeface="Times New Roman"/>
              <a:buNone/>
            </a:pPr>
            <a:r>
              <a:rPr b="0" i="0" lang="en-US" sz="4400" u="none">
                <a:solidFill>
                  <a:srgbClr val="FF3399"/>
                </a:solidFill>
                <a:latin typeface="Times New Roman"/>
                <a:ea typeface="Times New Roman"/>
                <a:cs typeface="Times New Roman"/>
                <a:sym typeface="Times New Roman"/>
              </a:rPr>
              <a:t>Relational database model</a:t>
            </a:r>
            <a:endParaRPr/>
          </a:p>
        </p:txBody>
      </p:sp>
      <p:sp>
        <p:nvSpPr>
          <p:cNvPr id="582" name="Google Shape;582;p35"/>
          <p:cNvSpPr txBox="1"/>
          <p:nvPr>
            <p:ph idx="1" type="body"/>
          </p:nvPr>
        </p:nvSpPr>
        <p:spPr>
          <a:xfrm>
            <a:off x="612775" y="1600200"/>
            <a:ext cx="8153400" cy="12954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440"/>
              <a:buFont typeface="Noto Sans Symbols"/>
              <a:buChar char="◻"/>
            </a:pPr>
            <a:r>
              <a:rPr b="0" i="0" lang="en-US" sz="2400" u="none">
                <a:solidFill>
                  <a:schemeClr val="dk1"/>
                </a:solidFill>
                <a:latin typeface="Times New Roman"/>
                <a:ea typeface="Times New Roman"/>
                <a:cs typeface="Times New Roman"/>
                <a:sym typeface="Times New Roman"/>
              </a:rPr>
              <a:t>In the relational model, data is organized in two-dimensional tables called relations. The tables or relations are, however, related to each other, as we will see shortly</a:t>
            </a:r>
            <a:r>
              <a:rPr b="0" i="0" lang="en-US" sz="2900" u="none">
                <a:solidFill>
                  <a:schemeClr val="dk1"/>
                </a:solidFill>
                <a:latin typeface="Times New Roman"/>
                <a:ea typeface="Times New Roman"/>
                <a:cs typeface="Times New Roman"/>
                <a:sym typeface="Times New Roman"/>
              </a:rPr>
              <a:t>.</a:t>
            </a:r>
            <a:endParaRPr/>
          </a:p>
        </p:txBody>
      </p:sp>
      <p:sp>
        <p:nvSpPr>
          <p:cNvPr id="583" name="Google Shape;583;p35"/>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584" name="Google Shape;584;p35"/>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pic>
        <p:nvPicPr>
          <p:cNvPr id="585" name="Google Shape;585;p35"/>
          <p:cNvPicPr preferRelativeResize="0"/>
          <p:nvPr/>
        </p:nvPicPr>
        <p:blipFill rotWithShape="1">
          <a:blip r:embed="rId3">
            <a:alphaModFix/>
          </a:blip>
          <a:srcRect b="0" l="0" r="0" t="0"/>
          <a:stretch/>
        </p:blipFill>
        <p:spPr>
          <a:xfrm>
            <a:off x="914400" y="2819400"/>
            <a:ext cx="7620000" cy="3200400"/>
          </a:xfrm>
          <a:prstGeom prst="rect">
            <a:avLst/>
          </a:prstGeom>
          <a:noFill/>
          <a:ln>
            <a:noFill/>
          </a:ln>
        </p:spPr>
      </p:pic>
      <p:sp>
        <p:nvSpPr>
          <p:cNvPr id="586" name="Google Shape;586;p35"/>
          <p:cNvSpPr txBox="1"/>
          <p:nvPr/>
        </p:nvSpPr>
        <p:spPr>
          <a:xfrm>
            <a:off x="609600" y="5943600"/>
            <a:ext cx="8153400" cy="83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An example of the </a:t>
            </a:r>
            <a:r>
              <a:rPr b="0" i="0" lang="en-US" sz="2400" u="none">
                <a:solidFill>
                  <a:srgbClr val="FF3399"/>
                </a:solidFill>
                <a:latin typeface="Book Antiqua"/>
                <a:ea typeface="Book Antiqua"/>
                <a:cs typeface="Book Antiqua"/>
                <a:sym typeface="Book Antiqua"/>
              </a:rPr>
              <a:t>Relational database model </a:t>
            </a:r>
            <a:r>
              <a:rPr b="0" i="0" lang="en-US" sz="2400" u="none">
                <a:solidFill>
                  <a:schemeClr val="dk1"/>
                </a:solidFill>
                <a:latin typeface="Times New Roman"/>
                <a:ea typeface="Times New Roman"/>
                <a:cs typeface="Times New Roman"/>
                <a:sym typeface="Times New Roman"/>
              </a:rPr>
              <a:t>representing a College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Thank you</a:t>
            </a:r>
            <a:endParaRPr/>
          </a:p>
        </p:txBody>
      </p:sp>
      <p:sp>
        <p:nvSpPr>
          <p:cNvPr id="593" name="Google Shape;593;p36"/>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594" name="Google Shape;594;p36"/>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sp>
        <p:nvSpPr>
          <p:cNvPr id="595" name="Google Shape;595;p36"/>
          <p:cNvSpPr txBox="1"/>
          <p:nvPr/>
        </p:nvSpPr>
        <p:spPr>
          <a:xfrm>
            <a:off x="304800" y="1676400"/>
            <a:ext cx="8229600" cy="1385887"/>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chemeClr val="dk1"/>
              </a:buClr>
              <a:buSzPts val="2800"/>
              <a:buFont typeface="Libre Baskerville"/>
              <a:buNone/>
            </a:pPr>
            <a:r>
              <a:rPr b="0" i="0" lang="en-US" sz="2800" u="none">
                <a:solidFill>
                  <a:schemeClr val="dk1"/>
                </a:solidFill>
                <a:latin typeface="Libre Baskerville"/>
                <a:ea typeface="Libre Baskerville"/>
                <a:cs typeface="Libre Baskerville"/>
                <a:sym typeface="Libre Baskerville"/>
              </a:rPr>
              <a:t>  DBMS R&amp;D represents a broad, fundamental branch of the science   of computation</a:t>
            </a:r>
            <a:endParaRPr/>
          </a:p>
        </p:txBody>
      </p:sp>
      <p:graphicFrame>
        <p:nvGraphicFramePr>
          <p:cNvPr id="596" name="Google Shape;596;p36"/>
          <p:cNvGraphicFramePr/>
          <p:nvPr/>
        </p:nvGraphicFramePr>
        <p:xfrm>
          <a:off x="827087" y="3810000"/>
          <a:ext cx="1528762" cy="1663700"/>
        </p:xfrm>
        <a:graphic>
          <a:graphicData uri="http://schemas.openxmlformats.org/presentationml/2006/ole">
            <mc:AlternateContent>
              <mc:Choice Requires="v">
                <p:oleObj r:id="rId4" imgH="1663700" imgW="1528762" progId="MS_ClipArt_Gallery.2" spid="_x0000_s1">
                  <p:embed/>
                </p:oleObj>
              </mc:Choice>
              <mc:Fallback>
                <p:oleObj r:id="rId5" imgH="1663700" imgW="1528762" progId="MS_ClipArt_Gallery.2">
                  <p:embed/>
                  <p:pic>
                    <p:nvPicPr>
                      <p:cNvPr id="596" name="Google Shape;596;p36"/>
                      <p:cNvPicPr preferRelativeResize="0"/>
                      <p:nvPr/>
                    </p:nvPicPr>
                    <p:blipFill rotWithShape="1">
                      <a:blip r:embed="rId6">
                        <a:alphaModFix/>
                      </a:blip>
                      <a:srcRect b="0" l="0" r="0" t="0"/>
                      <a:stretch/>
                    </p:blipFill>
                    <p:spPr>
                      <a:xfrm>
                        <a:off x="827087" y="3810000"/>
                        <a:ext cx="1528762" cy="1663700"/>
                      </a:xfrm>
                      <a:prstGeom prst="rect">
                        <a:avLst/>
                      </a:prstGeom>
                      <a:noFill/>
                      <a:ln>
                        <a:noFill/>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4400"/>
              <a:buFont typeface="Times New Roman"/>
              <a:buNone/>
            </a:pPr>
            <a:r>
              <a:rPr b="0" i="0" lang="en-US" sz="4400" u="none">
                <a:solidFill>
                  <a:srgbClr val="FF3399"/>
                </a:solidFill>
                <a:latin typeface="Times New Roman"/>
                <a:ea typeface="Times New Roman"/>
                <a:cs typeface="Times New Roman"/>
                <a:sym typeface="Times New Roman"/>
              </a:rPr>
              <a:t>File System</a:t>
            </a:r>
            <a:endParaRPr/>
          </a:p>
        </p:txBody>
      </p:sp>
      <p:sp>
        <p:nvSpPr>
          <p:cNvPr id="203" name="Google Shape;203;p4"/>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204" name="Google Shape;204;p4"/>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sp>
        <p:nvSpPr>
          <p:cNvPr id="205" name="Google Shape;205;p4"/>
          <p:cNvSpPr txBox="1"/>
          <p:nvPr/>
        </p:nvSpPr>
        <p:spPr>
          <a:xfrm>
            <a:off x="457200" y="1600200"/>
            <a:ext cx="8534400" cy="4525962"/>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Characteristics:</a:t>
            </a:r>
            <a:endParaRPr/>
          </a:p>
          <a:p>
            <a:pPr indent="-273050" lvl="0" marL="273050" marR="0" rtl="0" algn="l">
              <a:lnSpc>
                <a:spcPct val="100000"/>
              </a:lnSpc>
              <a:spcBef>
                <a:spcPts val="560"/>
              </a:spcBef>
              <a:spcAft>
                <a:spcPts val="0"/>
              </a:spcAft>
              <a:buClr>
                <a:srgbClr val="C32D2E"/>
              </a:buClr>
              <a:buSzPts val="2660"/>
              <a:buFont typeface="Noto Sans Symbols"/>
              <a:buChar char="⚫"/>
            </a:pPr>
            <a:r>
              <a:rPr b="0" i="0" lang="en-US" sz="2800" u="none">
                <a:solidFill>
                  <a:schemeClr val="dk1"/>
                </a:solidFill>
                <a:latin typeface="Times New Roman"/>
                <a:ea typeface="Times New Roman"/>
                <a:cs typeface="Times New Roman"/>
                <a:sym typeface="Times New Roman"/>
              </a:rPr>
              <a:t>Data is stored as records in regular files</a:t>
            </a:r>
            <a:endParaRPr/>
          </a:p>
          <a:p>
            <a:pPr indent="-273050" lvl="0" marL="273050" marR="0" rtl="0" algn="l">
              <a:lnSpc>
                <a:spcPct val="100000"/>
              </a:lnSpc>
              <a:spcBef>
                <a:spcPts val="560"/>
              </a:spcBef>
              <a:spcAft>
                <a:spcPts val="0"/>
              </a:spcAft>
              <a:buClr>
                <a:srgbClr val="C32D2E"/>
              </a:buClr>
              <a:buSzPts val="2660"/>
              <a:buFont typeface="Noto Sans Symbols"/>
              <a:buChar char="⚫"/>
            </a:pPr>
            <a:r>
              <a:rPr b="0" i="0" lang="en-US" sz="2800" u="none">
                <a:solidFill>
                  <a:schemeClr val="dk1"/>
                </a:solidFill>
                <a:latin typeface="Times New Roman"/>
                <a:ea typeface="Times New Roman"/>
                <a:cs typeface="Times New Roman"/>
                <a:sym typeface="Times New Roman"/>
              </a:rPr>
              <a:t>Records usually have a simple structure and fixed number of fields</a:t>
            </a:r>
            <a:endParaRPr/>
          </a:p>
          <a:p>
            <a:pPr indent="-273050" lvl="0" marL="273050" marR="0" rtl="0" algn="l">
              <a:lnSpc>
                <a:spcPct val="100000"/>
              </a:lnSpc>
              <a:spcBef>
                <a:spcPts val="560"/>
              </a:spcBef>
              <a:spcAft>
                <a:spcPts val="0"/>
              </a:spcAft>
              <a:buClr>
                <a:srgbClr val="C32D2E"/>
              </a:buClr>
              <a:buSzPts val="2660"/>
              <a:buFont typeface="Noto Sans Symbols"/>
              <a:buChar char="⚫"/>
            </a:pPr>
            <a:r>
              <a:rPr b="0" i="0" lang="en-US" sz="2800" u="none">
                <a:solidFill>
                  <a:schemeClr val="dk1"/>
                </a:solidFill>
                <a:latin typeface="Times New Roman"/>
                <a:ea typeface="Times New Roman"/>
                <a:cs typeface="Times New Roman"/>
                <a:sym typeface="Times New Roman"/>
              </a:rPr>
              <a:t>For fast access may support indexing of fields in the records</a:t>
            </a:r>
            <a:endParaRPr/>
          </a:p>
          <a:p>
            <a:pPr indent="-273050" lvl="0" marL="273050" marR="0" rtl="0" algn="l">
              <a:lnSpc>
                <a:spcPct val="100000"/>
              </a:lnSpc>
              <a:spcBef>
                <a:spcPts val="560"/>
              </a:spcBef>
              <a:spcAft>
                <a:spcPts val="0"/>
              </a:spcAft>
              <a:buClr>
                <a:srgbClr val="C32D2E"/>
              </a:buClr>
              <a:buSzPts val="2660"/>
              <a:buFont typeface="Noto Sans Symbols"/>
              <a:buChar char="⚫"/>
            </a:pPr>
            <a:r>
              <a:rPr b="0" i="0" lang="en-US" sz="2800" u="none">
                <a:solidFill>
                  <a:schemeClr val="dk1"/>
                </a:solidFill>
                <a:latin typeface="Times New Roman"/>
                <a:ea typeface="Times New Roman"/>
                <a:cs typeface="Times New Roman"/>
                <a:sym typeface="Times New Roman"/>
              </a:rPr>
              <a:t>No mechanisms for relating data between files</a:t>
            </a:r>
            <a:endParaRPr/>
          </a:p>
          <a:p>
            <a:pPr indent="-273050" lvl="0" marL="273050" marR="0" rtl="0" algn="l">
              <a:lnSpc>
                <a:spcPct val="100000"/>
              </a:lnSpc>
              <a:spcBef>
                <a:spcPts val="560"/>
              </a:spcBef>
              <a:spcAft>
                <a:spcPts val="0"/>
              </a:spcAft>
              <a:buClr>
                <a:srgbClr val="C32D2E"/>
              </a:buClr>
              <a:buSzPts val="2660"/>
              <a:buFont typeface="Noto Sans Symbols"/>
              <a:buChar char="⚫"/>
            </a:pPr>
            <a:r>
              <a:rPr b="0" i="0" lang="en-US" sz="2800" u="none">
                <a:solidFill>
                  <a:schemeClr val="dk1"/>
                </a:solidFill>
                <a:latin typeface="Times New Roman"/>
                <a:ea typeface="Times New Roman"/>
                <a:cs typeface="Times New Roman"/>
                <a:sym typeface="Times New Roman"/>
              </a:rPr>
              <a:t>One needs special programs in order to access and manipulate the data</a:t>
            </a:r>
            <a:endParaRPr/>
          </a:p>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5"/>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211" name="Google Shape;211;p5"/>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sp>
        <p:nvSpPr>
          <p:cNvPr id="212" name="Google Shape;212;p5"/>
          <p:cNvSpPr txBox="1"/>
          <p:nvPr/>
        </p:nvSpPr>
        <p:spPr>
          <a:xfrm>
            <a:off x="381000" y="1600200"/>
            <a:ext cx="8458200" cy="4946650"/>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90000"/>
              </a:lnSpc>
              <a:spcBef>
                <a:spcPts val="0"/>
              </a:spcBef>
              <a:spcAft>
                <a:spcPts val="0"/>
              </a:spcAft>
              <a:buClr>
                <a:srgbClr val="C32D2E"/>
              </a:buClr>
              <a:buSzPts val="2470"/>
              <a:buFont typeface="Noto Sans Symbols"/>
              <a:buChar char="⚫"/>
            </a:pPr>
            <a:r>
              <a:rPr b="0" i="0" lang="en-US" sz="2600" u="none">
                <a:solidFill>
                  <a:schemeClr val="dk1"/>
                </a:solidFill>
                <a:latin typeface="Times New Roman"/>
                <a:ea typeface="Times New Roman"/>
                <a:cs typeface="Times New Roman"/>
                <a:sym typeface="Times New Roman"/>
              </a:rPr>
              <a:t>In the early days, database applications were built directly on top of file systems</a:t>
            </a:r>
            <a:endParaRPr/>
          </a:p>
          <a:p>
            <a:pPr indent="-273050" lvl="0" marL="273050" marR="0" rtl="0" algn="l">
              <a:lnSpc>
                <a:spcPct val="90000"/>
              </a:lnSpc>
              <a:spcBef>
                <a:spcPts val="520"/>
              </a:spcBef>
              <a:spcAft>
                <a:spcPts val="0"/>
              </a:spcAft>
              <a:buClr>
                <a:srgbClr val="C32D2E"/>
              </a:buClr>
              <a:buSzPts val="2470"/>
              <a:buFont typeface="Noto Sans Symbols"/>
              <a:buChar char="⚫"/>
            </a:pPr>
            <a:r>
              <a:rPr b="0" i="0" lang="en-US" sz="2600" u="none">
                <a:solidFill>
                  <a:schemeClr val="dk1"/>
                </a:solidFill>
                <a:latin typeface="Times New Roman"/>
                <a:ea typeface="Times New Roman"/>
                <a:cs typeface="Times New Roman"/>
                <a:sym typeface="Times New Roman"/>
              </a:rPr>
              <a:t>Drawbacks of using file systems to store data:</a:t>
            </a:r>
            <a:endParaRPr/>
          </a:p>
          <a:p>
            <a:pPr indent="-457199" lvl="1" marL="849312" marR="0" rtl="0" algn="l">
              <a:lnSpc>
                <a:spcPct val="90000"/>
              </a:lnSpc>
              <a:spcBef>
                <a:spcPts val="480"/>
              </a:spcBef>
              <a:spcAft>
                <a:spcPts val="0"/>
              </a:spcAft>
              <a:buClr>
                <a:schemeClr val="accent1"/>
              </a:buClr>
              <a:buSzPts val="2040"/>
              <a:buFont typeface="Times New Roman"/>
              <a:buAutoNum type="arabicPeriod"/>
            </a:pPr>
            <a:r>
              <a:rPr b="0" i="0" lang="en-US" sz="2400" u="none" cap="none" strike="noStrike">
                <a:solidFill>
                  <a:schemeClr val="dk1"/>
                </a:solidFill>
                <a:latin typeface="Times New Roman"/>
                <a:ea typeface="Times New Roman"/>
                <a:cs typeface="Times New Roman"/>
                <a:sym typeface="Times New Roman"/>
              </a:rPr>
              <a:t>Data redundancy and inconsistency</a:t>
            </a:r>
            <a:endParaRPr/>
          </a:p>
          <a:p>
            <a:pPr indent="-246062" lvl="2" marL="914400" marR="0" rtl="0" algn="l">
              <a:lnSpc>
                <a:spcPct val="90000"/>
              </a:lnSpc>
              <a:spcBef>
                <a:spcPts val="420"/>
              </a:spcBef>
              <a:spcAft>
                <a:spcPts val="0"/>
              </a:spcAft>
              <a:buClr>
                <a:schemeClr val="accent2"/>
              </a:buClr>
              <a:buSzPts val="1470"/>
              <a:buFont typeface="Noto Sans Symbols"/>
              <a:buChar char="⚫"/>
            </a:pPr>
            <a:r>
              <a:rPr b="0" i="0" lang="en-US" sz="2100" u="none" cap="none" strike="noStrike">
                <a:solidFill>
                  <a:schemeClr val="dk1"/>
                </a:solidFill>
                <a:latin typeface="Times New Roman"/>
                <a:ea typeface="Times New Roman"/>
                <a:cs typeface="Times New Roman"/>
                <a:sym typeface="Times New Roman"/>
              </a:rPr>
              <a:t>Multiple file formats, duplication of information in different files</a:t>
            </a:r>
            <a:endParaRPr/>
          </a:p>
          <a:p>
            <a:pPr indent="-457199" lvl="1" marL="849312" marR="0" rtl="0" algn="l">
              <a:lnSpc>
                <a:spcPct val="90000"/>
              </a:lnSpc>
              <a:spcBef>
                <a:spcPts val="480"/>
              </a:spcBef>
              <a:spcAft>
                <a:spcPts val="0"/>
              </a:spcAft>
              <a:buClr>
                <a:schemeClr val="accent1"/>
              </a:buClr>
              <a:buSzPts val="2040"/>
              <a:buFont typeface="Times New Roman"/>
              <a:buAutoNum type="arabicPeriod"/>
            </a:pPr>
            <a:r>
              <a:rPr b="0" i="0" lang="en-US" sz="2400" u="none" cap="none" strike="noStrike">
                <a:solidFill>
                  <a:schemeClr val="dk1"/>
                </a:solidFill>
                <a:latin typeface="Times New Roman"/>
                <a:ea typeface="Times New Roman"/>
                <a:cs typeface="Times New Roman"/>
                <a:sym typeface="Times New Roman"/>
              </a:rPr>
              <a:t>Difficulty in accessing data </a:t>
            </a:r>
            <a:endParaRPr/>
          </a:p>
          <a:p>
            <a:pPr indent="-246062" lvl="2" marL="914400" marR="0" rtl="0" algn="l">
              <a:lnSpc>
                <a:spcPct val="90000"/>
              </a:lnSpc>
              <a:spcBef>
                <a:spcPts val="420"/>
              </a:spcBef>
              <a:spcAft>
                <a:spcPts val="0"/>
              </a:spcAft>
              <a:buClr>
                <a:schemeClr val="accent2"/>
              </a:buClr>
              <a:buSzPts val="1470"/>
              <a:buFont typeface="Noto Sans Symbols"/>
              <a:buChar char="⚫"/>
            </a:pPr>
            <a:r>
              <a:rPr b="0" i="0" lang="en-US" sz="2100" u="none" cap="none" strike="noStrike">
                <a:solidFill>
                  <a:schemeClr val="dk1"/>
                </a:solidFill>
                <a:latin typeface="Times New Roman"/>
                <a:ea typeface="Times New Roman"/>
                <a:cs typeface="Times New Roman"/>
                <a:sym typeface="Times New Roman"/>
              </a:rPr>
              <a:t>Need to write a new program to carry out each new task</a:t>
            </a:r>
            <a:endParaRPr/>
          </a:p>
          <a:p>
            <a:pPr indent="-457199" lvl="1" marL="849312" marR="0" rtl="0" algn="l">
              <a:lnSpc>
                <a:spcPct val="90000"/>
              </a:lnSpc>
              <a:spcBef>
                <a:spcPts val="480"/>
              </a:spcBef>
              <a:spcAft>
                <a:spcPts val="0"/>
              </a:spcAft>
              <a:buClr>
                <a:schemeClr val="accent1"/>
              </a:buClr>
              <a:buSzPts val="2040"/>
              <a:buFont typeface="Times New Roman"/>
              <a:buAutoNum type="arabicPeriod"/>
            </a:pPr>
            <a:r>
              <a:rPr b="0" i="0" lang="en-US" sz="2400" u="none" cap="none" strike="noStrike">
                <a:solidFill>
                  <a:schemeClr val="dk1"/>
                </a:solidFill>
                <a:latin typeface="Times New Roman"/>
                <a:ea typeface="Times New Roman"/>
                <a:cs typeface="Times New Roman"/>
                <a:sym typeface="Times New Roman"/>
              </a:rPr>
              <a:t>Data isolation — multiple files and formats</a:t>
            </a:r>
            <a:endParaRPr/>
          </a:p>
          <a:p>
            <a:pPr indent="-457199" lvl="1" marL="849312" marR="0" rtl="0" algn="l">
              <a:lnSpc>
                <a:spcPct val="90000"/>
              </a:lnSpc>
              <a:spcBef>
                <a:spcPts val="480"/>
              </a:spcBef>
              <a:spcAft>
                <a:spcPts val="0"/>
              </a:spcAft>
              <a:buClr>
                <a:schemeClr val="accent1"/>
              </a:buClr>
              <a:buSzPts val="2040"/>
              <a:buFont typeface="Times New Roman"/>
              <a:buAutoNum type="arabicPeriod"/>
            </a:pPr>
            <a:r>
              <a:rPr b="0" i="0" lang="en-US" sz="2400" u="none" cap="none" strike="noStrike">
                <a:solidFill>
                  <a:schemeClr val="dk1"/>
                </a:solidFill>
                <a:latin typeface="Times New Roman"/>
                <a:ea typeface="Times New Roman"/>
                <a:cs typeface="Times New Roman"/>
                <a:sym typeface="Times New Roman"/>
              </a:rPr>
              <a:t>Integrity problems</a:t>
            </a:r>
            <a:endParaRPr/>
          </a:p>
          <a:p>
            <a:pPr indent="-246062" lvl="2" marL="914400" marR="0" rtl="0" algn="l">
              <a:lnSpc>
                <a:spcPct val="90000"/>
              </a:lnSpc>
              <a:spcBef>
                <a:spcPts val="420"/>
              </a:spcBef>
              <a:spcAft>
                <a:spcPts val="0"/>
              </a:spcAft>
              <a:buClr>
                <a:schemeClr val="accent2"/>
              </a:buClr>
              <a:buSzPts val="1470"/>
              <a:buFont typeface="Noto Sans Symbols"/>
              <a:buChar char="⚫"/>
            </a:pPr>
            <a:r>
              <a:rPr b="0" i="0" lang="en-US" sz="2100" u="none" cap="none" strike="noStrike">
                <a:solidFill>
                  <a:schemeClr val="dk1"/>
                </a:solidFill>
                <a:latin typeface="Times New Roman"/>
                <a:ea typeface="Times New Roman"/>
                <a:cs typeface="Times New Roman"/>
                <a:sym typeface="Times New Roman"/>
              </a:rPr>
              <a:t>Integrity constraints  (e.g. account balance &gt; 0) become “buried” in program code rather than being stated explicitly</a:t>
            </a:r>
            <a:endParaRPr/>
          </a:p>
          <a:p>
            <a:pPr indent="-246062" lvl="2" marL="914400" marR="0" rtl="0" algn="l">
              <a:lnSpc>
                <a:spcPct val="90000"/>
              </a:lnSpc>
              <a:spcBef>
                <a:spcPts val="420"/>
              </a:spcBef>
              <a:spcAft>
                <a:spcPts val="0"/>
              </a:spcAft>
              <a:buClr>
                <a:schemeClr val="accent2"/>
              </a:buClr>
              <a:buSzPts val="1470"/>
              <a:buFont typeface="Noto Sans Symbols"/>
              <a:buChar char="⚫"/>
            </a:pPr>
            <a:r>
              <a:rPr b="0" i="0" lang="en-US" sz="2100" u="none" cap="none" strike="noStrike">
                <a:solidFill>
                  <a:schemeClr val="dk1"/>
                </a:solidFill>
                <a:latin typeface="Times New Roman"/>
                <a:ea typeface="Times New Roman"/>
                <a:cs typeface="Times New Roman"/>
                <a:sym typeface="Times New Roman"/>
              </a:rPr>
              <a:t>Hard to add new constraints or change existing ones</a:t>
            </a:r>
            <a:endParaRPr/>
          </a:p>
        </p:txBody>
      </p:sp>
      <p:sp>
        <p:nvSpPr>
          <p:cNvPr id="213" name="Google Shape;213;p5"/>
          <p:cNvSpPr txBox="1"/>
          <p:nvPr>
            <p:ph type="title"/>
          </p:nvPr>
        </p:nvSpPr>
        <p:spPr>
          <a:xfrm>
            <a:off x="304800" y="228600"/>
            <a:ext cx="84582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4400"/>
              <a:buFont typeface="Times New Roman"/>
              <a:buNone/>
            </a:pPr>
            <a:r>
              <a:rPr b="0" i="0" lang="en-US" sz="4400" u="none">
                <a:solidFill>
                  <a:srgbClr val="FF3399"/>
                </a:solidFill>
                <a:latin typeface="Times New Roman"/>
                <a:ea typeface="Times New Roman"/>
                <a:cs typeface="Times New Roman"/>
                <a:sym typeface="Times New Roman"/>
              </a:rPr>
              <a:t>Purpose of Database Systems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6"/>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219" name="Google Shape;219;p6"/>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sp>
        <p:nvSpPr>
          <p:cNvPr id="220" name="Google Shape;220;p6"/>
          <p:cNvSpPr txBox="1"/>
          <p:nvPr/>
        </p:nvSpPr>
        <p:spPr>
          <a:xfrm>
            <a:off x="827087" y="290512"/>
            <a:ext cx="8077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99"/>
              </a:buClr>
              <a:buSzPts val="4000"/>
              <a:buFont typeface="Times New Roman"/>
              <a:buNone/>
            </a:pPr>
            <a:r>
              <a:rPr b="0" i="0" lang="en-US" sz="4000" u="none">
                <a:solidFill>
                  <a:srgbClr val="FF3399"/>
                </a:solidFill>
                <a:latin typeface="Times New Roman"/>
                <a:ea typeface="Times New Roman"/>
                <a:cs typeface="Times New Roman"/>
                <a:sym typeface="Times New Roman"/>
              </a:rPr>
              <a:t>Purpose of </a:t>
            </a:r>
            <a:r>
              <a:rPr b="0" i="0" lang="en-US" sz="3600" u="none">
                <a:solidFill>
                  <a:srgbClr val="FF3399"/>
                </a:solidFill>
                <a:latin typeface="Times New Roman"/>
                <a:ea typeface="Times New Roman"/>
                <a:cs typeface="Times New Roman"/>
                <a:sym typeface="Times New Roman"/>
              </a:rPr>
              <a:t>Database</a:t>
            </a:r>
            <a:r>
              <a:rPr b="0" i="0" lang="en-US" sz="4000" u="none">
                <a:solidFill>
                  <a:srgbClr val="FF3399"/>
                </a:solidFill>
                <a:latin typeface="Times New Roman"/>
                <a:ea typeface="Times New Roman"/>
                <a:cs typeface="Times New Roman"/>
                <a:sym typeface="Times New Roman"/>
              </a:rPr>
              <a:t> Systems (Cont.)</a:t>
            </a:r>
            <a:endParaRPr/>
          </a:p>
        </p:txBody>
      </p:sp>
      <p:sp>
        <p:nvSpPr>
          <p:cNvPr id="221" name="Google Shape;221;p6"/>
          <p:cNvSpPr txBox="1"/>
          <p:nvPr/>
        </p:nvSpPr>
        <p:spPr>
          <a:xfrm>
            <a:off x="609600" y="1600200"/>
            <a:ext cx="83058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rgbClr val="C32D2E"/>
              </a:buClr>
              <a:buSzPts val="2470"/>
              <a:buFont typeface="Noto Sans Symbols"/>
              <a:buChar char="⚫"/>
            </a:pPr>
            <a:r>
              <a:rPr b="0" i="0" lang="en-US" sz="2600" u="none">
                <a:solidFill>
                  <a:schemeClr val="dk1"/>
                </a:solidFill>
                <a:latin typeface="Times New Roman"/>
                <a:ea typeface="Times New Roman"/>
                <a:cs typeface="Times New Roman"/>
                <a:sym typeface="Times New Roman"/>
              </a:rPr>
              <a:t>Drawbacks of using file systems (cont.) </a:t>
            </a:r>
            <a:endParaRPr/>
          </a:p>
          <a:p>
            <a:pPr indent="-457199" lvl="1" marL="849312" marR="0" rtl="0" algn="l">
              <a:lnSpc>
                <a:spcPct val="90000"/>
              </a:lnSpc>
              <a:spcBef>
                <a:spcPts val="480"/>
              </a:spcBef>
              <a:spcAft>
                <a:spcPts val="0"/>
              </a:spcAft>
              <a:buClr>
                <a:schemeClr val="accent1"/>
              </a:buClr>
              <a:buSzPts val="2040"/>
              <a:buFont typeface="Times New Roman"/>
              <a:buAutoNum type="arabicPeriod" startAt="5"/>
            </a:pPr>
            <a:r>
              <a:rPr b="0" i="0" lang="en-US" sz="2400" u="none" cap="none" strike="noStrike">
                <a:solidFill>
                  <a:schemeClr val="dk1"/>
                </a:solidFill>
                <a:latin typeface="Times New Roman"/>
                <a:ea typeface="Times New Roman"/>
                <a:cs typeface="Times New Roman"/>
                <a:sym typeface="Times New Roman"/>
              </a:rPr>
              <a:t>Atomicity of updates</a:t>
            </a:r>
            <a:endParaRPr/>
          </a:p>
          <a:p>
            <a:pPr indent="-246062" lvl="2" marL="914400" marR="0" rtl="0" algn="l">
              <a:lnSpc>
                <a:spcPct val="90000"/>
              </a:lnSpc>
              <a:spcBef>
                <a:spcPts val="420"/>
              </a:spcBef>
              <a:spcAft>
                <a:spcPts val="0"/>
              </a:spcAft>
              <a:buClr>
                <a:schemeClr val="accent2"/>
              </a:buClr>
              <a:buSzPts val="1470"/>
              <a:buFont typeface="Noto Sans Symbols"/>
              <a:buChar char="⚫"/>
            </a:pPr>
            <a:r>
              <a:rPr b="0" i="0" lang="en-US" sz="2100" u="none" cap="none" strike="noStrike">
                <a:solidFill>
                  <a:schemeClr val="dk1"/>
                </a:solidFill>
                <a:latin typeface="Times New Roman"/>
                <a:ea typeface="Times New Roman"/>
                <a:cs typeface="Times New Roman"/>
                <a:sym typeface="Times New Roman"/>
              </a:rPr>
              <a:t>Failures may leave database in an inconsistent state with partial updates carried out</a:t>
            </a:r>
            <a:endParaRPr/>
          </a:p>
          <a:p>
            <a:pPr indent="-246062" lvl="2" marL="914400" marR="0" rtl="0" algn="l">
              <a:lnSpc>
                <a:spcPct val="90000"/>
              </a:lnSpc>
              <a:spcBef>
                <a:spcPts val="420"/>
              </a:spcBef>
              <a:spcAft>
                <a:spcPts val="0"/>
              </a:spcAft>
              <a:buClr>
                <a:schemeClr val="accent2"/>
              </a:buClr>
              <a:buSzPts val="1470"/>
              <a:buFont typeface="Noto Sans Symbols"/>
              <a:buChar char="⚫"/>
            </a:pPr>
            <a:r>
              <a:rPr b="0" i="0" lang="en-US" sz="2100" u="none" cap="none" strike="noStrike">
                <a:solidFill>
                  <a:schemeClr val="dk1"/>
                </a:solidFill>
                <a:latin typeface="Times New Roman"/>
                <a:ea typeface="Times New Roman"/>
                <a:cs typeface="Times New Roman"/>
                <a:sym typeface="Times New Roman"/>
              </a:rPr>
              <a:t>Example: Transfer of funds from one account to another should either complete or not happen at all</a:t>
            </a:r>
            <a:endParaRPr/>
          </a:p>
          <a:p>
            <a:pPr indent="-457199" lvl="1" marL="849312" marR="0" rtl="0" algn="l">
              <a:lnSpc>
                <a:spcPct val="90000"/>
              </a:lnSpc>
              <a:spcBef>
                <a:spcPts val="480"/>
              </a:spcBef>
              <a:spcAft>
                <a:spcPts val="0"/>
              </a:spcAft>
              <a:buClr>
                <a:schemeClr val="accent1"/>
              </a:buClr>
              <a:buSzPts val="2040"/>
              <a:buFont typeface="Times New Roman"/>
              <a:buAutoNum type="arabicPeriod" startAt="5"/>
            </a:pPr>
            <a:r>
              <a:rPr b="0" i="0" lang="en-US" sz="2400" u="none" cap="none" strike="noStrike">
                <a:solidFill>
                  <a:schemeClr val="dk1"/>
                </a:solidFill>
                <a:latin typeface="Times New Roman"/>
                <a:ea typeface="Times New Roman"/>
                <a:cs typeface="Times New Roman"/>
                <a:sym typeface="Times New Roman"/>
              </a:rPr>
              <a:t>Concurrent access by multiple users</a:t>
            </a:r>
            <a:endParaRPr/>
          </a:p>
          <a:p>
            <a:pPr indent="-246062" lvl="2" marL="914400" marR="0" rtl="0" algn="l">
              <a:lnSpc>
                <a:spcPct val="90000"/>
              </a:lnSpc>
              <a:spcBef>
                <a:spcPts val="420"/>
              </a:spcBef>
              <a:spcAft>
                <a:spcPts val="0"/>
              </a:spcAft>
              <a:buClr>
                <a:schemeClr val="accent2"/>
              </a:buClr>
              <a:buSzPts val="1470"/>
              <a:buFont typeface="Noto Sans Symbols"/>
              <a:buChar char="⚫"/>
            </a:pPr>
            <a:r>
              <a:rPr b="0" i="0" lang="en-US" sz="2100" u="none" cap="none" strike="noStrike">
                <a:solidFill>
                  <a:schemeClr val="dk1"/>
                </a:solidFill>
                <a:latin typeface="Times New Roman"/>
                <a:ea typeface="Times New Roman"/>
                <a:cs typeface="Times New Roman"/>
                <a:sym typeface="Times New Roman"/>
              </a:rPr>
              <a:t>Concurrent accessed needed for performance</a:t>
            </a:r>
            <a:endParaRPr/>
          </a:p>
          <a:p>
            <a:pPr indent="-246062" lvl="2" marL="914400" marR="0" rtl="0" algn="l">
              <a:lnSpc>
                <a:spcPct val="90000"/>
              </a:lnSpc>
              <a:spcBef>
                <a:spcPts val="420"/>
              </a:spcBef>
              <a:spcAft>
                <a:spcPts val="0"/>
              </a:spcAft>
              <a:buClr>
                <a:schemeClr val="accent2"/>
              </a:buClr>
              <a:buSzPts val="1470"/>
              <a:buFont typeface="Noto Sans Symbols"/>
              <a:buChar char="⚫"/>
            </a:pPr>
            <a:r>
              <a:rPr b="0" i="0" lang="en-US" sz="2100" u="none" cap="none" strike="noStrike">
                <a:solidFill>
                  <a:schemeClr val="dk1"/>
                </a:solidFill>
                <a:latin typeface="Times New Roman"/>
                <a:ea typeface="Times New Roman"/>
                <a:cs typeface="Times New Roman"/>
                <a:sym typeface="Times New Roman"/>
              </a:rPr>
              <a:t>Uncontrolled concurrent accesses can lead to inconsistencies</a:t>
            </a:r>
            <a:endParaRPr/>
          </a:p>
          <a:p>
            <a:pPr indent="-209550" lvl="3" marL="1187450" marR="0" rtl="0" algn="l">
              <a:lnSpc>
                <a:spcPct val="90000"/>
              </a:lnSpc>
              <a:spcBef>
                <a:spcPts val="400"/>
              </a:spcBef>
              <a:spcAft>
                <a:spcPts val="0"/>
              </a:spcAft>
              <a:buClr>
                <a:srgbClr val="C32D2E"/>
              </a:buClr>
              <a:buSzPts val="1300"/>
              <a:buFont typeface="Noto Sans Symbols"/>
              <a:buChar char="⚫"/>
            </a:pPr>
            <a:r>
              <a:rPr b="0" i="0" lang="en-US" sz="2000" u="none" cap="none" strike="noStrike">
                <a:solidFill>
                  <a:schemeClr val="dk1"/>
                </a:solidFill>
                <a:latin typeface="Times New Roman"/>
                <a:ea typeface="Times New Roman"/>
                <a:cs typeface="Times New Roman"/>
                <a:sym typeface="Times New Roman"/>
              </a:rPr>
              <a:t>Example: Two people reading a balance and updating it at the same time</a:t>
            </a:r>
            <a:endParaRPr/>
          </a:p>
          <a:p>
            <a:pPr indent="-457199" lvl="1" marL="849312" marR="0" rtl="0" algn="l">
              <a:lnSpc>
                <a:spcPct val="90000"/>
              </a:lnSpc>
              <a:spcBef>
                <a:spcPts val="480"/>
              </a:spcBef>
              <a:spcAft>
                <a:spcPts val="0"/>
              </a:spcAft>
              <a:buClr>
                <a:schemeClr val="accent1"/>
              </a:buClr>
              <a:buSzPts val="2040"/>
              <a:buFont typeface="Times New Roman"/>
              <a:buAutoNum type="arabicPeriod" startAt="5"/>
            </a:pPr>
            <a:r>
              <a:rPr b="0" i="0" lang="en-US" sz="2400" u="none" cap="none" strike="noStrike">
                <a:solidFill>
                  <a:schemeClr val="dk1"/>
                </a:solidFill>
                <a:latin typeface="Times New Roman"/>
                <a:ea typeface="Times New Roman"/>
                <a:cs typeface="Times New Roman"/>
                <a:sym typeface="Times New Roman"/>
              </a:rPr>
              <a:t>Security problems</a:t>
            </a:r>
            <a:endParaRPr/>
          </a:p>
          <a:p>
            <a:pPr indent="-246062" lvl="2" marL="914400" marR="0" rtl="0" algn="l">
              <a:lnSpc>
                <a:spcPct val="90000"/>
              </a:lnSpc>
              <a:spcBef>
                <a:spcPts val="420"/>
              </a:spcBef>
              <a:spcAft>
                <a:spcPts val="0"/>
              </a:spcAft>
              <a:buClr>
                <a:schemeClr val="accent2"/>
              </a:buClr>
              <a:buSzPts val="1470"/>
              <a:buFont typeface="Noto Sans Symbols"/>
              <a:buChar char="⚫"/>
            </a:pPr>
            <a:r>
              <a:rPr b="0" i="0" lang="en-US" sz="2100" u="none" cap="none" strike="noStrike">
                <a:solidFill>
                  <a:schemeClr val="dk1"/>
                </a:solidFill>
                <a:latin typeface="Times New Roman"/>
                <a:ea typeface="Times New Roman"/>
                <a:cs typeface="Times New Roman"/>
                <a:sym typeface="Times New Roman"/>
              </a:rPr>
              <a:t>Hard to provide user access to some, but not all, data</a:t>
            </a:r>
            <a:endParaRPr/>
          </a:p>
          <a:p>
            <a:pPr indent="-273050" lvl="0" marL="273050" marR="0" rtl="0" algn="l">
              <a:lnSpc>
                <a:spcPct val="90000"/>
              </a:lnSpc>
              <a:spcBef>
                <a:spcPts val="520"/>
              </a:spcBef>
              <a:spcAft>
                <a:spcPts val="0"/>
              </a:spcAft>
              <a:buClr>
                <a:srgbClr val="C32D2E"/>
              </a:buClr>
              <a:buSzPts val="2470"/>
              <a:buFont typeface="Noto Sans Symbols"/>
              <a:buChar char="⚫"/>
            </a:pPr>
            <a:r>
              <a:rPr b="0" i="0" lang="en-US" sz="2600" u="none">
                <a:solidFill>
                  <a:srgbClr val="FF0000"/>
                </a:solidFill>
                <a:latin typeface="Times New Roman"/>
                <a:ea typeface="Times New Roman"/>
                <a:cs typeface="Times New Roman"/>
                <a:sym typeface="Times New Roman"/>
              </a:rPr>
              <a:t>Database systems offer solutions to all the above problems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4000"/>
              <a:buFont typeface="Times New Roman"/>
              <a:buNone/>
            </a:pPr>
            <a:r>
              <a:rPr b="0" i="0" lang="en-US" sz="4000" u="none">
                <a:solidFill>
                  <a:srgbClr val="FF3399"/>
                </a:solidFill>
                <a:latin typeface="Times New Roman"/>
                <a:ea typeface="Times New Roman"/>
                <a:cs typeface="Times New Roman"/>
                <a:sym typeface="Times New Roman"/>
              </a:rPr>
              <a:t>Advantages of a DBMS</a:t>
            </a:r>
            <a:endParaRPr/>
          </a:p>
        </p:txBody>
      </p:sp>
      <p:sp>
        <p:nvSpPr>
          <p:cNvPr id="227" name="Google Shape;227;p7"/>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200"/>
              <a:buFont typeface="Noto Sans Symbols"/>
              <a:buChar char="◻"/>
            </a:pPr>
            <a:r>
              <a:rPr b="0" i="0" lang="en-US" sz="2000" u="none" cap="none" strike="noStrike">
                <a:solidFill>
                  <a:schemeClr val="dk1"/>
                </a:solidFill>
                <a:latin typeface="Times New Roman"/>
                <a:ea typeface="Times New Roman"/>
                <a:cs typeface="Times New Roman"/>
                <a:sym typeface="Times New Roman"/>
              </a:rPr>
              <a:t>Data independence</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cap="none" strike="noStrike">
                <a:solidFill>
                  <a:schemeClr val="dk1"/>
                </a:solidFill>
                <a:latin typeface="Times New Roman"/>
                <a:ea typeface="Times New Roman"/>
                <a:cs typeface="Times New Roman"/>
                <a:sym typeface="Times New Roman"/>
              </a:rPr>
              <a:t>Efficient data access</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cap="none" strike="noStrike">
                <a:solidFill>
                  <a:schemeClr val="dk1"/>
                </a:solidFill>
                <a:latin typeface="Times New Roman"/>
                <a:ea typeface="Times New Roman"/>
                <a:cs typeface="Times New Roman"/>
                <a:sym typeface="Times New Roman"/>
              </a:rPr>
              <a:t>Data integrity &amp; security</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cap="none" strike="noStrike">
                <a:solidFill>
                  <a:schemeClr val="dk1"/>
                </a:solidFill>
                <a:latin typeface="Times New Roman"/>
                <a:ea typeface="Times New Roman"/>
                <a:cs typeface="Times New Roman"/>
                <a:sym typeface="Times New Roman"/>
              </a:rPr>
              <a:t>Data administration</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cap="none" strike="noStrike">
                <a:solidFill>
                  <a:schemeClr val="dk1"/>
                </a:solidFill>
                <a:latin typeface="Times New Roman"/>
                <a:ea typeface="Times New Roman"/>
                <a:cs typeface="Times New Roman"/>
                <a:sym typeface="Times New Roman"/>
              </a:rPr>
              <a:t>Concurrent access, crash recovery</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cap="none" strike="noStrike">
                <a:solidFill>
                  <a:schemeClr val="dk1"/>
                </a:solidFill>
                <a:latin typeface="Times New Roman"/>
                <a:ea typeface="Times New Roman"/>
                <a:cs typeface="Times New Roman"/>
                <a:sym typeface="Times New Roman"/>
              </a:rPr>
              <a:t>Reduced application development time</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1" i="0" lang="en-US" sz="2000" u="none" cap="none" strike="noStrike">
                <a:solidFill>
                  <a:srgbClr val="FF3399"/>
                </a:solidFill>
                <a:latin typeface="Times New Roman"/>
                <a:ea typeface="Times New Roman"/>
                <a:cs typeface="Times New Roman"/>
                <a:sym typeface="Times New Roman"/>
              </a:rPr>
              <a:t>So why not use them always?</a:t>
            </a:r>
            <a:endParaRPr/>
          </a:p>
          <a:p>
            <a:pPr indent="-273049" lvl="1" marL="639762" marR="0" rtl="0" algn="l">
              <a:lnSpc>
                <a:spcPct val="100000"/>
              </a:lnSpc>
              <a:spcBef>
                <a:spcPts val="500"/>
              </a:spcBef>
              <a:spcAft>
                <a:spcPts val="0"/>
              </a:spcAft>
              <a:buClr>
                <a:schemeClr val="accent1"/>
              </a:buClr>
              <a:buSzPts val="1400"/>
              <a:buFont typeface="Noto Sans Symbols"/>
              <a:buChar char="🞑"/>
            </a:pPr>
            <a:r>
              <a:rPr b="0" i="0" lang="en-US" sz="2000" u="none" cap="none" strike="noStrike">
                <a:solidFill>
                  <a:schemeClr val="dk1"/>
                </a:solidFill>
                <a:latin typeface="Times New Roman"/>
                <a:ea typeface="Times New Roman"/>
                <a:cs typeface="Times New Roman"/>
                <a:sym typeface="Times New Roman"/>
              </a:rPr>
              <a:t>Expensive/complicated to set up &amp; maintain</a:t>
            </a:r>
            <a:endParaRPr/>
          </a:p>
          <a:p>
            <a:pPr indent="-273049" lvl="1" marL="639762" marR="0" rtl="0" algn="l">
              <a:lnSpc>
                <a:spcPct val="100000"/>
              </a:lnSpc>
              <a:spcBef>
                <a:spcPts val="500"/>
              </a:spcBef>
              <a:spcAft>
                <a:spcPts val="0"/>
              </a:spcAft>
              <a:buClr>
                <a:schemeClr val="accent1"/>
              </a:buClr>
              <a:buSzPts val="1400"/>
              <a:buFont typeface="Noto Sans Symbols"/>
              <a:buChar char="🞑"/>
            </a:pPr>
            <a:r>
              <a:rPr b="0" i="0" lang="en-US" sz="2000" u="none" cap="none" strike="noStrike">
                <a:solidFill>
                  <a:schemeClr val="dk1"/>
                </a:solidFill>
                <a:latin typeface="Times New Roman"/>
                <a:ea typeface="Times New Roman"/>
                <a:cs typeface="Times New Roman"/>
                <a:sym typeface="Times New Roman"/>
              </a:rPr>
              <a:t>This cost &amp; complexity must be offset by need</a:t>
            </a:r>
            <a:endParaRPr/>
          </a:p>
          <a:p>
            <a:pPr indent="-273049" lvl="1" marL="639762" marR="0" rtl="0" algn="l">
              <a:lnSpc>
                <a:spcPct val="100000"/>
              </a:lnSpc>
              <a:spcBef>
                <a:spcPts val="500"/>
              </a:spcBef>
              <a:spcAft>
                <a:spcPts val="0"/>
              </a:spcAft>
              <a:buClr>
                <a:schemeClr val="accent1"/>
              </a:buClr>
              <a:buSzPts val="1400"/>
              <a:buFont typeface="Noto Sans Symbols"/>
              <a:buChar char="🞑"/>
            </a:pPr>
            <a:r>
              <a:rPr b="0" i="0" lang="en-US" sz="2000" u="none" cap="none" strike="noStrike">
                <a:solidFill>
                  <a:schemeClr val="dk1"/>
                </a:solidFill>
                <a:latin typeface="Times New Roman"/>
                <a:ea typeface="Times New Roman"/>
                <a:cs typeface="Times New Roman"/>
                <a:sym typeface="Times New Roman"/>
              </a:rPr>
              <a:t>General-purpose, not suited for special-purpose tasks (e.g. text search!)</a:t>
            </a:r>
            <a:endParaRPr/>
          </a:p>
        </p:txBody>
      </p:sp>
      <p:sp>
        <p:nvSpPr>
          <p:cNvPr id="228" name="Google Shape;228;p7"/>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229" name="Google Shape;229;p7"/>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8"/>
          <p:cNvSpPr txBox="1"/>
          <p:nvPr>
            <p:ph type="title"/>
          </p:nvPr>
        </p:nvSpPr>
        <p:spPr>
          <a:xfrm>
            <a:off x="457200" y="228600"/>
            <a:ext cx="83058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99"/>
              </a:buClr>
              <a:buSzPts val="4400"/>
              <a:buFont typeface="Times New Roman"/>
              <a:buNone/>
            </a:pPr>
            <a:r>
              <a:rPr b="0" i="0" lang="en-US" sz="4400" u="none">
                <a:solidFill>
                  <a:srgbClr val="FF3399"/>
                </a:solidFill>
                <a:latin typeface="Times New Roman"/>
                <a:ea typeface="Times New Roman"/>
                <a:cs typeface="Times New Roman"/>
                <a:sym typeface="Times New Roman"/>
              </a:rPr>
              <a:t>Database Types</a:t>
            </a:r>
            <a:endParaRPr/>
          </a:p>
        </p:txBody>
      </p:sp>
      <p:sp>
        <p:nvSpPr>
          <p:cNvPr id="235" name="Google Shape;235;p8"/>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236" name="Google Shape;236;p8"/>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graphicFrame>
        <p:nvGraphicFramePr>
          <p:cNvPr id="237" name="Google Shape;237;p8"/>
          <p:cNvGraphicFramePr/>
          <p:nvPr/>
        </p:nvGraphicFramePr>
        <p:xfrm>
          <a:off x="457200" y="1600200"/>
          <a:ext cx="3000000" cy="3000000"/>
        </p:xfrm>
        <a:graphic>
          <a:graphicData uri="http://schemas.openxmlformats.org/drawingml/2006/table">
            <a:tbl>
              <a:tblPr>
                <a:noFill/>
                <a:tableStyleId>{C37E63D0-CB10-4BCF-A515-D344EB01DD19}</a:tableStyleId>
              </a:tblPr>
              <a:tblGrid>
                <a:gridCol w="2057400"/>
                <a:gridCol w="2057400"/>
                <a:gridCol w="2057400"/>
                <a:gridCol w="2057400"/>
              </a:tblGrid>
              <a:tr h="75565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Type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Typical number of users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Typical architecture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Typical size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5247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Personal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Desktop/Laptop/</a:t>
                      </a:r>
                      <a:endParaRPr/>
                    </a:p>
                    <a:p>
                      <a:pPr indent="0" lvl="0" marL="0" marR="0" rtl="0" algn="l">
                        <a:lnSpc>
                          <a:spcPct val="100000"/>
                        </a:lnSpc>
                        <a:spcBef>
                          <a:spcPts val="36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PDA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MB</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5565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Workgroup</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5-25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Client/server:2 tier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MB-GB</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5405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Department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25-100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Client/server:3 tier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GB</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5247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Enterprise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&gt;100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Client/server:</a:t>
                      </a:r>
                      <a:endParaRPr/>
                    </a:p>
                    <a:p>
                      <a:pPr indent="0" lvl="0" marL="0" marR="0" rtl="0" algn="l">
                        <a:lnSpc>
                          <a:spcPct val="100000"/>
                        </a:lnSpc>
                        <a:spcBef>
                          <a:spcPts val="36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distributed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GB-TB</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1440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Internet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&gt;1000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Web sever &amp; application servers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MB-GB</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9"/>
          <p:cNvSpPr txBox="1"/>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2"/>
              </a:buClr>
              <a:buSzPts val="1400"/>
              <a:buFont typeface="Book Antiqua"/>
              <a:buNone/>
            </a:pPr>
            <a:r>
              <a:rPr b="0" i="0" lang="en-US" sz="1400" u="none">
                <a:solidFill>
                  <a:schemeClr val="dk2"/>
                </a:solidFill>
                <a:latin typeface="Book Antiqua"/>
                <a:ea typeface="Book Antiqua"/>
                <a:cs typeface="Book Antiqua"/>
                <a:sym typeface="Book Antiqua"/>
              </a:rPr>
              <a:t>1.Overview</a:t>
            </a:r>
            <a:endParaRPr/>
          </a:p>
        </p:txBody>
      </p:sp>
      <p:sp>
        <p:nvSpPr>
          <p:cNvPr id="243" name="Google Shape;243;p9"/>
          <p:cNvSpPr txBox="1"/>
          <p:nvPr/>
        </p:nvSpPr>
        <p:spPr>
          <a:xfrm>
            <a:off x="0" y="1271587"/>
            <a:ext cx="533400" cy="244475"/>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rgbClr val="FFFFFF"/>
              </a:buClr>
              <a:buSzPts val="1200"/>
              <a:buFont typeface="Book Antiqua"/>
              <a:buNone/>
            </a:pPr>
            <a:fld id="{00000000-1234-1234-1234-123412341234}" type="slidenum">
              <a:rPr b="1" i="0" lang="en-US" sz="1200" u="none">
                <a:solidFill>
                  <a:srgbClr val="FFFFFF"/>
                </a:solidFill>
                <a:latin typeface="Book Antiqua"/>
                <a:ea typeface="Book Antiqua"/>
                <a:cs typeface="Book Antiqua"/>
                <a:sym typeface="Book Antiqua"/>
              </a:rPr>
              <a:t>‹#›</a:t>
            </a:fld>
            <a:endParaRPr/>
          </a:p>
        </p:txBody>
      </p:sp>
      <p:sp>
        <p:nvSpPr>
          <p:cNvPr id="244" name="Google Shape;244;p9"/>
          <p:cNvSpPr txBox="1"/>
          <p:nvPr/>
        </p:nvSpPr>
        <p:spPr>
          <a:xfrm>
            <a:off x="768350" y="117475"/>
            <a:ext cx="8077200" cy="1101725"/>
          </a:xfrm>
          <a:prstGeom prst="rect">
            <a:avLst/>
          </a:prstGeom>
          <a:noFill/>
          <a:ln>
            <a:noFill/>
          </a:ln>
        </p:spPr>
        <p:txBody>
          <a:bodyPr anchorCtr="0" anchor="b" bIns="0" lIns="0" spcFirstLastPara="1" rIns="0" wrap="square" tIns="45700">
            <a:normAutofit/>
          </a:bodyPr>
          <a:lstStyle/>
          <a:p>
            <a:pPr indent="0" lvl="0" marL="0" marR="0" rtl="0" algn="l">
              <a:lnSpc>
                <a:spcPct val="100000"/>
              </a:lnSpc>
              <a:spcBef>
                <a:spcPts val="0"/>
              </a:spcBef>
              <a:spcAft>
                <a:spcPts val="0"/>
              </a:spcAft>
              <a:buClr>
                <a:srgbClr val="FF3399"/>
              </a:buClr>
              <a:buSzPts val="5000"/>
              <a:buFont typeface="Times New Roman"/>
              <a:buNone/>
            </a:pPr>
            <a:r>
              <a:rPr b="0" i="0" lang="en-US" sz="5000" u="none">
                <a:solidFill>
                  <a:srgbClr val="FF3399"/>
                </a:solidFill>
                <a:latin typeface="Times New Roman"/>
                <a:ea typeface="Times New Roman"/>
                <a:cs typeface="Times New Roman"/>
                <a:sym typeface="Times New Roman"/>
              </a:rPr>
              <a:t>Instances and Schemas</a:t>
            </a:r>
            <a:endParaRPr/>
          </a:p>
        </p:txBody>
      </p:sp>
      <p:sp>
        <p:nvSpPr>
          <p:cNvPr id="245" name="Google Shape;245;p9"/>
          <p:cNvSpPr txBox="1"/>
          <p:nvPr/>
        </p:nvSpPr>
        <p:spPr>
          <a:xfrm>
            <a:off x="228600" y="1752600"/>
            <a:ext cx="8707437" cy="4343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C32D2E"/>
              </a:buClr>
              <a:buSzPts val="2280"/>
              <a:buFont typeface="Noto Sans Symbols"/>
              <a:buChar char="⚫"/>
            </a:pPr>
            <a:r>
              <a:rPr b="0" i="0" lang="en-US" sz="2400" u="none">
                <a:solidFill>
                  <a:schemeClr val="dk1"/>
                </a:solidFill>
                <a:latin typeface="Times New Roman"/>
                <a:ea typeface="Times New Roman"/>
                <a:cs typeface="Times New Roman"/>
                <a:sym typeface="Times New Roman"/>
              </a:rPr>
              <a:t>Similar to types and variables in programming languages</a:t>
            </a:r>
            <a:endParaRPr/>
          </a:p>
          <a:p>
            <a:pPr indent="-273050" lvl="0" marL="273050" marR="0" rtl="0" algn="l">
              <a:lnSpc>
                <a:spcPct val="100000"/>
              </a:lnSpc>
              <a:spcBef>
                <a:spcPts val="480"/>
              </a:spcBef>
              <a:spcAft>
                <a:spcPts val="0"/>
              </a:spcAft>
              <a:buClr>
                <a:srgbClr val="C32D2E"/>
              </a:buClr>
              <a:buSzPts val="2280"/>
              <a:buFont typeface="Noto Sans Symbols"/>
              <a:buChar char="⚫"/>
            </a:pPr>
            <a:r>
              <a:rPr b="1" i="0" lang="en-US" sz="2400" u="none">
                <a:solidFill>
                  <a:schemeClr val="dk2"/>
                </a:solidFill>
                <a:latin typeface="Times New Roman"/>
                <a:ea typeface="Times New Roman"/>
                <a:cs typeface="Times New Roman"/>
                <a:sym typeface="Times New Roman"/>
              </a:rPr>
              <a:t>Schema</a:t>
            </a:r>
            <a:r>
              <a:rPr b="0" i="0" lang="en-US" sz="2400" u="none">
                <a:solidFill>
                  <a:schemeClr val="dk1"/>
                </a:solidFill>
                <a:latin typeface="Times New Roman"/>
                <a:ea typeface="Times New Roman"/>
                <a:cs typeface="Times New Roman"/>
                <a:sym typeface="Times New Roman"/>
              </a:rPr>
              <a:t> – the logical structure of the database </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0" i="0" lang="en-US" sz="2400" u="none" cap="none" strike="noStrike">
                <a:solidFill>
                  <a:schemeClr val="dk1"/>
                </a:solidFill>
                <a:latin typeface="Times New Roman"/>
                <a:ea typeface="Times New Roman"/>
                <a:cs typeface="Times New Roman"/>
                <a:sym typeface="Times New Roman"/>
              </a:rPr>
              <a:t>Example: The database consists of information about a set of customers and accounts and the relationship between them</a:t>
            </a:r>
            <a:endParaRPr/>
          </a:p>
          <a:p>
            <a:pPr indent="-246062" lvl="1" marL="639762" marR="0" rtl="0" algn="just">
              <a:lnSpc>
                <a:spcPct val="100000"/>
              </a:lnSpc>
              <a:spcBef>
                <a:spcPts val="480"/>
              </a:spcBef>
              <a:spcAft>
                <a:spcPts val="0"/>
              </a:spcAft>
              <a:buClr>
                <a:schemeClr val="accent1"/>
              </a:buClr>
              <a:buSzPts val="2040"/>
              <a:buFont typeface="Noto Sans Symbols"/>
              <a:buChar char="⚫"/>
            </a:pPr>
            <a:r>
              <a:rPr b="1" i="0" lang="en-US" sz="2400" u="none" cap="none" strike="noStrike">
                <a:solidFill>
                  <a:schemeClr val="dk1"/>
                </a:solidFill>
                <a:latin typeface="Times New Roman"/>
                <a:ea typeface="Times New Roman"/>
                <a:cs typeface="Times New Roman"/>
                <a:sym typeface="Times New Roman"/>
              </a:rPr>
              <a:t>Physical schema</a:t>
            </a:r>
            <a:r>
              <a:rPr b="0" i="0" lang="en-US" sz="2400" u="none" cap="none" strike="noStrike">
                <a:solidFill>
                  <a:schemeClr val="dk1"/>
                </a:solidFill>
                <a:latin typeface="Times New Roman"/>
                <a:ea typeface="Times New Roman"/>
                <a:cs typeface="Times New Roman"/>
                <a:sym typeface="Times New Roman"/>
              </a:rPr>
              <a:t>: database design </a:t>
            </a:r>
            <a:r>
              <a:rPr b="0" i="0" lang="en-US" sz="2000" u="none" cap="none" strike="noStrike">
                <a:solidFill>
                  <a:schemeClr val="dk1"/>
                </a:solidFill>
                <a:latin typeface="Times New Roman"/>
                <a:ea typeface="Times New Roman"/>
                <a:cs typeface="Times New Roman"/>
                <a:sym typeface="Times New Roman"/>
              </a:rPr>
              <a:t>at </a:t>
            </a:r>
            <a:r>
              <a:rPr b="0" i="0" lang="en-US" sz="2400" u="none" cap="none" strike="noStrike">
                <a:solidFill>
                  <a:schemeClr val="dk1"/>
                </a:solidFill>
                <a:latin typeface="Times New Roman"/>
                <a:ea typeface="Times New Roman"/>
                <a:cs typeface="Times New Roman"/>
                <a:sym typeface="Times New Roman"/>
              </a:rPr>
              <a:t>the physical level</a:t>
            </a:r>
            <a:endParaRPr/>
          </a:p>
          <a:p>
            <a:pPr indent="-246062" lvl="1" marL="639762" marR="0" rtl="0" algn="l">
              <a:lnSpc>
                <a:spcPct val="100000"/>
              </a:lnSpc>
              <a:spcBef>
                <a:spcPts val="480"/>
              </a:spcBef>
              <a:spcAft>
                <a:spcPts val="0"/>
              </a:spcAft>
              <a:buClr>
                <a:schemeClr val="accent1"/>
              </a:buClr>
              <a:buSzPts val="2040"/>
              <a:buFont typeface="Noto Sans Symbols"/>
              <a:buChar char="⚫"/>
            </a:pPr>
            <a:r>
              <a:rPr b="1" i="0" lang="en-US" sz="2400" u="none" cap="none" strike="noStrike">
                <a:solidFill>
                  <a:schemeClr val="dk1"/>
                </a:solidFill>
                <a:latin typeface="Times New Roman"/>
                <a:ea typeface="Times New Roman"/>
                <a:cs typeface="Times New Roman"/>
                <a:sym typeface="Times New Roman"/>
              </a:rPr>
              <a:t>Logical schema</a:t>
            </a:r>
            <a:r>
              <a:rPr b="0" i="0" lang="en-US" sz="2400" u="none" cap="none" strike="noStrike">
                <a:solidFill>
                  <a:schemeClr val="dk1"/>
                </a:solidFill>
                <a:latin typeface="Times New Roman"/>
                <a:ea typeface="Times New Roman"/>
                <a:cs typeface="Times New Roman"/>
                <a:sym typeface="Times New Roman"/>
              </a:rPr>
              <a:t>: database design at the logical level</a:t>
            </a:r>
            <a:endParaRPr/>
          </a:p>
          <a:p>
            <a:pPr indent="-273050" lvl="0" marL="273050" marR="0" rtl="0" algn="l">
              <a:lnSpc>
                <a:spcPct val="100000"/>
              </a:lnSpc>
              <a:spcBef>
                <a:spcPts val="480"/>
              </a:spcBef>
              <a:spcAft>
                <a:spcPts val="0"/>
              </a:spcAft>
              <a:buClr>
                <a:srgbClr val="C32D2E"/>
              </a:buClr>
              <a:buSzPts val="2280"/>
              <a:buFont typeface="Noto Sans Symbols"/>
              <a:buChar char="⚫"/>
            </a:pPr>
            <a:r>
              <a:rPr b="1" i="0" lang="en-US" sz="2400" u="none">
                <a:solidFill>
                  <a:schemeClr val="dk2"/>
                </a:solidFill>
                <a:latin typeface="Times New Roman"/>
                <a:ea typeface="Times New Roman"/>
                <a:cs typeface="Times New Roman"/>
                <a:sym typeface="Times New Roman"/>
              </a:rPr>
              <a:t>Instance</a:t>
            </a:r>
            <a:r>
              <a:rPr b="0" i="0" lang="en-US" sz="2400" u="none">
                <a:solidFill>
                  <a:schemeClr val="dk1"/>
                </a:solidFill>
                <a:latin typeface="Times New Roman"/>
                <a:ea typeface="Times New Roman"/>
                <a:cs typeface="Times New Roman"/>
                <a:sym typeface="Times New Roman"/>
              </a:rPr>
              <a:t> – the actual content of the database at a particular point in time </a:t>
            </a:r>
            <a:endParaRPr/>
          </a:p>
          <a:p>
            <a:pPr indent="-116522" lvl="1" marL="639762" marR="0" rtl="0" algn="l">
              <a:lnSpc>
                <a:spcPct val="100000"/>
              </a:lnSpc>
              <a:spcBef>
                <a:spcPts val="480"/>
              </a:spcBef>
              <a:spcAft>
                <a:spcPts val="0"/>
              </a:spcAft>
              <a:buClr>
                <a:schemeClr val="accent1"/>
              </a:buClr>
              <a:buSzPts val="204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9_Student presentation">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6_Student presentation">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_Student presentation">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Student presentation">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8_Student presentation">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Student presentation">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Student presentation">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tudent presentation">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5_Student presentation">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7_Student presentation">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1997-01-06T18:13:42Z</dcterms:created>
  <dc:creator>Various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90</vt:i4>
  </property>
  <property fmtid="{D5CDD505-2E9C-101B-9397-08002B2CF9AE}" pid="5" name="ScreenSize">
    <vt:i4>2</vt:i4>
  </property>
  <property fmtid="{D5CDD505-2E9C-101B-9397-08002B2CF9AE}" pid="6" name="ScreenUsage">
    <vt:i4>2</vt:i4>
  </property>
  <property fmtid="{D5CDD505-2E9C-101B-9397-08002B2CF9AE}" pid="7" name="MailAddress">
    <vt:lpstr>cs186@cory.eecs.berkeley.edu</vt:lpstr>
  </property>
  <property fmtid="{D5CDD505-2E9C-101B-9397-08002B2CF9AE}" pid="8" name="HomePage">
    <vt:lpstr>http://www-inst.eecs.berkeley.edu/~cs186/</vt:lpstr>
  </property>
  <property fmtid="{D5CDD505-2E9C-101B-9397-08002B2CF9AE}" pid="9" name="Other">
    <vt:lp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str>C:\users\jmh\school\cs186</vt:lpstr>
  </property>
</Properties>
</file>