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6858000" cx="9144000"/>
  <p:notesSz cx="6858000" cy="9144000"/>
  <p:embeddedFontLst>
    <p:embeddedFont>
      <p:font typeface="Arim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http://customooxmlschemas.google.com/">
      <go:slidesCustomData xmlns:go="http://customooxmlschemas.google.com/" r:id="rId48" roundtripDataSignature="AMtx7mj0XOhba7gBu/1LqdUE3zvsrNCmL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DAAF0E8-011C-4F93-B844-65832C5947C2}">
  <a:tblStyle styleId="{CDAAF0E8-011C-4F93-B844-65832C5947C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font" Target="fonts/Arimo-regular.fntdata"/><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font" Target="fonts/Arimo-italic.fntdata"/><Relationship Id="rId23" Type="http://schemas.openxmlformats.org/officeDocument/2006/relationships/slide" Target="slides/slide17.xml"/><Relationship Id="rId45" Type="http://schemas.openxmlformats.org/officeDocument/2006/relationships/font" Target="fonts/Arim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48" Type="http://customschemas.google.com/relationships/presentationmetadata" Target="metadata"/><Relationship Id="rId25" Type="http://schemas.openxmlformats.org/officeDocument/2006/relationships/slide" Target="slides/slide19.xml"/><Relationship Id="rId47" Type="http://schemas.openxmlformats.org/officeDocument/2006/relationships/font" Target="fonts/Arimo-bold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1" i="0" sz="2400" u="none" cap="none" strike="noStrike">
                <a:solidFill>
                  <a:srgbClr val="0000FF"/>
                </a:solidFill>
                <a:latin typeface="Arial"/>
                <a:ea typeface="Arial"/>
                <a:cs typeface="Arial"/>
                <a:sym typeface="Arial"/>
              </a:defRPr>
            </a:lvl1pPr>
            <a:lvl2pPr lvl="1" marR="0" rtl="0" algn="l">
              <a:lnSpc>
                <a:spcPct val="100000"/>
              </a:lnSpc>
              <a:spcBef>
                <a:spcPts val="0"/>
              </a:spcBef>
              <a:spcAft>
                <a:spcPts val="0"/>
              </a:spcAft>
              <a:buSzPts val="1400"/>
              <a:buNone/>
              <a:defRPr b="1" i="0" sz="2400" u="none" cap="none" strike="noStrike">
                <a:solidFill>
                  <a:srgbClr val="0000FF"/>
                </a:solidFill>
                <a:latin typeface="Arial"/>
                <a:ea typeface="Arial"/>
                <a:cs typeface="Arial"/>
                <a:sym typeface="Arial"/>
              </a:defRPr>
            </a:lvl2pPr>
            <a:lvl3pPr lvl="2" marR="0" rtl="0" algn="l">
              <a:lnSpc>
                <a:spcPct val="100000"/>
              </a:lnSpc>
              <a:spcBef>
                <a:spcPts val="0"/>
              </a:spcBef>
              <a:spcAft>
                <a:spcPts val="0"/>
              </a:spcAft>
              <a:buSzPts val="1400"/>
              <a:buNone/>
              <a:defRPr b="1" i="0" sz="2400" u="none" cap="none" strike="noStrike">
                <a:solidFill>
                  <a:srgbClr val="0000FF"/>
                </a:solidFill>
                <a:latin typeface="Arial"/>
                <a:ea typeface="Arial"/>
                <a:cs typeface="Arial"/>
                <a:sym typeface="Arial"/>
              </a:defRPr>
            </a:lvl3pPr>
            <a:lvl4pPr lvl="3" marR="0" rtl="0" algn="l">
              <a:lnSpc>
                <a:spcPct val="100000"/>
              </a:lnSpc>
              <a:spcBef>
                <a:spcPts val="0"/>
              </a:spcBef>
              <a:spcAft>
                <a:spcPts val="0"/>
              </a:spcAft>
              <a:buSzPts val="1400"/>
              <a:buNone/>
              <a:defRPr b="1" i="0" sz="2400" u="none" cap="none" strike="noStrike">
                <a:solidFill>
                  <a:srgbClr val="0000FF"/>
                </a:solidFill>
                <a:latin typeface="Arial"/>
                <a:ea typeface="Arial"/>
                <a:cs typeface="Arial"/>
                <a:sym typeface="Arial"/>
              </a:defRPr>
            </a:lvl4pPr>
            <a:lvl5pPr lvl="4" marR="0" rtl="0" algn="l">
              <a:lnSpc>
                <a:spcPct val="100000"/>
              </a:lnSpc>
              <a:spcBef>
                <a:spcPts val="0"/>
              </a:spcBef>
              <a:spcAft>
                <a:spcPts val="0"/>
              </a:spcAft>
              <a:buSzPts val="1400"/>
              <a:buNone/>
              <a:defRPr b="1" i="0" sz="2400" u="none" cap="none" strike="noStrike">
                <a:solidFill>
                  <a:srgbClr val="0000FF"/>
                </a:solidFill>
                <a:latin typeface="Arial"/>
                <a:ea typeface="Arial"/>
                <a:cs typeface="Arial"/>
                <a:sym typeface="Arial"/>
              </a:defRPr>
            </a:lvl5pPr>
            <a:lvl6pPr lvl="5" marR="0" rtl="0" algn="l">
              <a:lnSpc>
                <a:spcPct val="100000"/>
              </a:lnSpc>
              <a:spcBef>
                <a:spcPts val="0"/>
              </a:spcBef>
              <a:spcAft>
                <a:spcPts val="0"/>
              </a:spcAft>
              <a:buSzPts val="1400"/>
              <a:buNone/>
              <a:defRPr b="1" i="0" sz="2400" u="none" cap="none" strike="noStrike">
                <a:solidFill>
                  <a:srgbClr val="0000FF"/>
                </a:solidFill>
                <a:latin typeface="Arial"/>
                <a:ea typeface="Arial"/>
                <a:cs typeface="Arial"/>
                <a:sym typeface="Arial"/>
              </a:defRPr>
            </a:lvl6pPr>
            <a:lvl7pPr lvl="6" marR="0" rtl="0" algn="l">
              <a:lnSpc>
                <a:spcPct val="100000"/>
              </a:lnSpc>
              <a:spcBef>
                <a:spcPts val="0"/>
              </a:spcBef>
              <a:spcAft>
                <a:spcPts val="0"/>
              </a:spcAft>
              <a:buSzPts val="1400"/>
              <a:buNone/>
              <a:defRPr b="1" i="0" sz="2400" u="none" cap="none" strike="noStrike">
                <a:solidFill>
                  <a:srgbClr val="0000FF"/>
                </a:solidFill>
                <a:latin typeface="Arial"/>
                <a:ea typeface="Arial"/>
                <a:cs typeface="Arial"/>
                <a:sym typeface="Arial"/>
              </a:defRPr>
            </a:lvl7pPr>
            <a:lvl8pPr lvl="7" marR="0" rtl="0" algn="l">
              <a:lnSpc>
                <a:spcPct val="100000"/>
              </a:lnSpc>
              <a:spcBef>
                <a:spcPts val="0"/>
              </a:spcBef>
              <a:spcAft>
                <a:spcPts val="0"/>
              </a:spcAft>
              <a:buSzPts val="1400"/>
              <a:buNone/>
              <a:defRPr b="1" i="0" sz="2400" u="none" cap="none" strike="noStrike">
                <a:solidFill>
                  <a:srgbClr val="0000FF"/>
                </a:solidFill>
                <a:latin typeface="Arial"/>
                <a:ea typeface="Arial"/>
                <a:cs typeface="Arial"/>
                <a:sym typeface="Arial"/>
              </a:defRPr>
            </a:lvl8pPr>
            <a:lvl9pPr lvl="8" marR="0" rtl="0" algn="l">
              <a:lnSpc>
                <a:spcPct val="100000"/>
              </a:lnSpc>
              <a:spcBef>
                <a:spcPts val="0"/>
              </a:spcBef>
              <a:spcAft>
                <a:spcPts val="0"/>
              </a:spcAft>
              <a:buSzPts val="1400"/>
              <a:buNone/>
              <a:defRPr b="1" i="0" sz="2400" u="none" cap="none" strike="noStrike">
                <a:solidFill>
                  <a:srgbClr val="0000FF"/>
                </a:solidFill>
                <a:latin typeface="Arial"/>
                <a:ea typeface="Arial"/>
                <a:cs typeface="Arial"/>
                <a:sym typeface="Arial"/>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1" i="0" sz="2400" u="none" cap="none" strike="noStrike">
                <a:solidFill>
                  <a:srgbClr val="0000FF"/>
                </a:solidFill>
                <a:latin typeface="Arial"/>
                <a:ea typeface="Arial"/>
                <a:cs typeface="Arial"/>
                <a:sym typeface="Arial"/>
              </a:defRPr>
            </a:lvl1pPr>
            <a:lvl2pPr lvl="1" marR="0" rtl="0" algn="l">
              <a:lnSpc>
                <a:spcPct val="100000"/>
              </a:lnSpc>
              <a:spcBef>
                <a:spcPts val="0"/>
              </a:spcBef>
              <a:spcAft>
                <a:spcPts val="0"/>
              </a:spcAft>
              <a:buSzPts val="1400"/>
              <a:buNone/>
              <a:defRPr b="1" i="0" sz="2400" u="none" cap="none" strike="noStrike">
                <a:solidFill>
                  <a:srgbClr val="0000FF"/>
                </a:solidFill>
                <a:latin typeface="Arial"/>
                <a:ea typeface="Arial"/>
                <a:cs typeface="Arial"/>
                <a:sym typeface="Arial"/>
              </a:defRPr>
            </a:lvl2pPr>
            <a:lvl3pPr lvl="2" marR="0" rtl="0" algn="l">
              <a:lnSpc>
                <a:spcPct val="100000"/>
              </a:lnSpc>
              <a:spcBef>
                <a:spcPts val="0"/>
              </a:spcBef>
              <a:spcAft>
                <a:spcPts val="0"/>
              </a:spcAft>
              <a:buSzPts val="1400"/>
              <a:buNone/>
              <a:defRPr b="1" i="0" sz="2400" u="none" cap="none" strike="noStrike">
                <a:solidFill>
                  <a:srgbClr val="0000FF"/>
                </a:solidFill>
                <a:latin typeface="Arial"/>
                <a:ea typeface="Arial"/>
                <a:cs typeface="Arial"/>
                <a:sym typeface="Arial"/>
              </a:defRPr>
            </a:lvl3pPr>
            <a:lvl4pPr lvl="3" marR="0" rtl="0" algn="l">
              <a:lnSpc>
                <a:spcPct val="100000"/>
              </a:lnSpc>
              <a:spcBef>
                <a:spcPts val="0"/>
              </a:spcBef>
              <a:spcAft>
                <a:spcPts val="0"/>
              </a:spcAft>
              <a:buSzPts val="1400"/>
              <a:buNone/>
              <a:defRPr b="1" i="0" sz="2400" u="none" cap="none" strike="noStrike">
                <a:solidFill>
                  <a:srgbClr val="0000FF"/>
                </a:solidFill>
                <a:latin typeface="Arial"/>
                <a:ea typeface="Arial"/>
                <a:cs typeface="Arial"/>
                <a:sym typeface="Arial"/>
              </a:defRPr>
            </a:lvl4pPr>
            <a:lvl5pPr lvl="4" marR="0" rtl="0" algn="l">
              <a:lnSpc>
                <a:spcPct val="100000"/>
              </a:lnSpc>
              <a:spcBef>
                <a:spcPts val="0"/>
              </a:spcBef>
              <a:spcAft>
                <a:spcPts val="0"/>
              </a:spcAft>
              <a:buSzPts val="1400"/>
              <a:buNone/>
              <a:defRPr b="1" i="0" sz="2400" u="none" cap="none" strike="noStrike">
                <a:solidFill>
                  <a:srgbClr val="0000FF"/>
                </a:solidFill>
                <a:latin typeface="Arial"/>
                <a:ea typeface="Arial"/>
                <a:cs typeface="Arial"/>
                <a:sym typeface="Arial"/>
              </a:defRPr>
            </a:lvl5pPr>
            <a:lvl6pPr lvl="5" marR="0" rtl="0" algn="l">
              <a:lnSpc>
                <a:spcPct val="100000"/>
              </a:lnSpc>
              <a:spcBef>
                <a:spcPts val="0"/>
              </a:spcBef>
              <a:spcAft>
                <a:spcPts val="0"/>
              </a:spcAft>
              <a:buSzPts val="1400"/>
              <a:buNone/>
              <a:defRPr b="1" i="0" sz="2400" u="none" cap="none" strike="noStrike">
                <a:solidFill>
                  <a:srgbClr val="0000FF"/>
                </a:solidFill>
                <a:latin typeface="Arial"/>
                <a:ea typeface="Arial"/>
                <a:cs typeface="Arial"/>
                <a:sym typeface="Arial"/>
              </a:defRPr>
            </a:lvl6pPr>
            <a:lvl7pPr lvl="6" marR="0" rtl="0" algn="l">
              <a:lnSpc>
                <a:spcPct val="100000"/>
              </a:lnSpc>
              <a:spcBef>
                <a:spcPts val="0"/>
              </a:spcBef>
              <a:spcAft>
                <a:spcPts val="0"/>
              </a:spcAft>
              <a:buSzPts val="1400"/>
              <a:buNone/>
              <a:defRPr b="1" i="0" sz="2400" u="none" cap="none" strike="noStrike">
                <a:solidFill>
                  <a:srgbClr val="0000FF"/>
                </a:solidFill>
                <a:latin typeface="Arial"/>
                <a:ea typeface="Arial"/>
                <a:cs typeface="Arial"/>
                <a:sym typeface="Arial"/>
              </a:defRPr>
            </a:lvl7pPr>
            <a:lvl8pPr lvl="7" marR="0" rtl="0" algn="l">
              <a:lnSpc>
                <a:spcPct val="100000"/>
              </a:lnSpc>
              <a:spcBef>
                <a:spcPts val="0"/>
              </a:spcBef>
              <a:spcAft>
                <a:spcPts val="0"/>
              </a:spcAft>
              <a:buSzPts val="1400"/>
              <a:buNone/>
              <a:defRPr b="1" i="0" sz="2400" u="none" cap="none" strike="noStrike">
                <a:solidFill>
                  <a:srgbClr val="0000FF"/>
                </a:solidFill>
                <a:latin typeface="Arial"/>
                <a:ea typeface="Arial"/>
                <a:cs typeface="Arial"/>
                <a:sym typeface="Arial"/>
              </a:defRPr>
            </a:lvl8pPr>
            <a:lvl9pPr lvl="8" marR="0" rtl="0" algn="l">
              <a:lnSpc>
                <a:spcPct val="100000"/>
              </a:lnSpc>
              <a:spcBef>
                <a:spcPts val="0"/>
              </a:spcBef>
              <a:spcAft>
                <a:spcPts val="0"/>
              </a:spcAft>
              <a:buSzPts val="1400"/>
              <a:buNone/>
              <a:defRPr b="1" i="0" sz="2400" u="none" cap="none" strike="noStrike">
                <a:solidFill>
                  <a:srgbClr val="0000FF"/>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1" i="0" sz="2400" u="none" cap="none" strike="noStrike">
                <a:solidFill>
                  <a:srgbClr val="0000FF"/>
                </a:solidFill>
                <a:latin typeface="Arial"/>
                <a:ea typeface="Arial"/>
                <a:cs typeface="Arial"/>
                <a:sym typeface="Arial"/>
              </a:defRPr>
            </a:lvl1pPr>
            <a:lvl2pPr lvl="1" marR="0" rtl="0" algn="l">
              <a:lnSpc>
                <a:spcPct val="100000"/>
              </a:lnSpc>
              <a:spcBef>
                <a:spcPts val="0"/>
              </a:spcBef>
              <a:spcAft>
                <a:spcPts val="0"/>
              </a:spcAft>
              <a:buSzPts val="1400"/>
              <a:buNone/>
              <a:defRPr b="1" i="0" sz="2400" u="none" cap="none" strike="noStrike">
                <a:solidFill>
                  <a:srgbClr val="0000FF"/>
                </a:solidFill>
                <a:latin typeface="Arial"/>
                <a:ea typeface="Arial"/>
                <a:cs typeface="Arial"/>
                <a:sym typeface="Arial"/>
              </a:defRPr>
            </a:lvl2pPr>
            <a:lvl3pPr lvl="2" marR="0" rtl="0" algn="l">
              <a:lnSpc>
                <a:spcPct val="100000"/>
              </a:lnSpc>
              <a:spcBef>
                <a:spcPts val="0"/>
              </a:spcBef>
              <a:spcAft>
                <a:spcPts val="0"/>
              </a:spcAft>
              <a:buSzPts val="1400"/>
              <a:buNone/>
              <a:defRPr b="1" i="0" sz="2400" u="none" cap="none" strike="noStrike">
                <a:solidFill>
                  <a:srgbClr val="0000FF"/>
                </a:solidFill>
                <a:latin typeface="Arial"/>
                <a:ea typeface="Arial"/>
                <a:cs typeface="Arial"/>
                <a:sym typeface="Arial"/>
              </a:defRPr>
            </a:lvl3pPr>
            <a:lvl4pPr lvl="3" marR="0" rtl="0" algn="l">
              <a:lnSpc>
                <a:spcPct val="100000"/>
              </a:lnSpc>
              <a:spcBef>
                <a:spcPts val="0"/>
              </a:spcBef>
              <a:spcAft>
                <a:spcPts val="0"/>
              </a:spcAft>
              <a:buSzPts val="1400"/>
              <a:buNone/>
              <a:defRPr b="1" i="0" sz="2400" u="none" cap="none" strike="noStrike">
                <a:solidFill>
                  <a:srgbClr val="0000FF"/>
                </a:solidFill>
                <a:latin typeface="Arial"/>
                <a:ea typeface="Arial"/>
                <a:cs typeface="Arial"/>
                <a:sym typeface="Arial"/>
              </a:defRPr>
            </a:lvl4pPr>
            <a:lvl5pPr lvl="4" marR="0" rtl="0" algn="l">
              <a:lnSpc>
                <a:spcPct val="100000"/>
              </a:lnSpc>
              <a:spcBef>
                <a:spcPts val="0"/>
              </a:spcBef>
              <a:spcAft>
                <a:spcPts val="0"/>
              </a:spcAft>
              <a:buSzPts val="1400"/>
              <a:buNone/>
              <a:defRPr b="1" i="0" sz="2400" u="none" cap="none" strike="noStrike">
                <a:solidFill>
                  <a:srgbClr val="0000FF"/>
                </a:solidFill>
                <a:latin typeface="Arial"/>
                <a:ea typeface="Arial"/>
                <a:cs typeface="Arial"/>
                <a:sym typeface="Arial"/>
              </a:defRPr>
            </a:lvl5pPr>
            <a:lvl6pPr lvl="5" marR="0" rtl="0" algn="l">
              <a:lnSpc>
                <a:spcPct val="100000"/>
              </a:lnSpc>
              <a:spcBef>
                <a:spcPts val="0"/>
              </a:spcBef>
              <a:spcAft>
                <a:spcPts val="0"/>
              </a:spcAft>
              <a:buSzPts val="1400"/>
              <a:buNone/>
              <a:defRPr b="1" i="0" sz="2400" u="none" cap="none" strike="noStrike">
                <a:solidFill>
                  <a:srgbClr val="0000FF"/>
                </a:solidFill>
                <a:latin typeface="Arial"/>
                <a:ea typeface="Arial"/>
                <a:cs typeface="Arial"/>
                <a:sym typeface="Arial"/>
              </a:defRPr>
            </a:lvl6pPr>
            <a:lvl7pPr lvl="6" marR="0" rtl="0" algn="l">
              <a:lnSpc>
                <a:spcPct val="100000"/>
              </a:lnSpc>
              <a:spcBef>
                <a:spcPts val="0"/>
              </a:spcBef>
              <a:spcAft>
                <a:spcPts val="0"/>
              </a:spcAft>
              <a:buSzPts val="1400"/>
              <a:buNone/>
              <a:defRPr b="1" i="0" sz="2400" u="none" cap="none" strike="noStrike">
                <a:solidFill>
                  <a:srgbClr val="0000FF"/>
                </a:solidFill>
                <a:latin typeface="Arial"/>
                <a:ea typeface="Arial"/>
                <a:cs typeface="Arial"/>
                <a:sym typeface="Arial"/>
              </a:defRPr>
            </a:lvl7pPr>
            <a:lvl8pPr lvl="7" marR="0" rtl="0" algn="l">
              <a:lnSpc>
                <a:spcPct val="100000"/>
              </a:lnSpc>
              <a:spcBef>
                <a:spcPts val="0"/>
              </a:spcBef>
              <a:spcAft>
                <a:spcPts val="0"/>
              </a:spcAft>
              <a:buSzPts val="1400"/>
              <a:buNone/>
              <a:defRPr b="1" i="0" sz="2400" u="none" cap="none" strike="noStrike">
                <a:solidFill>
                  <a:srgbClr val="0000FF"/>
                </a:solidFill>
                <a:latin typeface="Arial"/>
                <a:ea typeface="Arial"/>
                <a:cs typeface="Arial"/>
                <a:sym typeface="Arial"/>
              </a:defRPr>
            </a:lvl8pPr>
            <a:lvl9pPr lvl="8" marR="0" rtl="0" algn="l">
              <a:lnSpc>
                <a:spcPct val="100000"/>
              </a:lnSpc>
              <a:spcBef>
                <a:spcPts val="0"/>
              </a:spcBef>
              <a:spcAft>
                <a:spcPts val="0"/>
              </a:spcAft>
              <a:buSzPts val="1400"/>
              <a:buNone/>
              <a:defRPr b="1" i="0" sz="2400" u="none" cap="none" strike="noStrike">
                <a:solidFill>
                  <a:srgbClr val="0000FF"/>
                </a:solidFill>
                <a:latin typeface="Arial"/>
                <a:ea typeface="Arial"/>
                <a:cs typeface="Arial"/>
                <a:sym typeface="Arial"/>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FF"/>
              </a:buClr>
              <a:buSzPts val="2400"/>
              <a:buFont typeface="Arial"/>
              <a:buNone/>
            </a:pPr>
            <a:fld id="{00000000-1234-1234-1234-123412341234}" type="slidenum">
              <a:rPr b="1" i="0" lang="en-US" sz="2400" u="none" cap="none" strike="noStrike">
                <a:solidFill>
                  <a:srgbClr val="0000FF"/>
                </a:solidFill>
                <a:latin typeface="Arial"/>
                <a:ea typeface="Arial"/>
                <a:cs typeface="Arial"/>
                <a:sym typeface="Arial"/>
              </a:rPr>
              <a:t>‹#›</a:t>
            </a:fld>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7" name="Google Shape;87;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FF"/>
              </a:buClr>
              <a:buSzPts val="2400"/>
              <a:buFont typeface="Arial"/>
              <a:buNone/>
            </a:pPr>
            <a:fld id="{00000000-1234-1234-1234-123412341234}" type="slidenum">
              <a:rPr b="1" i="0" lang="en-US" sz="2400" u="none">
                <a:solidFill>
                  <a:srgbClr val="0000FF"/>
                </a:solidFill>
                <a:latin typeface="Arial"/>
                <a:ea typeface="Arial"/>
                <a:cs typeface="Arial"/>
                <a:sym typeface="Arial"/>
              </a:rPr>
              <a:t>‹#›</a:t>
            </a:fld>
            <a:endParaRPr/>
          </a:p>
        </p:txBody>
      </p:sp>
      <p:sp>
        <p:nvSpPr>
          <p:cNvPr id="169" name="Google Shape;169;p11:notes"/>
          <p:cNvSpPr/>
          <p:nvPr>
            <p:ph idx="2" type="sldImg"/>
          </p:nvPr>
        </p:nvSpPr>
        <p:spPr>
          <a:xfrm>
            <a:off x="3363912" y="2366962"/>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70" name="Google Shape;170;p11:notes"/>
          <p:cNvSpPr txBox="1"/>
          <p:nvPr>
            <p:ph idx="1" type="body"/>
          </p:nvPr>
        </p:nvSpPr>
        <p:spPr>
          <a:xfrm>
            <a:off x="914400" y="4343400"/>
            <a:ext cx="5029200" cy="41148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4950" lIns="89900" spcFirstLastPara="1" rIns="89900" wrap="square" tIns="44950">
            <a:noAutofit/>
          </a:bodyPr>
          <a:lstStyle/>
          <a:p>
            <a:pPr indent="0" lvl="0" marL="0" rtl="0" algn="just">
              <a:spcBef>
                <a:spcPts val="0"/>
              </a:spcBef>
              <a:spcAft>
                <a:spcPts val="0"/>
              </a:spcAft>
              <a:buSzPts val="1800"/>
              <a:buFont typeface="Arimo"/>
              <a:buNone/>
            </a:pPr>
            <a:r>
              <a:rPr lang="en-US">
                <a:latin typeface="Arimo"/>
                <a:ea typeface="Arimo"/>
                <a:cs typeface="Arimo"/>
                <a:sym typeface="Arimo"/>
              </a:rPr>
              <a:t>Having scalar values also means that all instances of a record type must contain the same number of fields.</a:t>
            </a:r>
            <a:endParaRPr/>
          </a:p>
          <a:p>
            <a:pPr indent="0" lvl="0" marL="0" rtl="0" algn="just">
              <a:spcBef>
                <a:spcPts val="0"/>
              </a:spcBef>
              <a:spcAft>
                <a:spcPts val="0"/>
              </a:spcAft>
              <a:buSzPts val="1800"/>
              <a:buFont typeface="Arimo"/>
              <a:buNone/>
            </a:pPr>
            <a:r>
              <a:rPr lang="en-US">
                <a:latin typeface="Arimo"/>
                <a:ea typeface="Arimo"/>
                <a:cs typeface="Arimo"/>
                <a:sym typeface="Arimo"/>
              </a:rPr>
              <a:t>A table not in first normal form is called un normalized</a:t>
            </a:r>
            <a:endParaRPr/>
          </a:p>
          <a:p>
            <a:pPr indent="0" lvl="0" marL="0" rtl="0" algn="l">
              <a:spcBef>
                <a:spcPts val="0"/>
              </a:spcBef>
              <a:spcAft>
                <a:spcPts val="0"/>
              </a:spcAft>
              <a:buNone/>
            </a:pPr>
            <a:r>
              <a:t/>
            </a:r>
            <a:endParaRPr>
              <a:latin typeface="Arimo"/>
              <a:ea typeface="Arimo"/>
              <a:cs typeface="Arimo"/>
              <a:sym typeface="Arim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FF"/>
              </a:buClr>
              <a:buSzPts val="2400"/>
              <a:buFont typeface="Arial"/>
              <a:buNone/>
            </a:pPr>
            <a:fld id="{00000000-1234-1234-1234-123412341234}" type="slidenum">
              <a:rPr b="1" i="0" lang="en-US" sz="2400" u="none">
                <a:solidFill>
                  <a:srgbClr val="0000FF"/>
                </a:solidFill>
                <a:latin typeface="Arial"/>
                <a:ea typeface="Arial"/>
                <a:cs typeface="Arial"/>
                <a:sym typeface="Arial"/>
              </a:rPr>
              <a:t>‹#›</a:t>
            </a:fld>
            <a:endParaRPr/>
          </a:p>
        </p:txBody>
      </p:sp>
      <p:sp>
        <p:nvSpPr>
          <p:cNvPr id="282" name="Google Shape;282;p12:notes"/>
          <p:cNvSpPr/>
          <p:nvPr>
            <p:ph idx="2" type="sldImg"/>
          </p:nvPr>
        </p:nvSpPr>
        <p:spPr>
          <a:xfrm>
            <a:off x="3363912" y="2366962"/>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83" name="Google Shape;283;p12:notes"/>
          <p:cNvSpPr txBox="1"/>
          <p:nvPr>
            <p:ph idx="1" type="body"/>
          </p:nvPr>
        </p:nvSpPr>
        <p:spPr>
          <a:xfrm>
            <a:off x="914400" y="4343400"/>
            <a:ext cx="5029200" cy="41148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4950" lIns="89900" spcFirstLastPara="1" rIns="89900" wrap="square" tIns="44950">
            <a:noAutofit/>
          </a:bodyPr>
          <a:lstStyle/>
          <a:p>
            <a:pPr indent="0" lvl="0" marL="0" rtl="0" algn="just">
              <a:spcBef>
                <a:spcPts val="0"/>
              </a:spcBef>
              <a:spcAft>
                <a:spcPts val="0"/>
              </a:spcAft>
              <a:buSzPts val="1800"/>
              <a:buFont typeface="Arimo"/>
              <a:buNone/>
            </a:pPr>
            <a:r>
              <a:rPr lang="en-US">
                <a:latin typeface="Arimo"/>
                <a:ea typeface="Arimo"/>
                <a:cs typeface="Arimo"/>
                <a:sym typeface="Arimo"/>
              </a:rPr>
              <a:t>1.</a:t>
            </a:r>
            <a:r>
              <a:rPr lang="en-US"/>
              <a:t> The designated key</a:t>
            </a:r>
            <a:r>
              <a:rPr lang="en-US">
                <a:latin typeface="Arimo"/>
                <a:ea typeface="Arimo"/>
                <a:cs typeface="Arimo"/>
                <a:sym typeface="Arimo"/>
              </a:rPr>
              <a:t> will be the primary key of the original table concatenated with one or more data items from the new table.</a:t>
            </a:r>
            <a:endParaRPr/>
          </a:p>
          <a:p>
            <a:pPr indent="0" lvl="0" marL="0" rtl="0" algn="just">
              <a:spcBef>
                <a:spcPts val="0"/>
              </a:spcBef>
              <a:spcAft>
                <a:spcPts val="0"/>
              </a:spcAft>
              <a:buNone/>
            </a:pPr>
            <a:r>
              <a:rPr lang="en-US">
                <a:latin typeface="Arimo"/>
                <a:ea typeface="Arimo"/>
                <a:cs typeface="Arimo"/>
                <a:sym typeface="Arimo"/>
              </a:rPr>
              <a:t>For the first table the primary key is ISBN</a:t>
            </a:r>
            <a:endParaRPr/>
          </a:p>
          <a:p>
            <a:pPr indent="0" lvl="0" marL="0" rtl="0" algn="just">
              <a:spcBef>
                <a:spcPts val="0"/>
              </a:spcBef>
              <a:spcAft>
                <a:spcPts val="0"/>
              </a:spcAft>
              <a:buNone/>
            </a:pPr>
            <a:r>
              <a:rPr lang="en-US">
                <a:latin typeface="Arimo"/>
                <a:ea typeface="Arimo"/>
                <a:cs typeface="Arimo"/>
                <a:sym typeface="Arimo"/>
              </a:rPr>
              <a:t>For the second table the primary key is ISBN + Author Name</a:t>
            </a:r>
            <a:endParaRPr/>
          </a:p>
          <a:p>
            <a:pPr indent="0" lvl="0" marL="0" rtl="0" algn="l">
              <a:spcBef>
                <a:spcPts val="0"/>
              </a:spcBef>
              <a:spcAft>
                <a:spcPts val="0"/>
              </a:spcAft>
              <a:buNone/>
            </a:pPr>
            <a:r>
              <a:t/>
            </a:r>
            <a:endParaRPr>
              <a:latin typeface="Arimo"/>
              <a:ea typeface="Arimo"/>
              <a:cs typeface="Arimo"/>
              <a:sym typeface="Arim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1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FF"/>
              </a:buClr>
              <a:buSzPts val="2400"/>
              <a:buFont typeface="Arial"/>
              <a:buNone/>
            </a:pPr>
            <a:fld id="{00000000-1234-1234-1234-123412341234}" type="slidenum">
              <a:rPr b="1" i="0" lang="en-US" sz="2400" u="none">
                <a:solidFill>
                  <a:srgbClr val="0000FF"/>
                </a:solidFill>
                <a:latin typeface="Arial"/>
                <a:ea typeface="Arial"/>
                <a:cs typeface="Arial"/>
                <a:sym typeface="Arial"/>
              </a:rPr>
              <a:t>‹#›</a:t>
            </a:fld>
            <a:endParaRPr/>
          </a:p>
        </p:txBody>
      </p:sp>
      <p:sp>
        <p:nvSpPr>
          <p:cNvPr id="436" name="Google Shape;436;p13:notes"/>
          <p:cNvSpPr/>
          <p:nvPr>
            <p:ph idx="2" type="sldImg"/>
          </p:nvPr>
        </p:nvSpPr>
        <p:spPr>
          <a:xfrm>
            <a:off x="3363912" y="2366962"/>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37" name="Google Shape;437;p13:notes"/>
          <p:cNvSpPr txBox="1"/>
          <p:nvPr>
            <p:ph idx="1" type="body"/>
          </p:nvPr>
        </p:nvSpPr>
        <p:spPr>
          <a:xfrm>
            <a:off x="914400" y="4343400"/>
            <a:ext cx="5029200" cy="41148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4950" lIns="89900" spcFirstLastPara="1" rIns="89900" wrap="square" tIns="44950">
            <a:noAutofit/>
          </a:bodyPr>
          <a:lstStyle/>
          <a:p>
            <a:pPr indent="0" lvl="0" marL="0" rtl="0" algn="l">
              <a:spcBef>
                <a:spcPts val="0"/>
              </a:spcBef>
              <a:spcAft>
                <a:spcPts val="0"/>
              </a:spcAft>
              <a:buSzPts val="1800"/>
              <a:buNone/>
            </a:pPr>
            <a:r>
              <a:rPr lang="en-US"/>
              <a:t>Notes to Instructor: Need more rigor in the functional dependencies. With a few examples. May be create a class assignment for functional dependencies.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1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FF"/>
              </a:buClr>
              <a:buSzPts val="2400"/>
              <a:buFont typeface="Arial"/>
              <a:buNone/>
            </a:pPr>
            <a:fld id="{00000000-1234-1234-1234-123412341234}" type="slidenum">
              <a:rPr b="1" i="0" lang="en-US" sz="2400" u="none">
                <a:solidFill>
                  <a:srgbClr val="0000FF"/>
                </a:solidFill>
                <a:latin typeface="Arial"/>
                <a:ea typeface="Arial"/>
                <a:cs typeface="Arial"/>
                <a:sym typeface="Arial"/>
              </a:rPr>
              <a:t>‹#›</a:t>
            </a:fld>
            <a:endParaRPr/>
          </a:p>
        </p:txBody>
      </p:sp>
      <p:sp>
        <p:nvSpPr>
          <p:cNvPr id="489" name="Google Shape;489;p14:notes"/>
          <p:cNvSpPr/>
          <p:nvPr>
            <p:ph idx="2" type="sldImg"/>
          </p:nvPr>
        </p:nvSpPr>
        <p:spPr>
          <a:xfrm>
            <a:off x="3363912" y="2366962"/>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90" name="Google Shape;490;p14:notes"/>
          <p:cNvSpPr txBox="1"/>
          <p:nvPr>
            <p:ph idx="1" type="body"/>
          </p:nvPr>
        </p:nvSpPr>
        <p:spPr>
          <a:xfrm>
            <a:off x="914400" y="4343400"/>
            <a:ext cx="5029200" cy="41148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4950" lIns="89900" spcFirstLastPara="1" rIns="89900" wrap="square" tIns="4495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p1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FF"/>
              </a:buClr>
              <a:buSzPts val="2400"/>
              <a:buFont typeface="Arial"/>
              <a:buNone/>
            </a:pPr>
            <a:fld id="{00000000-1234-1234-1234-123412341234}" type="slidenum">
              <a:rPr b="1" i="0" lang="en-US" sz="2400" u="none">
                <a:solidFill>
                  <a:srgbClr val="0000FF"/>
                </a:solidFill>
                <a:latin typeface="Arial"/>
                <a:ea typeface="Arial"/>
                <a:cs typeface="Arial"/>
                <a:sym typeface="Arial"/>
              </a:rPr>
              <a:t>‹#›</a:t>
            </a:fld>
            <a:endParaRPr/>
          </a:p>
        </p:txBody>
      </p:sp>
      <p:sp>
        <p:nvSpPr>
          <p:cNvPr id="607" name="Google Shape;607;p15:notes"/>
          <p:cNvSpPr/>
          <p:nvPr>
            <p:ph idx="2" type="sldImg"/>
          </p:nvPr>
        </p:nvSpPr>
        <p:spPr>
          <a:xfrm>
            <a:off x="3363912" y="2366962"/>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08" name="Google Shape;608;p15:notes"/>
          <p:cNvSpPr txBox="1"/>
          <p:nvPr>
            <p:ph idx="1" type="body"/>
          </p:nvPr>
        </p:nvSpPr>
        <p:spPr>
          <a:xfrm>
            <a:off x="914400" y="4343400"/>
            <a:ext cx="5029200" cy="41148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4950" lIns="89900" spcFirstLastPara="1" rIns="89900" wrap="square" tIns="4495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p1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FF"/>
              </a:buClr>
              <a:buSzPts val="2400"/>
              <a:buFont typeface="Arial"/>
              <a:buNone/>
            </a:pPr>
            <a:fld id="{00000000-1234-1234-1234-123412341234}" type="slidenum">
              <a:rPr b="1" i="0" lang="en-US" sz="2400" u="none">
                <a:solidFill>
                  <a:srgbClr val="0000FF"/>
                </a:solidFill>
                <a:latin typeface="Arial"/>
                <a:ea typeface="Arial"/>
                <a:cs typeface="Arial"/>
                <a:sym typeface="Arial"/>
              </a:rPr>
              <a:t>‹#›</a:t>
            </a:fld>
            <a:endParaRPr/>
          </a:p>
        </p:txBody>
      </p:sp>
      <p:sp>
        <p:nvSpPr>
          <p:cNvPr id="614" name="Google Shape;614;p16:notes"/>
          <p:cNvSpPr/>
          <p:nvPr>
            <p:ph idx="2" type="sldImg"/>
          </p:nvPr>
        </p:nvSpPr>
        <p:spPr>
          <a:xfrm>
            <a:off x="3363912" y="2366962"/>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15" name="Google Shape;615;p16:notes"/>
          <p:cNvSpPr txBox="1"/>
          <p:nvPr>
            <p:ph idx="1" type="body"/>
          </p:nvPr>
        </p:nvSpPr>
        <p:spPr>
          <a:xfrm>
            <a:off x="914400" y="4343400"/>
            <a:ext cx="5029200" cy="41148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4950" lIns="89900" spcFirstLastPara="1" rIns="89900" wrap="square" tIns="4495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p1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FF"/>
              </a:buClr>
              <a:buSzPts val="2400"/>
              <a:buFont typeface="Arial"/>
              <a:buNone/>
            </a:pPr>
            <a:fld id="{00000000-1234-1234-1234-123412341234}" type="slidenum">
              <a:rPr b="1" i="0" lang="en-US" sz="2400" u="none">
                <a:solidFill>
                  <a:srgbClr val="0000FF"/>
                </a:solidFill>
                <a:latin typeface="Arial"/>
                <a:ea typeface="Arial"/>
                <a:cs typeface="Arial"/>
                <a:sym typeface="Arial"/>
              </a:rPr>
              <a:t>‹#›</a:t>
            </a:fld>
            <a:endParaRPr/>
          </a:p>
        </p:txBody>
      </p:sp>
      <p:sp>
        <p:nvSpPr>
          <p:cNvPr id="621" name="Google Shape;621;p17:notes"/>
          <p:cNvSpPr/>
          <p:nvPr>
            <p:ph idx="2" type="sldImg"/>
          </p:nvPr>
        </p:nvSpPr>
        <p:spPr>
          <a:xfrm>
            <a:off x="3363912" y="2366962"/>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22" name="Google Shape;622;p17:notes"/>
          <p:cNvSpPr txBox="1"/>
          <p:nvPr>
            <p:ph idx="1" type="body"/>
          </p:nvPr>
        </p:nvSpPr>
        <p:spPr>
          <a:xfrm>
            <a:off x="914400" y="4343400"/>
            <a:ext cx="5029200" cy="41148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4950" lIns="89900" spcFirstLastPara="1" rIns="89900" wrap="square" tIns="4495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p1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FF"/>
              </a:buClr>
              <a:buSzPts val="2400"/>
              <a:buFont typeface="Arial"/>
              <a:buNone/>
            </a:pPr>
            <a:fld id="{00000000-1234-1234-1234-123412341234}" type="slidenum">
              <a:rPr b="1" i="0" lang="en-US" sz="2400" u="none">
                <a:solidFill>
                  <a:srgbClr val="0000FF"/>
                </a:solidFill>
                <a:latin typeface="Arial"/>
                <a:ea typeface="Arial"/>
                <a:cs typeface="Arial"/>
                <a:sym typeface="Arial"/>
              </a:rPr>
              <a:t>‹#›</a:t>
            </a:fld>
            <a:endParaRPr/>
          </a:p>
        </p:txBody>
      </p:sp>
      <p:sp>
        <p:nvSpPr>
          <p:cNvPr id="628" name="Google Shape;628;p18:notes"/>
          <p:cNvSpPr/>
          <p:nvPr>
            <p:ph idx="2" type="sldImg"/>
          </p:nvPr>
        </p:nvSpPr>
        <p:spPr>
          <a:xfrm>
            <a:off x="3363912" y="2366962"/>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29" name="Google Shape;629;p18:notes"/>
          <p:cNvSpPr txBox="1"/>
          <p:nvPr>
            <p:ph idx="1" type="body"/>
          </p:nvPr>
        </p:nvSpPr>
        <p:spPr>
          <a:xfrm>
            <a:off x="914400" y="4343400"/>
            <a:ext cx="5029200" cy="41148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4950" lIns="89900" spcFirstLastPara="1" rIns="89900" wrap="square" tIns="44950">
            <a:noAutofit/>
          </a:bodyPr>
          <a:lstStyle/>
          <a:p>
            <a:pPr indent="0" lvl="0" marL="228600" rtl="0" algn="just">
              <a:spcBef>
                <a:spcPts val="0"/>
              </a:spcBef>
              <a:spcAft>
                <a:spcPts val="0"/>
              </a:spcAft>
              <a:buSzPts val="1800"/>
              <a:buFont typeface="Arimo"/>
              <a:buNone/>
            </a:pPr>
            <a:r>
              <a:rPr lang="en-US">
                <a:latin typeface="Arimo"/>
                <a:ea typeface="Arimo"/>
                <a:cs typeface="Arimo"/>
                <a:sym typeface="Arimo"/>
              </a:rPr>
              <a:t>Let us consider the problems with the movie studio database:</a:t>
            </a:r>
            <a:endParaRPr/>
          </a:p>
          <a:p>
            <a:pPr indent="-114300" lvl="0" marL="228600" rtl="0" algn="just">
              <a:spcBef>
                <a:spcPts val="0"/>
              </a:spcBef>
              <a:spcAft>
                <a:spcPts val="0"/>
              </a:spcAft>
              <a:buSzPts val="1800"/>
              <a:buAutoNum type="arabicPeriod"/>
            </a:pPr>
            <a:r>
              <a:rPr lang="en-US"/>
              <a:t>Redundancy – City Population is repeated many times</a:t>
            </a:r>
            <a:endParaRPr/>
          </a:p>
          <a:p>
            <a:pPr indent="-114300" lvl="0" marL="228600" rtl="0" algn="just">
              <a:spcBef>
                <a:spcPts val="0"/>
              </a:spcBef>
              <a:spcAft>
                <a:spcPts val="0"/>
              </a:spcAft>
              <a:buSzPts val="1800"/>
              <a:buAutoNum type="arabicPeriod"/>
            </a:pPr>
            <a:r>
              <a:rPr lang="en-US"/>
              <a:t>Insertion anomaly – Whenever we add a new record we have to add unnecessary information. We can not add record until we know information about the city population</a:t>
            </a:r>
            <a:endParaRPr/>
          </a:p>
          <a:p>
            <a:pPr indent="-114300" lvl="0" marL="228600" rtl="0" algn="just">
              <a:spcBef>
                <a:spcPts val="0"/>
              </a:spcBef>
              <a:spcAft>
                <a:spcPts val="0"/>
              </a:spcAft>
              <a:buSzPts val="1800"/>
              <a:buAutoNum type="arabicPeriod"/>
            </a:pPr>
            <a:r>
              <a:rPr lang="en-US"/>
              <a:t>Deletion anomaly – Whenever we delete a record, useful information is deleted.</a:t>
            </a:r>
            <a:endParaRPr/>
          </a:p>
          <a:p>
            <a:pPr indent="0" lvl="0" marL="228600" rtl="0" algn="just">
              <a:spcBef>
                <a:spcPts val="0"/>
              </a:spcBef>
              <a:spcAft>
                <a:spcPts val="0"/>
              </a:spcAft>
              <a:buSzPts val="1800"/>
              <a:buNone/>
            </a:pPr>
            <a:r>
              <a:rPr lang="en-US"/>
              <a:t>Update anomaly – The City Population needs to be updated in more than one location if it changes.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p1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FF"/>
              </a:buClr>
              <a:buSzPts val="2400"/>
              <a:buFont typeface="Arial"/>
              <a:buNone/>
            </a:pPr>
            <a:fld id="{00000000-1234-1234-1234-123412341234}" type="slidenum">
              <a:rPr b="1" i="0" lang="en-US" sz="2400" u="none">
                <a:solidFill>
                  <a:srgbClr val="0000FF"/>
                </a:solidFill>
                <a:latin typeface="Arial"/>
                <a:ea typeface="Arial"/>
                <a:cs typeface="Arial"/>
                <a:sym typeface="Arial"/>
              </a:rPr>
              <a:t>‹#›</a:t>
            </a:fld>
            <a:endParaRPr/>
          </a:p>
        </p:txBody>
      </p:sp>
      <p:sp>
        <p:nvSpPr>
          <p:cNvPr id="635" name="Google Shape;635;p19:notes"/>
          <p:cNvSpPr/>
          <p:nvPr>
            <p:ph idx="2" type="sldImg"/>
          </p:nvPr>
        </p:nvSpPr>
        <p:spPr>
          <a:xfrm>
            <a:off x="3363912" y="2366962"/>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36" name="Google Shape;636;p19:notes"/>
          <p:cNvSpPr txBox="1"/>
          <p:nvPr>
            <p:ph idx="1" type="body"/>
          </p:nvPr>
        </p:nvSpPr>
        <p:spPr>
          <a:xfrm>
            <a:off x="914400" y="4343400"/>
            <a:ext cx="5029200" cy="41148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4950" lIns="89900" spcFirstLastPara="1" rIns="89900" wrap="square" tIns="44950">
            <a:noAutofit/>
          </a:bodyPr>
          <a:lstStyle/>
          <a:p>
            <a:pPr indent="0" lvl="0" marL="0" rtl="0" algn="just">
              <a:spcBef>
                <a:spcPts val="0"/>
              </a:spcBef>
              <a:spcAft>
                <a:spcPts val="0"/>
              </a:spcAft>
              <a:buSzPts val="1800"/>
              <a:buFont typeface="Arimo"/>
              <a:buNone/>
            </a:pPr>
            <a:r>
              <a:rPr lang="en-US">
                <a:latin typeface="Arimo"/>
                <a:ea typeface="Arimo"/>
                <a:cs typeface="Arimo"/>
                <a:sym typeface="Arimo"/>
              </a:rPr>
              <a:t>If there is a table with columns A,B,C,D with Primary Key (A,B) &amp; D is dependant on A (alone) then to be 2NF, you should reduce (split) tables as:</a:t>
            </a:r>
            <a:endParaRPr>
              <a:solidFill>
                <a:srgbClr val="0000FF"/>
              </a:solidFill>
              <a:latin typeface="Arimo"/>
              <a:ea typeface="Arimo"/>
              <a:cs typeface="Arimo"/>
              <a:sym typeface="Arimo"/>
            </a:endParaRPr>
          </a:p>
          <a:p>
            <a:pPr indent="0" lvl="1" marL="0" rtl="0" algn="just">
              <a:spcBef>
                <a:spcPts val="0"/>
              </a:spcBef>
              <a:spcAft>
                <a:spcPts val="0"/>
              </a:spcAft>
              <a:buNone/>
            </a:pPr>
            <a:r>
              <a:rPr lang="en-US">
                <a:latin typeface="Arimo"/>
                <a:ea typeface="Arimo"/>
                <a:cs typeface="Arimo"/>
                <a:sym typeface="Arimo"/>
              </a:rPr>
              <a:t>Table with columns A,D with  Primary Key (A)</a:t>
            </a:r>
            <a:endParaRPr/>
          </a:p>
          <a:p>
            <a:pPr indent="0" lvl="1" marL="0" rtl="0" algn="l">
              <a:spcBef>
                <a:spcPts val="0"/>
              </a:spcBef>
              <a:spcAft>
                <a:spcPts val="0"/>
              </a:spcAft>
              <a:buNone/>
            </a:pPr>
            <a:r>
              <a:rPr lang="en-US"/>
              <a:t>Table with columns A,B,C with  Primary Key (A,B)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FF"/>
              </a:buClr>
              <a:buSzPts val="2400"/>
              <a:buFont typeface="Arial"/>
              <a:buNone/>
            </a:pPr>
            <a:fld id="{00000000-1234-1234-1234-123412341234}" type="slidenum">
              <a:rPr b="1" i="0" lang="en-US" sz="2400" u="none" cap="none" strike="noStrike">
                <a:solidFill>
                  <a:srgbClr val="0000FF"/>
                </a:solidFill>
                <a:latin typeface="Arial"/>
                <a:ea typeface="Arial"/>
                <a:cs typeface="Arial"/>
                <a:sym typeface="Arial"/>
              </a:rPr>
              <a:t>‹#›</a:t>
            </a:fld>
            <a:endParaRPr/>
          </a:p>
        </p:txBody>
      </p:sp>
      <p:sp>
        <p:nvSpPr>
          <p:cNvPr id="93" name="Google Shape;93;p2:notes"/>
          <p:cNvSpPr/>
          <p:nvPr>
            <p:ph idx="2" type="sldImg"/>
          </p:nvPr>
        </p:nvSpPr>
        <p:spPr>
          <a:xfrm>
            <a:off x="3363912" y="2366962"/>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94" name="Google Shape;94;p2:notes"/>
          <p:cNvSpPr txBox="1"/>
          <p:nvPr>
            <p:ph idx="1" type="body"/>
          </p:nvPr>
        </p:nvSpPr>
        <p:spPr>
          <a:xfrm>
            <a:off x="914400" y="4343400"/>
            <a:ext cx="5029200" cy="41148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4950" lIns="89900" spcFirstLastPara="1" rIns="89900" wrap="square" tIns="4495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p2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FF"/>
              </a:buClr>
              <a:buSzPts val="2400"/>
              <a:buFont typeface="Arial"/>
              <a:buNone/>
            </a:pPr>
            <a:fld id="{00000000-1234-1234-1234-123412341234}" type="slidenum">
              <a:rPr b="1" i="0" lang="en-US" sz="2400" u="none">
                <a:solidFill>
                  <a:srgbClr val="0000FF"/>
                </a:solidFill>
                <a:latin typeface="Arial"/>
                <a:ea typeface="Arial"/>
                <a:cs typeface="Arial"/>
                <a:sym typeface="Arial"/>
              </a:rPr>
              <a:t>‹#›</a:t>
            </a:fld>
            <a:endParaRPr/>
          </a:p>
        </p:txBody>
      </p:sp>
      <p:sp>
        <p:nvSpPr>
          <p:cNvPr id="642" name="Google Shape;642;p20:notes"/>
          <p:cNvSpPr/>
          <p:nvPr>
            <p:ph idx="2" type="sldImg"/>
          </p:nvPr>
        </p:nvSpPr>
        <p:spPr>
          <a:xfrm>
            <a:off x="3363912" y="2366962"/>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43" name="Google Shape;643;p20:notes"/>
          <p:cNvSpPr txBox="1"/>
          <p:nvPr>
            <p:ph idx="1" type="body"/>
          </p:nvPr>
        </p:nvSpPr>
        <p:spPr>
          <a:xfrm>
            <a:off x="914400" y="4343400"/>
            <a:ext cx="5029200" cy="41148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4950" lIns="89900" spcFirstLastPara="1" rIns="89900" wrap="square" tIns="4495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p2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FF"/>
              </a:buClr>
              <a:buSzPts val="2400"/>
              <a:buFont typeface="Arial"/>
              <a:buNone/>
            </a:pPr>
            <a:fld id="{00000000-1234-1234-1234-123412341234}" type="slidenum">
              <a:rPr b="1" i="0" lang="en-US" sz="2400" u="none">
                <a:solidFill>
                  <a:srgbClr val="0000FF"/>
                </a:solidFill>
                <a:latin typeface="Arial"/>
                <a:ea typeface="Arial"/>
                <a:cs typeface="Arial"/>
                <a:sym typeface="Arial"/>
              </a:rPr>
              <a:t>‹#›</a:t>
            </a:fld>
            <a:endParaRPr/>
          </a:p>
        </p:txBody>
      </p:sp>
      <p:sp>
        <p:nvSpPr>
          <p:cNvPr id="649" name="Google Shape;649;p21:notes"/>
          <p:cNvSpPr/>
          <p:nvPr>
            <p:ph idx="2" type="sldImg"/>
          </p:nvPr>
        </p:nvSpPr>
        <p:spPr>
          <a:xfrm>
            <a:off x="3363912" y="2366962"/>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50" name="Google Shape;650;p21:notes"/>
          <p:cNvSpPr txBox="1"/>
          <p:nvPr>
            <p:ph idx="1" type="body"/>
          </p:nvPr>
        </p:nvSpPr>
        <p:spPr>
          <a:xfrm>
            <a:off x="914400" y="4343400"/>
            <a:ext cx="5029200" cy="41148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4950" lIns="89900" spcFirstLastPara="1" rIns="89900" wrap="square" tIns="4495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p2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FF"/>
              </a:buClr>
              <a:buSzPts val="2400"/>
              <a:buFont typeface="Arial"/>
              <a:buNone/>
            </a:pPr>
            <a:fld id="{00000000-1234-1234-1234-123412341234}" type="slidenum">
              <a:rPr b="1" i="0" lang="en-US" sz="2400" u="none">
                <a:solidFill>
                  <a:srgbClr val="0000FF"/>
                </a:solidFill>
                <a:latin typeface="Arial"/>
                <a:ea typeface="Arial"/>
                <a:cs typeface="Arial"/>
                <a:sym typeface="Arial"/>
              </a:rPr>
              <a:t>‹#›</a:t>
            </a:fld>
            <a:endParaRPr/>
          </a:p>
        </p:txBody>
      </p:sp>
      <p:sp>
        <p:nvSpPr>
          <p:cNvPr id="656" name="Google Shape;656;p22:notes"/>
          <p:cNvSpPr/>
          <p:nvPr>
            <p:ph idx="2" type="sldImg"/>
          </p:nvPr>
        </p:nvSpPr>
        <p:spPr>
          <a:xfrm>
            <a:off x="3363912" y="2366962"/>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57" name="Google Shape;657;p22:notes"/>
          <p:cNvSpPr txBox="1"/>
          <p:nvPr>
            <p:ph idx="1" type="body"/>
          </p:nvPr>
        </p:nvSpPr>
        <p:spPr>
          <a:xfrm>
            <a:off x="914400" y="4343400"/>
            <a:ext cx="5029200" cy="41148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4950" lIns="89900" spcFirstLastPara="1" rIns="89900" wrap="square" tIns="4495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p2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FF"/>
              </a:buClr>
              <a:buSzPts val="2400"/>
              <a:buFont typeface="Arial"/>
              <a:buNone/>
            </a:pPr>
            <a:fld id="{00000000-1234-1234-1234-123412341234}" type="slidenum">
              <a:rPr b="1" i="0" lang="en-US" sz="2400" u="none">
                <a:solidFill>
                  <a:srgbClr val="0000FF"/>
                </a:solidFill>
                <a:latin typeface="Arial"/>
                <a:ea typeface="Arial"/>
                <a:cs typeface="Arial"/>
                <a:sym typeface="Arial"/>
              </a:rPr>
              <a:t>‹#›</a:t>
            </a:fld>
            <a:endParaRPr/>
          </a:p>
        </p:txBody>
      </p:sp>
      <p:sp>
        <p:nvSpPr>
          <p:cNvPr id="663" name="Google Shape;663;p23:notes"/>
          <p:cNvSpPr/>
          <p:nvPr>
            <p:ph idx="2" type="sldImg"/>
          </p:nvPr>
        </p:nvSpPr>
        <p:spPr>
          <a:xfrm>
            <a:off x="3363912" y="2366962"/>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64" name="Google Shape;664;p23:notes"/>
          <p:cNvSpPr txBox="1"/>
          <p:nvPr>
            <p:ph idx="1" type="body"/>
          </p:nvPr>
        </p:nvSpPr>
        <p:spPr>
          <a:xfrm>
            <a:off x="914400" y="4343400"/>
            <a:ext cx="5029200" cy="41148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4950" lIns="89900" spcFirstLastPara="1" rIns="89900" wrap="square" tIns="44950">
            <a:noAutofit/>
          </a:bodyPr>
          <a:lstStyle/>
          <a:p>
            <a:pPr indent="0" lvl="0" marL="0" rtl="0" algn="l">
              <a:spcBef>
                <a:spcPts val="0"/>
              </a:spcBef>
              <a:spcAft>
                <a:spcPts val="0"/>
              </a:spcAft>
              <a:buSzPts val="1800"/>
              <a:buNone/>
            </a:pPr>
            <a:r>
              <a:rPr lang="en-US"/>
              <a:t>In the Book Schema Third Normal Form is violated since a non-key field is dependent on another non-key field and is transitively dependent on the primary key.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p2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FF"/>
              </a:buClr>
              <a:buSzPts val="2400"/>
              <a:buFont typeface="Arial"/>
              <a:buNone/>
            </a:pPr>
            <a:fld id="{00000000-1234-1234-1234-123412341234}" type="slidenum">
              <a:rPr b="1" i="0" lang="en-US" sz="2400" u="none">
                <a:solidFill>
                  <a:srgbClr val="0000FF"/>
                </a:solidFill>
                <a:latin typeface="Arial"/>
                <a:ea typeface="Arial"/>
                <a:cs typeface="Arial"/>
                <a:sym typeface="Arial"/>
              </a:rPr>
              <a:t>‹#›</a:t>
            </a:fld>
            <a:endParaRPr/>
          </a:p>
        </p:txBody>
      </p:sp>
      <p:sp>
        <p:nvSpPr>
          <p:cNvPr id="670" name="Google Shape;670;p24:notes"/>
          <p:cNvSpPr/>
          <p:nvPr>
            <p:ph idx="2" type="sldImg"/>
          </p:nvPr>
        </p:nvSpPr>
        <p:spPr>
          <a:xfrm>
            <a:off x="3363912" y="2366962"/>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71" name="Google Shape;671;p24:notes"/>
          <p:cNvSpPr txBox="1"/>
          <p:nvPr>
            <p:ph idx="1" type="body"/>
          </p:nvPr>
        </p:nvSpPr>
        <p:spPr>
          <a:xfrm>
            <a:off x="914400" y="4343400"/>
            <a:ext cx="5029200" cy="41148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4950" lIns="89900" spcFirstLastPara="1" rIns="89900" wrap="square" tIns="44950">
            <a:noAutofit/>
          </a:bodyPr>
          <a:lstStyle/>
          <a:p>
            <a:pPr indent="0" lvl="0" marL="228600" rtl="0" algn="just">
              <a:spcBef>
                <a:spcPts val="0"/>
              </a:spcBef>
              <a:spcAft>
                <a:spcPts val="0"/>
              </a:spcAft>
              <a:buSzPts val="1800"/>
              <a:buFont typeface="Arimo"/>
              <a:buNone/>
            </a:pPr>
            <a:r>
              <a:rPr lang="en-US">
                <a:latin typeface="Arimo"/>
                <a:ea typeface="Arimo"/>
                <a:cs typeface="Arimo"/>
                <a:sym typeface="Arimo"/>
              </a:rPr>
              <a:t>Let us consider the problems with the movie studio database:</a:t>
            </a:r>
            <a:endParaRPr/>
          </a:p>
          <a:p>
            <a:pPr indent="-114300" lvl="0" marL="228600" rtl="0" algn="just">
              <a:spcBef>
                <a:spcPts val="0"/>
              </a:spcBef>
              <a:spcAft>
                <a:spcPts val="0"/>
              </a:spcAft>
              <a:buSzPts val="1800"/>
              <a:buAutoNum type="arabicPeriod"/>
            </a:pPr>
            <a:r>
              <a:rPr lang="en-US"/>
              <a:t>Redundancy – City Population is repeated many times</a:t>
            </a:r>
            <a:endParaRPr/>
          </a:p>
          <a:p>
            <a:pPr indent="-114300" lvl="0" marL="228600" rtl="0" algn="just">
              <a:spcBef>
                <a:spcPts val="0"/>
              </a:spcBef>
              <a:spcAft>
                <a:spcPts val="0"/>
              </a:spcAft>
              <a:buSzPts val="1800"/>
              <a:buAutoNum type="arabicPeriod"/>
            </a:pPr>
            <a:r>
              <a:rPr lang="en-US"/>
              <a:t>Insertion anomaly – Whenever we add a new record we have to add unnecessary information. We can not add record until we know information about the city population</a:t>
            </a:r>
            <a:endParaRPr/>
          </a:p>
          <a:p>
            <a:pPr indent="-114300" lvl="0" marL="228600" rtl="0" algn="just">
              <a:spcBef>
                <a:spcPts val="0"/>
              </a:spcBef>
              <a:spcAft>
                <a:spcPts val="0"/>
              </a:spcAft>
              <a:buSzPts val="1800"/>
              <a:buAutoNum type="arabicPeriod"/>
            </a:pPr>
            <a:r>
              <a:rPr lang="en-US"/>
              <a:t>Deletion anomaly – Whenever we delete a record, useful information is deleted.</a:t>
            </a:r>
            <a:endParaRPr/>
          </a:p>
          <a:p>
            <a:pPr indent="0" lvl="0" marL="228600" rtl="0" algn="just">
              <a:spcBef>
                <a:spcPts val="0"/>
              </a:spcBef>
              <a:spcAft>
                <a:spcPts val="0"/>
              </a:spcAft>
              <a:buSzPts val="1800"/>
              <a:buNone/>
            </a:pPr>
            <a:r>
              <a:rPr lang="en-US"/>
              <a:t>Update anomaly – The City Population needs to be updated in more than one location if it changes.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p2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FF"/>
              </a:buClr>
              <a:buSzPts val="2400"/>
              <a:buFont typeface="Arial"/>
              <a:buNone/>
            </a:pPr>
            <a:fld id="{00000000-1234-1234-1234-123412341234}" type="slidenum">
              <a:rPr b="1" i="0" lang="en-US" sz="2400" u="none">
                <a:solidFill>
                  <a:srgbClr val="0000FF"/>
                </a:solidFill>
                <a:latin typeface="Arial"/>
                <a:ea typeface="Arial"/>
                <a:cs typeface="Arial"/>
                <a:sym typeface="Arial"/>
              </a:rPr>
              <a:t>‹#›</a:t>
            </a:fld>
            <a:endParaRPr/>
          </a:p>
        </p:txBody>
      </p:sp>
      <p:sp>
        <p:nvSpPr>
          <p:cNvPr id="731" name="Google Shape;731;p25:notes"/>
          <p:cNvSpPr/>
          <p:nvPr>
            <p:ph idx="2" type="sldImg"/>
          </p:nvPr>
        </p:nvSpPr>
        <p:spPr>
          <a:xfrm>
            <a:off x="3363912" y="2366962"/>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732" name="Google Shape;732;p25:notes"/>
          <p:cNvSpPr txBox="1"/>
          <p:nvPr>
            <p:ph idx="1" type="body"/>
          </p:nvPr>
        </p:nvSpPr>
        <p:spPr>
          <a:xfrm>
            <a:off x="914400" y="4343400"/>
            <a:ext cx="5029200" cy="41148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4950" lIns="89900" spcFirstLastPara="1" rIns="89900" wrap="square" tIns="44950">
            <a:noAutofit/>
          </a:bodyPr>
          <a:lstStyle/>
          <a:p>
            <a:pPr indent="0" lvl="0" marL="228600" rtl="0" algn="just">
              <a:spcBef>
                <a:spcPts val="0"/>
              </a:spcBef>
              <a:spcAft>
                <a:spcPts val="0"/>
              </a:spcAft>
              <a:buClr>
                <a:srgbClr val="0000FF"/>
              </a:buClr>
              <a:buSzPts val="1800"/>
              <a:buFont typeface="Arimo"/>
              <a:buNone/>
            </a:pPr>
            <a:r>
              <a:rPr lang="en-US">
                <a:solidFill>
                  <a:srgbClr val="0000FF"/>
                </a:solidFill>
                <a:latin typeface="Arimo"/>
                <a:ea typeface="Arimo"/>
                <a:cs typeface="Arimo"/>
                <a:sym typeface="Arimo"/>
              </a:rPr>
              <a:t>If there is a table with columns A,B,C with Primary Key (A) and C is dependant on B (B </a:t>
            </a:r>
            <a:r>
              <a:rPr lang="en-US">
                <a:solidFill>
                  <a:srgbClr val="0000FF"/>
                </a:solidFill>
              </a:rPr>
              <a:t>🡪</a:t>
            </a:r>
            <a:r>
              <a:rPr lang="en-US">
                <a:solidFill>
                  <a:srgbClr val="0000FF"/>
                </a:solidFill>
                <a:latin typeface="Arimo"/>
                <a:ea typeface="Arimo"/>
                <a:cs typeface="Arimo"/>
                <a:sym typeface="Arimo"/>
              </a:rPr>
              <a:t> C) then to be 3NF, the tables become</a:t>
            </a:r>
            <a:endParaRPr/>
          </a:p>
          <a:p>
            <a:pPr indent="-114300" lvl="1" marL="685800" rtl="0" algn="just">
              <a:spcBef>
                <a:spcPts val="0"/>
              </a:spcBef>
              <a:spcAft>
                <a:spcPts val="0"/>
              </a:spcAft>
              <a:buClr>
                <a:srgbClr val="0000FF"/>
              </a:buClr>
              <a:buSzPts val="1800"/>
              <a:buFont typeface="Arimo"/>
              <a:buAutoNum type="arabicPeriod"/>
            </a:pPr>
            <a:r>
              <a:rPr lang="en-US">
                <a:solidFill>
                  <a:srgbClr val="0000FF"/>
                </a:solidFill>
                <a:latin typeface="Arimo"/>
                <a:ea typeface="Arimo"/>
                <a:cs typeface="Arimo"/>
                <a:sym typeface="Arimo"/>
              </a:rPr>
              <a:t>Table with columns B,C with Primary Key (B)</a:t>
            </a:r>
            <a:endParaRPr/>
          </a:p>
          <a:p>
            <a:pPr indent="-114300" lvl="1" marL="685800" rtl="0" algn="just">
              <a:spcBef>
                <a:spcPts val="0"/>
              </a:spcBef>
              <a:spcAft>
                <a:spcPts val="0"/>
              </a:spcAft>
              <a:buClr>
                <a:srgbClr val="0000FF"/>
              </a:buClr>
              <a:buSzPts val="1800"/>
              <a:buFont typeface="Arimo"/>
              <a:buAutoNum type="arabicPeriod"/>
            </a:pPr>
            <a:r>
              <a:rPr lang="en-US">
                <a:solidFill>
                  <a:srgbClr val="0000FF"/>
                </a:solidFill>
                <a:latin typeface="Arimo"/>
                <a:ea typeface="Arimo"/>
                <a:cs typeface="Arimo"/>
                <a:sym typeface="Arimo"/>
              </a:rPr>
              <a:t>Table with fields A,B with Primary Key ( A), and Foreign Key (B)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p2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FF"/>
              </a:buClr>
              <a:buSzPts val="2400"/>
              <a:buFont typeface="Arial"/>
              <a:buNone/>
            </a:pPr>
            <a:fld id="{00000000-1234-1234-1234-123412341234}" type="slidenum">
              <a:rPr b="1" i="0" lang="en-US" sz="2400" u="none">
                <a:solidFill>
                  <a:srgbClr val="0000FF"/>
                </a:solidFill>
                <a:latin typeface="Arial"/>
                <a:ea typeface="Arial"/>
                <a:cs typeface="Arial"/>
                <a:sym typeface="Arial"/>
              </a:rPr>
              <a:t>‹#›</a:t>
            </a:fld>
            <a:endParaRPr/>
          </a:p>
        </p:txBody>
      </p:sp>
      <p:sp>
        <p:nvSpPr>
          <p:cNvPr id="738" name="Google Shape;738;p26:notes"/>
          <p:cNvSpPr/>
          <p:nvPr>
            <p:ph idx="2" type="sldImg"/>
          </p:nvPr>
        </p:nvSpPr>
        <p:spPr>
          <a:xfrm>
            <a:off x="3363912" y="2366962"/>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739" name="Google Shape;739;p26:notes"/>
          <p:cNvSpPr txBox="1"/>
          <p:nvPr>
            <p:ph idx="1" type="body"/>
          </p:nvPr>
        </p:nvSpPr>
        <p:spPr>
          <a:xfrm>
            <a:off x="914400" y="4343400"/>
            <a:ext cx="5029200" cy="41148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4950" lIns="89900" spcFirstLastPara="1" rIns="89900" wrap="square" tIns="4495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p2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FF"/>
              </a:buClr>
              <a:buSzPts val="2400"/>
              <a:buFont typeface="Arial"/>
              <a:buNone/>
            </a:pPr>
            <a:fld id="{00000000-1234-1234-1234-123412341234}" type="slidenum">
              <a:rPr b="1" i="0" lang="en-US" sz="2400" u="none">
                <a:solidFill>
                  <a:srgbClr val="0000FF"/>
                </a:solidFill>
                <a:latin typeface="Arial"/>
                <a:ea typeface="Arial"/>
                <a:cs typeface="Arial"/>
                <a:sym typeface="Arial"/>
              </a:rPr>
              <a:t>‹#›</a:t>
            </a:fld>
            <a:endParaRPr/>
          </a:p>
        </p:txBody>
      </p:sp>
      <p:sp>
        <p:nvSpPr>
          <p:cNvPr id="805" name="Google Shape;805;p27:notes"/>
          <p:cNvSpPr/>
          <p:nvPr>
            <p:ph idx="2" type="sldImg"/>
          </p:nvPr>
        </p:nvSpPr>
        <p:spPr>
          <a:xfrm>
            <a:off x="3363912" y="2366962"/>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806" name="Google Shape;806;p27:notes"/>
          <p:cNvSpPr txBox="1"/>
          <p:nvPr>
            <p:ph idx="1" type="body"/>
          </p:nvPr>
        </p:nvSpPr>
        <p:spPr>
          <a:xfrm>
            <a:off x="914400" y="4343400"/>
            <a:ext cx="5029200" cy="41148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4950" lIns="89900" spcFirstLastPara="1" rIns="89900" wrap="square" tIns="44950">
            <a:noAutofit/>
          </a:bodyPr>
          <a:lstStyle/>
          <a:p>
            <a:pPr indent="0" lvl="0" marL="0" rtl="0" algn="l">
              <a:spcBef>
                <a:spcPts val="0"/>
              </a:spcBef>
              <a:spcAft>
                <a:spcPts val="0"/>
              </a:spcAft>
              <a:buSzPts val="1800"/>
              <a:buNone/>
            </a:pPr>
            <a:r>
              <a:rPr lang="en-US"/>
              <a:t>The second and third normal forms assume that all attributes not part of the candidate keys depend on the candidate keys but does not deal with dependencies </a:t>
            </a:r>
            <a:r>
              <a:rPr i="1" lang="en-US"/>
              <a:t>within</a:t>
            </a:r>
            <a:r>
              <a:rPr lang="en-US"/>
              <a:t> the keys. BCNF deals with such dependencies. </a:t>
            </a:r>
            <a:endParaRPr/>
          </a:p>
          <a:p>
            <a:pPr indent="0" lvl="0" marL="0" rtl="0" algn="l">
              <a:spcBef>
                <a:spcPts val="0"/>
              </a:spcBef>
              <a:spcAft>
                <a:spcPts val="0"/>
              </a:spcAft>
              <a:buSzPts val="1800"/>
              <a:buNone/>
            </a:pPr>
            <a:r>
              <a:t/>
            </a:r>
            <a:endParaRPr/>
          </a:p>
          <a:p>
            <a:pPr indent="0" lvl="0" marL="0" rtl="0" algn="just">
              <a:spcBef>
                <a:spcPts val="0"/>
              </a:spcBef>
              <a:spcAft>
                <a:spcPts val="0"/>
              </a:spcAft>
              <a:buClr>
                <a:srgbClr val="CC0000"/>
              </a:buClr>
              <a:buSzPts val="900"/>
              <a:buFont typeface="Arimo"/>
              <a:buNone/>
            </a:pPr>
            <a:r>
              <a:rPr lang="en-US" sz="900">
                <a:solidFill>
                  <a:srgbClr val="CC0000"/>
                </a:solidFill>
                <a:latin typeface="Arimo"/>
                <a:ea typeface="Arimo"/>
                <a:cs typeface="Arimo"/>
                <a:sym typeface="Arimo"/>
              </a:rPr>
              <a:t>Under third normal form all non-key columns must be functionally dependent on a candidate key. Under BCNF, even columns that are part of a candidate key must be dependent on another candidate key, if they have a dependency at all. </a:t>
            </a:r>
            <a:endParaRPr/>
          </a:p>
          <a:p>
            <a:pPr indent="0" lvl="0" marL="0" rtl="0" algn="l">
              <a:spcBef>
                <a:spcPts val="0"/>
              </a:spcBef>
              <a:spcAft>
                <a:spcPts val="0"/>
              </a:spcAft>
              <a:buSzPts val="1800"/>
              <a:buNone/>
            </a:pPr>
            <a:r>
              <a:t/>
            </a:r>
            <a:endParaRPr b="1"/>
          </a:p>
          <a:p>
            <a:pPr indent="0" lvl="0" marL="0" rtl="0" algn="l">
              <a:spcBef>
                <a:spcPts val="0"/>
              </a:spcBef>
              <a:spcAft>
                <a:spcPts val="0"/>
              </a:spcAft>
              <a:buSzPts val="1800"/>
              <a:buFont typeface="Arimo"/>
              <a:buNone/>
            </a:pPr>
            <a:r>
              <a:rPr lang="en-US">
                <a:latin typeface="Arimo"/>
                <a:ea typeface="Arimo"/>
                <a:cs typeface="Arimo"/>
                <a:sym typeface="Arimo"/>
              </a:rPr>
              <a:t>For most tables third normal form and BCNF are the same. Third normal form does not cover some specific cases for which BCNF was created. Third normal form and BCNF are not same if the following conditions are true:</a:t>
            </a:r>
            <a:endParaRPr b="1">
              <a:solidFill>
                <a:srgbClr val="00FF00"/>
              </a:solidFill>
              <a:latin typeface="Arimo"/>
              <a:ea typeface="Arimo"/>
              <a:cs typeface="Arimo"/>
              <a:sym typeface="Arimo"/>
            </a:endParaRPr>
          </a:p>
          <a:p>
            <a:pPr indent="0" lvl="0" marL="0" rtl="0" algn="just">
              <a:spcBef>
                <a:spcPts val="0"/>
              </a:spcBef>
              <a:spcAft>
                <a:spcPts val="0"/>
              </a:spcAft>
              <a:buNone/>
            </a:pPr>
            <a:r>
              <a:rPr lang="en-US">
                <a:latin typeface="Arimo"/>
                <a:ea typeface="Arimo"/>
                <a:cs typeface="Arimo"/>
                <a:sym typeface="Arimo"/>
              </a:rPr>
              <a:t>The table has two or more candidate keys</a:t>
            </a:r>
            <a:endParaRPr b="1">
              <a:solidFill>
                <a:srgbClr val="00FF00"/>
              </a:solidFill>
              <a:latin typeface="Arimo"/>
              <a:ea typeface="Arimo"/>
              <a:cs typeface="Arimo"/>
              <a:sym typeface="Arimo"/>
            </a:endParaRPr>
          </a:p>
          <a:p>
            <a:pPr indent="0" lvl="0" marL="0" rtl="0" algn="just">
              <a:spcBef>
                <a:spcPts val="0"/>
              </a:spcBef>
              <a:spcAft>
                <a:spcPts val="0"/>
              </a:spcAft>
              <a:buNone/>
            </a:pPr>
            <a:r>
              <a:rPr lang="en-US">
                <a:latin typeface="Arimo"/>
                <a:ea typeface="Arimo"/>
                <a:cs typeface="Arimo"/>
                <a:sym typeface="Arimo"/>
              </a:rPr>
              <a:t>At least two of the candidate keys are composed of more than one attribute</a:t>
            </a:r>
            <a:endParaRPr/>
          </a:p>
          <a:p>
            <a:pPr indent="0" lvl="0" marL="0" rtl="0" algn="just">
              <a:spcBef>
                <a:spcPts val="0"/>
              </a:spcBef>
              <a:spcAft>
                <a:spcPts val="0"/>
              </a:spcAft>
              <a:buNone/>
            </a:pPr>
            <a:r>
              <a:rPr lang="en-US">
                <a:latin typeface="Arimo"/>
                <a:ea typeface="Arimo"/>
                <a:cs typeface="Arimo"/>
                <a:sym typeface="Arimo"/>
              </a:rPr>
              <a:t>The keys are not disjoint i.e. The composite candidate keys share some attributes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p2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FF"/>
              </a:buClr>
              <a:buSzPts val="2400"/>
              <a:buFont typeface="Arial"/>
              <a:buNone/>
            </a:pPr>
            <a:fld id="{00000000-1234-1234-1234-123412341234}" type="slidenum">
              <a:rPr b="1" i="0" lang="en-US" sz="2400" u="none">
                <a:solidFill>
                  <a:srgbClr val="0000FF"/>
                </a:solidFill>
                <a:latin typeface="Arial"/>
                <a:ea typeface="Arial"/>
                <a:cs typeface="Arial"/>
                <a:sym typeface="Arial"/>
              </a:rPr>
              <a:t>‹#›</a:t>
            </a:fld>
            <a:endParaRPr/>
          </a:p>
        </p:txBody>
      </p:sp>
      <p:sp>
        <p:nvSpPr>
          <p:cNvPr id="812" name="Google Shape;812;p28:notes"/>
          <p:cNvSpPr/>
          <p:nvPr>
            <p:ph idx="2" type="sldImg"/>
          </p:nvPr>
        </p:nvSpPr>
        <p:spPr>
          <a:xfrm>
            <a:off x="3363912" y="2366962"/>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813" name="Google Shape;813;p28:notes"/>
          <p:cNvSpPr txBox="1"/>
          <p:nvPr>
            <p:ph idx="1" type="body"/>
          </p:nvPr>
        </p:nvSpPr>
        <p:spPr>
          <a:xfrm>
            <a:off x="914400" y="4343400"/>
            <a:ext cx="5029200" cy="41148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4950" lIns="89900" spcFirstLastPara="1" rIns="89900" wrap="square" tIns="44950">
            <a:noAutofit/>
          </a:bodyPr>
          <a:lstStyle/>
          <a:p>
            <a:pPr indent="0" lvl="0" marL="228600" rtl="0" algn="just">
              <a:spcBef>
                <a:spcPts val="0"/>
              </a:spcBef>
              <a:spcAft>
                <a:spcPts val="0"/>
              </a:spcAft>
              <a:buSzPts val="1800"/>
              <a:buFont typeface="Arimo"/>
              <a:buNone/>
            </a:pPr>
            <a:r>
              <a:rPr lang="en-US">
                <a:latin typeface="Arimo"/>
                <a:ea typeface="Arimo"/>
                <a:cs typeface="Arimo"/>
                <a:sym typeface="Arimo"/>
              </a:rPr>
              <a:t>A management consulting firm has several clients and consultants.  A client can have several problems and the same problem can be an issue for several clients.  Each consultant specializes in only one problem type (e. g marketing, production) but several consultants could advise on one problem.  For each problem, the client is advised by only one consultant.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p2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FF"/>
              </a:buClr>
              <a:buSzPts val="2400"/>
              <a:buFont typeface="Arial"/>
              <a:buNone/>
            </a:pPr>
            <a:fld id="{00000000-1234-1234-1234-123412341234}" type="slidenum">
              <a:rPr b="1" i="0" lang="en-US" sz="2400" u="none">
                <a:solidFill>
                  <a:srgbClr val="0000FF"/>
                </a:solidFill>
                <a:latin typeface="Arial"/>
                <a:ea typeface="Arial"/>
                <a:cs typeface="Arial"/>
                <a:sym typeface="Arial"/>
              </a:rPr>
              <a:t>‹#›</a:t>
            </a:fld>
            <a:endParaRPr/>
          </a:p>
        </p:txBody>
      </p:sp>
      <p:sp>
        <p:nvSpPr>
          <p:cNvPr id="819" name="Google Shape;819;p29:notes"/>
          <p:cNvSpPr/>
          <p:nvPr>
            <p:ph idx="2" type="sldImg"/>
          </p:nvPr>
        </p:nvSpPr>
        <p:spPr>
          <a:xfrm>
            <a:off x="3363912" y="2366962"/>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820" name="Google Shape;820;p29:notes"/>
          <p:cNvSpPr txBox="1"/>
          <p:nvPr>
            <p:ph idx="1" type="body"/>
          </p:nvPr>
        </p:nvSpPr>
        <p:spPr>
          <a:xfrm>
            <a:off x="914400" y="4343400"/>
            <a:ext cx="5029200" cy="41148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4950" lIns="89900" spcFirstLastPara="1" rIns="89900" wrap="square" tIns="44950">
            <a:noAutofit/>
          </a:bodyPr>
          <a:lstStyle/>
          <a:p>
            <a:pPr indent="0" lvl="0" marL="228600" rtl="0" algn="just">
              <a:spcBef>
                <a:spcPts val="0"/>
              </a:spcBef>
              <a:spcAft>
                <a:spcPts val="0"/>
              </a:spcAft>
              <a:buClr>
                <a:srgbClr val="0000FF"/>
              </a:buClr>
              <a:buSzPts val="1800"/>
              <a:buFont typeface="Arimo"/>
              <a:buNone/>
            </a:pPr>
            <a:r>
              <a:rPr lang="en-US">
                <a:solidFill>
                  <a:srgbClr val="0000FF"/>
                </a:solidFill>
                <a:latin typeface="Arimo"/>
                <a:ea typeface="Arimo"/>
                <a:cs typeface="Arimo"/>
                <a:sym typeface="Arimo"/>
              </a:rPr>
              <a:t>If there is a table with columns A,B,C with Primary Key (A) and C is dependant on B (B </a:t>
            </a:r>
            <a:r>
              <a:rPr lang="en-US">
                <a:solidFill>
                  <a:srgbClr val="0000FF"/>
                </a:solidFill>
              </a:rPr>
              <a:t>🡪</a:t>
            </a:r>
            <a:r>
              <a:rPr lang="en-US">
                <a:solidFill>
                  <a:srgbClr val="0000FF"/>
                </a:solidFill>
                <a:latin typeface="Arimo"/>
                <a:ea typeface="Arimo"/>
                <a:cs typeface="Arimo"/>
                <a:sym typeface="Arimo"/>
              </a:rPr>
              <a:t> C) then to be 3NF, the tables become</a:t>
            </a:r>
            <a:endParaRPr/>
          </a:p>
          <a:p>
            <a:pPr indent="-114300" lvl="1" marL="685800" rtl="0" algn="just">
              <a:spcBef>
                <a:spcPts val="0"/>
              </a:spcBef>
              <a:spcAft>
                <a:spcPts val="0"/>
              </a:spcAft>
              <a:buClr>
                <a:srgbClr val="0000FF"/>
              </a:buClr>
              <a:buSzPts val="1800"/>
              <a:buFont typeface="Arimo"/>
              <a:buAutoNum type="arabicPeriod"/>
            </a:pPr>
            <a:r>
              <a:rPr lang="en-US">
                <a:solidFill>
                  <a:srgbClr val="0000FF"/>
                </a:solidFill>
                <a:latin typeface="Arimo"/>
                <a:ea typeface="Arimo"/>
                <a:cs typeface="Arimo"/>
                <a:sym typeface="Arimo"/>
              </a:rPr>
              <a:t>Table with columns B,C with Primary Key (B)</a:t>
            </a:r>
            <a:endParaRPr/>
          </a:p>
          <a:p>
            <a:pPr indent="-114300" lvl="1" marL="685800" rtl="0" algn="just">
              <a:spcBef>
                <a:spcPts val="0"/>
              </a:spcBef>
              <a:spcAft>
                <a:spcPts val="0"/>
              </a:spcAft>
              <a:buClr>
                <a:srgbClr val="0000FF"/>
              </a:buClr>
              <a:buSzPts val="1800"/>
              <a:buFont typeface="Arimo"/>
              <a:buAutoNum type="arabicPeriod"/>
            </a:pPr>
            <a:r>
              <a:rPr lang="en-US">
                <a:solidFill>
                  <a:srgbClr val="0000FF"/>
                </a:solidFill>
                <a:latin typeface="Arimo"/>
                <a:ea typeface="Arimo"/>
                <a:cs typeface="Arimo"/>
                <a:sym typeface="Arimo"/>
              </a:rPr>
              <a:t>Table with fields A,B with Primary Key ( A), and Foreign Key (B)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FF"/>
              </a:buClr>
              <a:buSzPts val="2400"/>
              <a:buFont typeface="Arial"/>
              <a:buNone/>
            </a:pPr>
            <a:fld id="{00000000-1234-1234-1234-123412341234}" type="slidenum">
              <a:rPr b="1" i="0" lang="en-US" sz="2400" u="none">
                <a:solidFill>
                  <a:srgbClr val="0000FF"/>
                </a:solidFill>
                <a:latin typeface="Arial"/>
                <a:ea typeface="Arial"/>
                <a:cs typeface="Arial"/>
                <a:sym typeface="Arial"/>
              </a:rPr>
              <a:t>‹#›</a:t>
            </a:fld>
            <a:endParaRPr/>
          </a:p>
        </p:txBody>
      </p:sp>
      <p:sp>
        <p:nvSpPr>
          <p:cNvPr id="107" name="Google Shape;107;p3:notes"/>
          <p:cNvSpPr/>
          <p:nvPr>
            <p:ph idx="2" type="sldImg"/>
          </p:nvPr>
        </p:nvSpPr>
        <p:spPr>
          <a:xfrm>
            <a:off x="3363912" y="2366962"/>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08" name="Google Shape;108;p3:notes"/>
          <p:cNvSpPr txBox="1"/>
          <p:nvPr>
            <p:ph idx="1" type="body"/>
          </p:nvPr>
        </p:nvSpPr>
        <p:spPr>
          <a:xfrm>
            <a:off x="914400" y="4343400"/>
            <a:ext cx="5029200" cy="41148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4950" lIns="89900" spcFirstLastPara="1" rIns="89900" wrap="square" tIns="4495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4" name="Shape 824"/>
        <p:cNvGrpSpPr/>
        <p:nvPr/>
      </p:nvGrpSpPr>
      <p:grpSpPr>
        <a:xfrm>
          <a:off x="0" y="0"/>
          <a:ext cx="0" cy="0"/>
          <a:chOff x="0" y="0"/>
          <a:chExt cx="0" cy="0"/>
        </a:xfrm>
      </p:grpSpPr>
      <p:sp>
        <p:nvSpPr>
          <p:cNvPr id="825" name="Google Shape;825;p3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6" name="Google Shape;826;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p3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4" name="Google Shape;834;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p3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4" name="Google Shape;844;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3" name="Shape 853"/>
        <p:cNvGrpSpPr/>
        <p:nvPr/>
      </p:nvGrpSpPr>
      <p:grpSpPr>
        <a:xfrm>
          <a:off x="0" y="0"/>
          <a:ext cx="0" cy="0"/>
          <a:chOff x="0" y="0"/>
          <a:chExt cx="0" cy="0"/>
        </a:xfrm>
      </p:grpSpPr>
      <p:sp>
        <p:nvSpPr>
          <p:cNvPr id="854" name="Google Shape;854;p3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5" name="Google Shape;855;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3" name="Shape 863"/>
        <p:cNvGrpSpPr/>
        <p:nvPr/>
      </p:nvGrpSpPr>
      <p:grpSpPr>
        <a:xfrm>
          <a:off x="0" y="0"/>
          <a:ext cx="0" cy="0"/>
          <a:chOff x="0" y="0"/>
          <a:chExt cx="0" cy="0"/>
        </a:xfrm>
      </p:grpSpPr>
      <p:sp>
        <p:nvSpPr>
          <p:cNvPr id="864" name="Google Shape;864;p3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5" name="Google Shape;865;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p3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3" name="Google Shape;873;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9" name="Shape 879"/>
        <p:cNvGrpSpPr/>
        <p:nvPr/>
      </p:nvGrpSpPr>
      <p:grpSpPr>
        <a:xfrm>
          <a:off x="0" y="0"/>
          <a:ext cx="0" cy="0"/>
          <a:chOff x="0" y="0"/>
          <a:chExt cx="0" cy="0"/>
        </a:xfrm>
      </p:grpSpPr>
      <p:sp>
        <p:nvSpPr>
          <p:cNvPr id="880" name="Google Shape;880;p3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FF"/>
              </a:buClr>
              <a:buSzPts val="2400"/>
              <a:buFont typeface="Arial"/>
              <a:buNone/>
            </a:pPr>
            <a:fld id="{00000000-1234-1234-1234-123412341234}" type="slidenum">
              <a:rPr b="1" i="0" lang="en-US" sz="2400" u="none">
                <a:solidFill>
                  <a:srgbClr val="0000FF"/>
                </a:solidFill>
                <a:latin typeface="Arial"/>
                <a:ea typeface="Arial"/>
                <a:cs typeface="Arial"/>
                <a:sym typeface="Arial"/>
              </a:rPr>
              <a:t>‹#›</a:t>
            </a:fld>
            <a:endParaRPr/>
          </a:p>
        </p:txBody>
      </p:sp>
      <p:sp>
        <p:nvSpPr>
          <p:cNvPr id="881" name="Google Shape;881;p36:notes"/>
          <p:cNvSpPr/>
          <p:nvPr>
            <p:ph idx="2" type="sldImg"/>
          </p:nvPr>
        </p:nvSpPr>
        <p:spPr>
          <a:xfrm>
            <a:off x="3363912" y="2366962"/>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882" name="Google Shape;882;p36:notes"/>
          <p:cNvSpPr txBox="1"/>
          <p:nvPr>
            <p:ph idx="1" type="body"/>
          </p:nvPr>
        </p:nvSpPr>
        <p:spPr>
          <a:xfrm>
            <a:off x="914400" y="4343400"/>
            <a:ext cx="5029200" cy="41148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4950" lIns="89900" spcFirstLastPara="1" rIns="89900" wrap="square" tIns="44950">
            <a:noAutofit/>
          </a:bodyPr>
          <a:lstStyle/>
          <a:p>
            <a:pPr indent="0" lvl="0" marL="228600" rtl="0" algn="just">
              <a:spcBef>
                <a:spcPts val="0"/>
              </a:spcBef>
              <a:spcAft>
                <a:spcPts val="0"/>
              </a:spcAft>
              <a:buClr>
                <a:srgbClr val="0000FF"/>
              </a:buClr>
              <a:buSzPts val="1800"/>
              <a:buFont typeface="Arimo"/>
              <a:buNone/>
            </a:pPr>
            <a:r>
              <a:rPr lang="en-US">
                <a:solidFill>
                  <a:srgbClr val="0000FF"/>
                </a:solidFill>
                <a:latin typeface="Arimo"/>
                <a:ea typeface="Arimo"/>
                <a:cs typeface="Arimo"/>
                <a:sym typeface="Arimo"/>
              </a:rPr>
              <a:t>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p3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FF"/>
              </a:buClr>
              <a:buSzPts val="2400"/>
              <a:buFont typeface="Arial"/>
              <a:buNone/>
            </a:pPr>
            <a:fld id="{00000000-1234-1234-1234-123412341234}" type="slidenum">
              <a:rPr b="1" i="0" lang="en-US" sz="2400" u="none">
                <a:solidFill>
                  <a:srgbClr val="0000FF"/>
                </a:solidFill>
                <a:latin typeface="Arial"/>
                <a:ea typeface="Arial"/>
                <a:cs typeface="Arial"/>
                <a:sym typeface="Arial"/>
              </a:rPr>
              <a:t>‹#›</a:t>
            </a:fld>
            <a:endParaRPr/>
          </a:p>
        </p:txBody>
      </p:sp>
      <p:sp>
        <p:nvSpPr>
          <p:cNvPr id="889" name="Google Shape;889;p37:notes"/>
          <p:cNvSpPr/>
          <p:nvPr>
            <p:ph idx="2" type="sldImg"/>
          </p:nvPr>
        </p:nvSpPr>
        <p:spPr>
          <a:xfrm>
            <a:off x="3363912" y="2366962"/>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890" name="Google Shape;890;p37:notes"/>
          <p:cNvSpPr txBox="1"/>
          <p:nvPr>
            <p:ph idx="1" type="body"/>
          </p:nvPr>
        </p:nvSpPr>
        <p:spPr>
          <a:xfrm>
            <a:off x="914400" y="4343400"/>
            <a:ext cx="5029200" cy="41148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4950" lIns="89900" spcFirstLastPara="1" rIns="89900" wrap="square" tIns="4495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4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4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chemeClr val="dk1"/>
              </a:buClr>
              <a:buSzPts val="3200"/>
              <a:buFont typeface="Times New Roman"/>
              <a:buNone/>
              <a:defRPr/>
            </a:lvl1pPr>
            <a:lvl2pPr lvl="1" algn="ctr">
              <a:spcBef>
                <a:spcPts val="560"/>
              </a:spcBef>
              <a:spcAft>
                <a:spcPts val="0"/>
              </a:spcAft>
              <a:buClr>
                <a:schemeClr val="dk1"/>
              </a:buClr>
              <a:buSzPts val="2800"/>
              <a:buFont typeface="Times New Roman"/>
              <a:buNone/>
              <a:defRPr/>
            </a:lvl2pPr>
            <a:lvl3pPr lvl="2" algn="ctr">
              <a:spcBef>
                <a:spcPts val="480"/>
              </a:spcBef>
              <a:spcAft>
                <a:spcPts val="0"/>
              </a:spcAft>
              <a:buClr>
                <a:schemeClr val="dk1"/>
              </a:buClr>
              <a:buSzPts val="2400"/>
              <a:buFont typeface="Times New Roman"/>
              <a:buNone/>
              <a:defRPr/>
            </a:lvl3pPr>
            <a:lvl4pPr lvl="3" algn="ctr">
              <a:spcBef>
                <a:spcPts val="400"/>
              </a:spcBef>
              <a:spcAft>
                <a:spcPts val="0"/>
              </a:spcAft>
              <a:buClr>
                <a:schemeClr val="dk1"/>
              </a:buClr>
              <a:buSzPts val="2000"/>
              <a:buFont typeface="Times New Roman"/>
              <a:buNone/>
              <a:defRPr/>
            </a:lvl4pPr>
            <a:lvl5pPr lvl="4" algn="ctr">
              <a:spcBef>
                <a:spcPts val="400"/>
              </a:spcBef>
              <a:spcAft>
                <a:spcPts val="0"/>
              </a:spcAft>
              <a:buClr>
                <a:schemeClr val="dk1"/>
              </a:buClr>
              <a:buSzPts val="2000"/>
              <a:buFont typeface="Times New Roman"/>
              <a:buNone/>
              <a:defRPr/>
            </a:lvl5pPr>
            <a:lvl6pPr lvl="5" algn="ctr">
              <a:spcBef>
                <a:spcPts val="400"/>
              </a:spcBef>
              <a:spcAft>
                <a:spcPts val="0"/>
              </a:spcAft>
              <a:buClr>
                <a:schemeClr val="dk1"/>
              </a:buClr>
              <a:buSzPts val="2000"/>
              <a:buFont typeface="Times New Roman"/>
              <a:buNone/>
              <a:defRPr/>
            </a:lvl6pPr>
            <a:lvl7pPr lvl="6" algn="ctr">
              <a:spcBef>
                <a:spcPts val="400"/>
              </a:spcBef>
              <a:spcAft>
                <a:spcPts val="0"/>
              </a:spcAft>
              <a:buClr>
                <a:schemeClr val="dk1"/>
              </a:buClr>
              <a:buSzPts val="2000"/>
              <a:buFont typeface="Times New Roman"/>
              <a:buNone/>
              <a:defRPr/>
            </a:lvl7pPr>
            <a:lvl8pPr lvl="7" algn="ctr">
              <a:spcBef>
                <a:spcPts val="400"/>
              </a:spcBef>
              <a:spcAft>
                <a:spcPts val="0"/>
              </a:spcAft>
              <a:buClr>
                <a:schemeClr val="dk1"/>
              </a:buClr>
              <a:buSzPts val="2000"/>
              <a:buFont typeface="Times New Roman"/>
              <a:buNone/>
              <a:defRPr/>
            </a:lvl8pPr>
            <a:lvl9pPr lvl="8" algn="ctr">
              <a:spcBef>
                <a:spcPts val="400"/>
              </a:spcBef>
              <a:spcAft>
                <a:spcPts val="0"/>
              </a:spcAft>
              <a:buClr>
                <a:schemeClr val="dk1"/>
              </a:buClr>
              <a:buSzPts val="2000"/>
              <a:buFont typeface="Times New Roman"/>
              <a:buNone/>
              <a:defRPr/>
            </a:lvl9pPr>
          </a:lstStyle>
          <a:p/>
        </p:txBody>
      </p:sp>
      <p:sp>
        <p:nvSpPr>
          <p:cNvPr id="18" name="Google Shape;18;p43"/>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4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4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1" name="Shape 71"/>
        <p:cNvGrpSpPr/>
        <p:nvPr/>
      </p:nvGrpSpPr>
      <p:grpSpPr>
        <a:xfrm>
          <a:off x="0" y="0"/>
          <a:ext cx="0" cy="0"/>
          <a:chOff x="0" y="0"/>
          <a:chExt cx="0" cy="0"/>
        </a:xfrm>
      </p:grpSpPr>
      <p:sp>
        <p:nvSpPr>
          <p:cNvPr id="72" name="Google Shape;72;p52"/>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3" name="Google Shape;73;p52"/>
          <p:cNvSpPr txBox="1"/>
          <p:nvPr>
            <p:ph idx="1" type="body"/>
          </p:nvPr>
        </p:nvSpPr>
        <p:spPr>
          <a:xfrm>
            <a:off x="685800" y="1981200"/>
            <a:ext cx="3810000" cy="41148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Times New Roman"/>
              <a:buChar char="•"/>
              <a:defRPr sz="2800"/>
            </a:lvl1pPr>
            <a:lvl2pPr indent="-381000" lvl="1" marL="914400" algn="l">
              <a:spcBef>
                <a:spcPts val="480"/>
              </a:spcBef>
              <a:spcAft>
                <a:spcPts val="0"/>
              </a:spcAft>
              <a:buClr>
                <a:schemeClr val="dk1"/>
              </a:buClr>
              <a:buSzPts val="2400"/>
              <a:buFont typeface="Times New Roman"/>
              <a:buChar char="–"/>
              <a:defRPr sz="2400"/>
            </a:lvl2pPr>
            <a:lvl3pPr indent="-355600" lvl="2" marL="1371600" algn="l">
              <a:spcBef>
                <a:spcPts val="400"/>
              </a:spcBef>
              <a:spcAft>
                <a:spcPts val="0"/>
              </a:spcAft>
              <a:buClr>
                <a:schemeClr val="dk1"/>
              </a:buClr>
              <a:buSzPts val="2000"/>
              <a:buFont typeface="Times New Roman"/>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74" name="Google Shape;74;p52"/>
          <p:cNvSpPr txBox="1"/>
          <p:nvPr>
            <p:ph idx="2" type="body"/>
          </p:nvPr>
        </p:nvSpPr>
        <p:spPr>
          <a:xfrm>
            <a:off x="4648200" y="1981200"/>
            <a:ext cx="3810000" cy="41148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Times New Roman"/>
              <a:buChar char="•"/>
              <a:defRPr sz="2800"/>
            </a:lvl1pPr>
            <a:lvl2pPr indent="-381000" lvl="1" marL="914400" algn="l">
              <a:spcBef>
                <a:spcPts val="480"/>
              </a:spcBef>
              <a:spcAft>
                <a:spcPts val="0"/>
              </a:spcAft>
              <a:buClr>
                <a:schemeClr val="dk1"/>
              </a:buClr>
              <a:buSzPts val="2400"/>
              <a:buFont typeface="Times New Roman"/>
              <a:buChar char="–"/>
              <a:defRPr sz="2400"/>
            </a:lvl2pPr>
            <a:lvl3pPr indent="-355600" lvl="2" marL="1371600" algn="l">
              <a:spcBef>
                <a:spcPts val="400"/>
              </a:spcBef>
              <a:spcAft>
                <a:spcPts val="0"/>
              </a:spcAft>
              <a:buClr>
                <a:schemeClr val="dk1"/>
              </a:buClr>
              <a:buSzPts val="2000"/>
              <a:buFont typeface="Times New Roman"/>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75" name="Google Shape;75;p5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5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5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8" name="Shape 78"/>
        <p:cNvGrpSpPr/>
        <p:nvPr/>
      </p:nvGrpSpPr>
      <p:grpSpPr>
        <a:xfrm>
          <a:off x="0" y="0"/>
          <a:ext cx="0" cy="0"/>
          <a:chOff x="0" y="0"/>
          <a:chExt cx="0" cy="0"/>
        </a:xfrm>
      </p:grpSpPr>
      <p:sp>
        <p:nvSpPr>
          <p:cNvPr id="79" name="Google Shape;79;p5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5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Font typeface="Times New Roman"/>
              <a:buNone/>
              <a:defRPr sz="2000"/>
            </a:lvl1pPr>
            <a:lvl2pPr indent="-228600" lvl="1" marL="914400" algn="l">
              <a:spcBef>
                <a:spcPts val="360"/>
              </a:spcBef>
              <a:spcAft>
                <a:spcPts val="0"/>
              </a:spcAft>
              <a:buClr>
                <a:schemeClr val="dk1"/>
              </a:buClr>
              <a:buSzPts val="1800"/>
              <a:buFont typeface="Times New Roman"/>
              <a:buNone/>
              <a:defRPr sz="1800"/>
            </a:lvl2pPr>
            <a:lvl3pPr indent="-228600" lvl="2" marL="1371600" algn="l">
              <a:spcBef>
                <a:spcPts val="320"/>
              </a:spcBef>
              <a:spcAft>
                <a:spcPts val="0"/>
              </a:spcAft>
              <a:buClr>
                <a:schemeClr val="dk1"/>
              </a:buClr>
              <a:buSzPts val="1600"/>
              <a:buFont typeface="Times New Roman"/>
              <a:buNone/>
              <a:defRPr sz="1600"/>
            </a:lvl3pPr>
            <a:lvl4pPr indent="-228600" lvl="3" marL="1828800" algn="l">
              <a:spcBef>
                <a:spcPts val="280"/>
              </a:spcBef>
              <a:spcAft>
                <a:spcPts val="0"/>
              </a:spcAft>
              <a:buClr>
                <a:schemeClr val="dk1"/>
              </a:buClr>
              <a:buSzPts val="1400"/>
              <a:buFont typeface="Times New Roman"/>
              <a:buNone/>
              <a:defRPr sz="1400"/>
            </a:lvl4pPr>
            <a:lvl5pPr indent="-228600" lvl="4" marL="2286000" algn="l">
              <a:spcBef>
                <a:spcPts val="280"/>
              </a:spcBef>
              <a:spcAft>
                <a:spcPts val="0"/>
              </a:spcAft>
              <a:buClr>
                <a:schemeClr val="dk1"/>
              </a:buClr>
              <a:buSzPts val="1400"/>
              <a:buFont typeface="Times New Roman"/>
              <a:buNone/>
              <a:defRPr sz="1400"/>
            </a:lvl5pPr>
            <a:lvl6pPr indent="-228600" lvl="5" marL="2743200" algn="l">
              <a:spcBef>
                <a:spcPts val="280"/>
              </a:spcBef>
              <a:spcAft>
                <a:spcPts val="0"/>
              </a:spcAft>
              <a:buClr>
                <a:schemeClr val="dk1"/>
              </a:buClr>
              <a:buSzPts val="1400"/>
              <a:buFont typeface="Times New Roman"/>
              <a:buNone/>
              <a:defRPr sz="1400"/>
            </a:lvl6pPr>
            <a:lvl7pPr indent="-228600" lvl="6" marL="3200400" algn="l">
              <a:spcBef>
                <a:spcPts val="280"/>
              </a:spcBef>
              <a:spcAft>
                <a:spcPts val="0"/>
              </a:spcAft>
              <a:buClr>
                <a:schemeClr val="dk1"/>
              </a:buClr>
              <a:buSzPts val="1400"/>
              <a:buFont typeface="Times New Roman"/>
              <a:buNone/>
              <a:defRPr sz="1400"/>
            </a:lvl7pPr>
            <a:lvl8pPr indent="-228600" lvl="7" marL="3657600" algn="l">
              <a:spcBef>
                <a:spcPts val="280"/>
              </a:spcBef>
              <a:spcAft>
                <a:spcPts val="0"/>
              </a:spcAft>
              <a:buClr>
                <a:schemeClr val="dk1"/>
              </a:buClr>
              <a:buSzPts val="1400"/>
              <a:buFont typeface="Times New Roman"/>
              <a:buNone/>
              <a:defRPr sz="1400"/>
            </a:lvl8pPr>
            <a:lvl9pPr indent="-228600" lvl="8" marL="4114800" algn="l">
              <a:spcBef>
                <a:spcPts val="280"/>
              </a:spcBef>
              <a:spcAft>
                <a:spcPts val="0"/>
              </a:spcAft>
              <a:buClr>
                <a:schemeClr val="dk1"/>
              </a:buClr>
              <a:buSzPts val="1400"/>
              <a:buFont typeface="Times New Roman"/>
              <a:buNone/>
              <a:defRPr sz="1400"/>
            </a:lvl9pPr>
          </a:lstStyle>
          <a:p/>
        </p:txBody>
      </p:sp>
      <p:sp>
        <p:nvSpPr>
          <p:cNvPr id="81" name="Google Shape;81;p53"/>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5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5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4"/>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44"/>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4"/>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4"/>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7" name="Shape 27"/>
        <p:cNvGrpSpPr/>
        <p:nvPr/>
      </p:nvGrpSpPr>
      <p:grpSpPr>
        <a:xfrm>
          <a:off x="0" y="0"/>
          <a:ext cx="0" cy="0"/>
          <a:chOff x="0" y="0"/>
          <a:chExt cx="0" cy="0"/>
        </a:xfrm>
      </p:grpSpPr>
      <p:sp>
        <p:nvSpPr>
          <p:cNvPr id="28" name="Google Shape;28;p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45"/>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Times New Roman"/>
              <a:buNone/>
              <a:defRPr b="1" sz="2400"/>
            </a:lvl1pPr>
            <a:lvl2pPr indent="-228600" lvl="1" marL="914400" algn="l">
              <a:spcBef>
                <a:spcPts val="400"/>
              </a:spcBef>
              <a:spcAft>
                <a:spcPts val="0"/>
              </a:spcAft>
              <a:buClr>
                <a:schemeClr val="dk1"/>
              </a:buClr>
              <a:buSzPts val="2000"/>
              <a:buFont typeface="Times New Roman"/>
              <a:buNone/>
              <a:defRPr b="1" sz="2000"/>
            </a:lvl2pPr>
            <a:lvl3pPr indent="-228600" lvl="2" marL="1371600" algn="l">
              <a:spcBef>
                <a:spcPts val="360"/>
              </a:spcBef>
              <a:spcAft>
                <a:spcPts val="0"/>
              </a:spcAft>
              <a:buClr>
                <a:schemeClr val="dk1"/>
              </a:buClr>
              <a:buSzPts val="1800"/>
              <a:buFont typeface="Times New Roman"/>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30" name="Google Shape;30;p45"/>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Times New Roman"/>
              <a:buChar char="•"/>
              <a:defRPr sz="2400"/>
            </a:lvl1pPr>
            <a:lvl2pPr indent="-355600" lvl="1" marL="914400" algn="l">
              <a:spcBef>
                <a:spcPts val="400"/>
              </a:spcBef>
              <a:spcAft>
                <a:spcPts val="0"/>
              </a:spcAft>
              <a:buClr>
                <a:schemeClr val="dk1"/>
              </a:buClr>
              <a:buSzPts val="2000"/>
              <a:buFont typeface="Times New Roman"/>
              <a:buChar char="–"/>
              <a:defRPr sz="2000"/>
            </a:lvl2pPr>
            <a:lvl3pPr indent="-342900" lvl="2" marL="1371600" algn="l">
              <a:spcBef>
                <a:spcPts val="360"/>
              </a:spcBef>
              <a:spcAft>
                <a:spcPts val="0"/>
              </a:spcAft>
              <a:buClr>
                <a:schemeClr val="dk1"/>
              </a:buClr>
              <a:buSzPts val="1800"/>
              <a:buFont typeface="Times New Roman"/>
              <a:buChar char="•"/>
              <a:defRPr sz="1800"/>
            </a:lvl3pPr>
            <a:lvl4pPr indent="-330200" lvl="3" marL="1828800" algn="l">
              <a:spcBef>
                <a:spcPts val="32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31" name="Google Shape;31;p45"/>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Times New Roman"/>
              <a:buNone/>
              <a:defRPr b="1" sz="2400"/>
            </a:lvl1pPr>
            <a:lvl2pPr indent="-228600" lvl="1" marL="914400" algn="l">
              <a:spcBef>
                <a:spcPts val="400"/>
              </a:spcBef>
              <a:spcAft>
                <a:spcPts val="0"/>
              </a:spcAft>
              <a:buClr>
                <a:schemeClr val="dk1"/>
              </a:buClr>
              <a:buSzPts val="2000"/>
              <a:buFont typeface="Times New Roman"/>
              <a:buNone/>
              <a:defRPr b="1" sz="2000"/>
            </a:lvl2pPr>
            <a:lvl3pPr indent="-228600" lvl="2" marL="1371600" algn="l">
              <a:spcBef>
                <a:spcPts val="360"/>
              </a:spcBef>
              <a:spcAft>
                <a:spcPts val="0"/>
              </a:spcAft>
              <a:buClr>
                <a:schemeClr val="dk1"/>
              </a:buClr>
              <a:buSzPts val="1800"/>
              <a:buFont typeface="Times New Roman"/>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32" name="Google Shape;32;p45"/>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Times New Roman"/>
              <a:buChar char="•"/>
              <a:defRPr sz="2400"/>
            </a:lvl1pPr>
            <a:lvl2pPr indent="-355600" lvl="1" marL="914400" algn="l">
              <a:spcBef>
                <a:spcPts val="400"/>
              </a:spcBef>
              <a:spcAft>
                <a:spcPts val="0"/>
              </a:spcAft>
              <a:buClr>
                <a:schemeClr val="dk1"/>
              </a:buClr>
              <a:buSzPts val="2000"/>
              <a:buFont typeface="Times New Roman"/>
              <a:buChar char="–"/>
              <a:defRPr sz="2000"/>
            </a:lvl2pPr>
            <a:lvl3pPr indent="-342900" lvl="2" marL="1371600" algn="l">
              <a:spcBef>
                <a:spcPts val="360"/>
              </a:spcBef>
              <a:spcAft>
                <a:spcPts val="0"/>
              </a:spcAft>
              <a:buClr>
                <a:schemeClr val="dk1"/>
              </a:buClr>
              <a:buSzPts val="1800"/>
              <a:buFont typeface="Times New Roman"/>
              <a:buChar char="•"/>
              <a:defRPr sz="1800"/>
            </a:lvl3pPr>
            <a:lvl4pPr indent="-330200" lvl="3" marL="1828800" algn="l">
              <a:spcBef>
                <a:spcPts val="32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33" name="Google Shape;33;p45"/>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5"/>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6" name="Shape 36"/>
        <p:cNvGrpSpPr/>
        <p:nvPr/>
      </p:nvGrpSpPr>
      <p:grpSpPr>
        <a:xfrm>
          <a:off x="0" y="0"/>
          <a:ext cx="0" cy="0"/>
          <a:chOff x="0" y="0"/>
          <a:chExt cx="0" cy="0"/>
        </a:xfrm>
      </p:grpSpPr>
      <p:sp>
        <p:nvSpPr>
          <p:cNvPr id="37" name="Google Shape;37;p46"/>
          <p:cNvSpPr txBox="1"/>
          <p:nvPr>
            <p:ph type="title"/>
          </p:nvPr>
        </p:nvSpPr>
        <p:spPr>
          <a:xfrm rot="5400000">
            <a:off x="4743450" y="2381250"/>
            <a:ext cx="5486400" cy="1943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8" name="Google Shape;38;p46"/>
          <p:cNvSpPr txBox="1"/>
          <p:nvPr>
            <p:ph idx="1" type="body"/>
          </p:nvPr>
        </p:nvSpPr>
        <p:spPr>
          <a:xfrm rot="5400000">
            <a:off x="781050" y="514350"/>
            <a:ext cx="5486400" cy="56769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9" name="Google Shape;39;p46"/>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46"/>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4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2" name="Shape 42"/>
        <p:cNvGrpSpPr/>
        <p:nvPr/>
      </p:nvGrpSpPr>
      <p:grpSpPr>
        <a:xfrm>
          <a:off x="0" y="0"/>
          <a:ext cx="0" cy="0"/>
          <a:chOff x="0" y="0"/>
          <a:chExt cx="0" cy="0"/>
        </a:xfrm>
      </p:grpSpPr>
      <p:sp>
        <p:nvSpPr>
          <p:cNvPr id="43" name="Google Shape;43;p47"/>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4" name="Google Shape;44;p47"/>
          <p:cNvSpPr txBox="1"/>
          <p:nvPr>
            <p:ph idx="1" type="body"/>
          </p:nvPr>
        </p:nvSpPr>
        <p:spPr>
          <a:xfrm rot="5400000">
            <a:off x="2514600" y="152400"/>
            <a:ext cx="4114800" cy="77724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5" name="Google Shape;45;p47"/>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47"/>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4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8" name="Shape 48"/>
        <p:cNvGrpSpPr/>
        <p:nvPr/>
      </p:nvGrpSpPr>
      <p:grpSpPr>
        <a:xfrm>
          <a:off x="0" y="0"/>
          <a:ext cx="0" cy="0"/>
          <a:chOff x="0" y="0"/>
          <a:chExt cx="0" cy="0"/>
        </a:xfrm>
      </p:grpSpPr>
      <p:sp>
        <p:nvSpPr>
          <p:cNvPr id="49" name="Google Shape;49;p48"/>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0" name="Google Shape;50;p48"/>
          <p:cNvSpPr/>
          <p:nvPr>
            <p:ph idx="2" type="pic"/>
          </p:nvPr>
        </p:nvSpPr>
        <p:spPr>
          <a:xfrm>
            <a:off x="1792288" y="612775"/>
            <a:ext cx="5486400" cy="4114800"/>
          </a:xfrm>
          <a:prstGeom prst="rect">
            <a:avLst/>
          </a:prstGeom>
          <a:noFill/>
          <a:ln>
            <a:noFill/>
          </a:ln>
        </p:spPr>
      </p:sp>
      <p:sp>
        <p:nvSpPr>
          <p:cNvPr id="51" name="Google Shape;51;p48"/>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Times New Roman"/>
              <a:buNone/>
              <a:defRPr sz="1400"/>
            </a:lvl1pPr>
            <a:lvl2pPr indent="-228600" lvl="1" marL="914400" algn="l">
              <a:spcBef>
                <a:spcPts val="240"/>
              </a:spcBef>
              <a:spcAft>
                <a:spcPts val="0"/>
              </a:spcAft>
              <a:buClr>
                <a:schemeClr val="dk1"/>
              </a:buClr>
              <a:buSzPts val="1200"/>
              <a:buFont typeface="Times New Roman"/>
              <a:buNone/>
              <a:defRPr sz="1200"/>
            </a:lvl2pPr>
            <a:lvl3pPr indent="-228600" lvl="2" marL="1371600" algn="l">
              <a:spcBef>
                <a:spcPts val="200"/>
              </a:spcBef>
              <a:spcAft>
                <a:spcPts val="0"/>
              </a:spcAft>
              <a:buClr>
                <a:schemeClr val="dk1"/>
              </a:buClr>
              <a:buSzPts val="1000"/>
              <a:buFont typeface="Times New Roman"/>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52" name="Google Shape;52;p48"/>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48"/>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4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5" name="Shape 55"/>
        <p:cNvGrpSpPr/>
        <p:nvPr/>
      </p:nvGrpSpPr>
      <p:grpSpPr>
        <a:xfrm>
          <a:off x="0" y="0"/>
          <a:ext cx="0" cy="0"/>
          <a:chOff x="0" y="0"/>
          <a:chExt cx="0" cy="0"/>
        </a:xfrm>
      </p:grpSpPr>
      <p:sp>
        <p:nvSpPr>
          <p:cNvPr id="56" name="Google Shape;56;p4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7" name="Google Shape;57;p4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Times New Roman"/>
              <a:buChar char="•"/>
              <a:defRPr sz="3200"/>
            </a:lvl1pPr>
            <a:lvl2pPr indent="-406400" lvl="1" marL="914400" algn="l">
              <a:spcBef>
                <a:spcPts val="560"/>
              </a:spcBef>
              <a:spcAft>
                <a:spcPts val="0"/>
              </a:spcAft>
              <a:buClr>
                <a:schemeClr val="dk1"/>
              </a:buClr>
              <a:buSzPts val="2800"/>
              <a:buFont typeface="Times New Roman"/>
              <a:buChar char="–"/>
              <a:defRPr sz="2800"/>
            </a:lvl2pPr>
            <a:lvl3pPr indent="-381000" lvl="2" marL="1371600" algn="l">
              <a:spcBef>
                <a:spcPts val="480"/>
              </a:spcBef>
              <a:spcAft>
                <a:spcPts val="0"/>
              </a:spcAft>
              <a:buClr>
                <a:schemeClr val="dk1"/>
              </a:buClr>
              <a:buSzPts val="2400"/>
              <a:buFont typeface="Times New Roman"/>
              <a:buChar char="•"/>
              <a:defRPr sz="2400"/>
            </a:lvl3pPr>
            <a:lvl4pPr indent="-355600" lvl="3" marL="1828800" algn="l">
              <a:spcBef>
                <a:spcPts val="400"/>
              </a:spcBef>
              <a:spcAft>
                <a:spcPts val="0"/>
              </a:spcAft>
              <a:buClr>
                <a:schemeClr val="dk1"/>
              </a:buClr>
              <a:buSzPts val="2000"/>
              <a:buFont typeface="Times New Roman"/>
              <a:buChar char="–"/>
              <a:defRPr sz="2000"/>
            </a:lvl4pPr>
            <a:lvl5pPr indent="-355600" lvl="4" marL="2286000" algn="l">
              <a:spcBef>
                <a:spcPts val="400"/>
              </a:spcBef>
              <a:spcAft>
                <a:spcPts val="0"/>
              </a:spcAft>
              <a:buClr>
                <a:schemeClr val="dk1"/>
              </a:buClr>
              <a:buSzPts val="2000"/>
              <a:buFont typeface="Times New Roman"/>
              <a:buChar char="»"/>
              <a:defRPr sz="2000"/>
            </a:lvl5pPr>
            <a:lvl6pPr indent="-355600" lvl="5" marL="2743200" algn="l">
              <a:spcBef>
                <a:spcPts val="400"/>
              </a:spcBef>
              <a:spcAft>
                <a:spcPts val="0"/>
              </a:spcAft>
              <a:buClr>
                <a:schemeClr val="dk1"/>
              </a:buClr>
              <a:buSzPts val="2000"/>
              <a:buFont typeface="Times New Roman"/>
              <a:buChar char="»"/>
              <a:defRPr sz="2000"/>
            </a:lvl6pPr>
            <a:lvl7pPr indent="-355600" lvl="6" marL="3200400" algn="l">
              <a:spcBef>
                <a:spcPts val="400"/>
              </a:spcBef>
              <a:spcAft>
                <a:spcPts val="0"/>
              </a:spcAft>
              <a:buClr>
                <a:schemeClr val="dk1"/>
              </a:buClr>
              <a:buSzPts val="2000"/>
              <a:buFont typeface="Times New Roman"/>
              <a:buChar char="»"/>
              <a:defRPr sz="2000"/>
            </a:lvl7pPr>
            <a:lvl8pPr indent="-355600" lvl="7" marL="3657600" algn="l">
              <a:spcBef>
                <a:spcPts val="400"/>
              </a:spcBef>
              <a:spcAft>
                <a:spcPts val="0"/>
              </a:spcAft>
              <a:buClr>
                <a:schemeClr val="dk1"/>
              </a:buClr>
              <a:buSzPts val="2000"/>
              <a:buFont typeface="Times New Roman"/>
              <a:buChar char="»"/>
              <a:defRPr sz="2000"/>
            </a:lvl8pPr>
            <a:lvl9pPr indent="-355600" lvl="8" marL="4114800" algn="l">
              <a:spcBef>
                <a:spcPts val="400"/>
              </a:spcBef>
              <a:spcAft>
                <a:spcPts val="0"/>
              </a:spcAft>
              <a:buClr>
                <a:schemeClr val="dk1"/>
              </a:buClr>
              <a:buSzPts val="2000"/>
              <a:buFont typeface="Times New Roman"/>
              <a:buChar char="»"/>
              <a:defRPr sz="2000"/>
            </a:lvl9pPr>
          </a:lstStyle>
          <a:p/>
        </p:txBody>
      </p:sp>
      <p:sp>
        <p:nvSpPr>
          <p:cNvPr id="58" name="Google Shape;58;p4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Times New Roman"/>
              <a:buNone/>
              <a:defRPr sz="1400"/>
            </a:lvl1pPr>
            <a:lvl2pPr indent="-228600" lvl="1" marL="914400" algn="l">
              <a:spcBef>
                <a:spcPts val="240"/>
              </a:spcBef>
              <a:spcAft>
                <a:spcPts val="0"/>
              </a:spcAft>
              <a:buClr>
                <a:schemeClr val="dk1"/>
              </a:buClr>
              <a:buSzPts val="1200"/>
              <a:buFont typeface="Times New Roman"/>
              <a:buNone/>
              <a:defRPr sz="1200"/>
            </a:lvl2pPr>
            <a:lvl3pPr indent="-228600" lvl="2" marL="1371600" algn="l">
              <a:spcBef>
                <a:spcPts val="200"/>
              </a:spcBef>
              <a:spcAft>
                <a:spcPts val="0"/>
              </a:spcAft>
              <a:buClr>
                <a:schemeClr val="dk1"/>
              </a:buClr>
              <a:buSzPts val="1000"/>
              <a:buFont typeface="Times New Roman"/>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59" name="Google Shape;59;p49"/>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49"/>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4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50"/>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50"/>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5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6" name="Shape 66"/>
        <p:cNvGrpSpPr/>
        <p:nvPr/>
      </p:nvGrpSpPr>
      <p:grpSpPr>
        <a:xfrm>
          <a:off x="0" y="0"/>
          <a:ext cx="0" cy="0"/>
          <a:chOff x="0" y="0"/>
          <a:chExt cx="0" cy="0"/>
        </a:xfrm>
      </p:grpSpPr>
      <p:sp>
        <p:nvSpPr>
          <p:cNvPr id="67" name="Google Shape;67;p5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8" name="Google Shape;68;p5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5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5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2"/>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11" name="Google Shape;11;p42"/>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2" name="Google Shape;12;p4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1" i="0" sz="2400" u="none" cap="none" strike="noStrike">
                <a:solidFill>
                  <a:srgbClr val="0000FF"/>
                </a:solidFill>
                <a:latin typeface="Arial"/>
                <a:ea typeface="Arial"/>
                <a:cs typeface="Arial"/>
                <a:sym typeface="Arial"/>
              </a:defRPr>
            </a:lvl1pPr>
            <a:lvl2pPr lvl="1" marR="0" rtl="0" algn="l">
              <a:lnSpc>
                <a:spcPct val="100000"/>
              </a:lnSpc>
              <a:spcBef>
                <a:spcPts val="0"/>
              </a:spcBef>
              <a:spcAft>
                <a:spcPts val="0"/>
              </a:spcAft>
              <a:buSzPts val="1400"/>
              <a:buNone/>
              <a:defRPr b="1" i="0" sz="2400" u="none" cap="none" strike="noStrike">
                <a:solidFill>
                  <a:srgbClr val="0000FF"/>
                </a:solidFill>
                <a:latin typeface="Arial"/>
                <a:ea typeface="Arial"/>
                <a:cs typeface="Arial"/>
                <a:sym typeface="Arial"/>
              </a:defRPr>
            </a:lvl2pPr>
            <a:lvl3pPr lvl="2" marR="0" rtl="0" algn="l">
              <a:lnSpc>
                <a:spcPct val="100000"/>
              </a:lnSpc>
              <a:spcBef>
                <a:spcPts val="0"/>
              </a:spcBef>
              <a:spcAft>
                <a:spcPts val="0"/>
              </a:spcAft>
              <a:buSzPts val="1400"/>
              <a:buNone/>
              <a:defRPr b="1" i="0" sz="2400" u="none" cap="none" strike="noStrike">
                <a:solidFill>
                  <a:srgbClr val="0000FF"/>
                </a:solidFill>
                <a:latin typeface="Arial"/>
                <a:ea typeface="Arial"/>
                <a:cs typeface="Arial"/>
                <a:sym typeface="Arial"/>
              </a:defRPr>
            </a:lvl3pPr>
            <a:lvl4pPr lvl="3" marR="0" rtl="0" algn="l">
              <a:lnSpc>
                <a:spcPct val="100000"/>
              </a:lnSpc>
              <a:spcBef>
                <a:spcPts val="0"/>
              </a:spcBef>
              <a:spcAft>
                <a:spcPts val="0"/>
              </a:spcAft>
              <a:buSzPts val="1400"/>
              <a:buNone/>
              <a:defRPr b="1" i="0" sz="2400" u="none" cap="none" strike="noStrike">
                <a:solidFill>
                  <a:srgbClr val="0000FF"/>
                </a:solidFill>
                <a:latin typeface="Arial"/>
                <a:ea typeface="Arial"/>
                <a:cs typeface="Arial"/>
                <a:sym typeface="Arial"/>
              </a:defRPr>
            </a:lvl4pPr>
            <a:lvl5pPr lvl="4" marR="0" rtl="0" algn="l">
              <a:lnSpc>
                <a:spcPct val="100000"/>
              </a:lnSpc>
              <a:spcBef>
                <a:spcPts val="0"/>
              </a:spcBef>
              <a:spcAft>
                <a:spcPts val="0"/>
              </a:spcAft>
              <a:buSzPts val="1400"/>
              <a:buNone/>
              <a:defRPr b="1" i="0" sz="2400" u="none" cap="none" strike="noStrike">
                <a:solidFill>
                  <a:srgbClr val="0000FF"/>
                </a:solidFill>
                <a:latin typeface="Arial"/>
                <a:ea typeface="Arial"/>
                <a:cs typeface="Arial"/>
                <a:sym typeface="Arial"/>
              </a:defRPr>
            </a:lvl5pPr>
            <a:lvl6pPr lvl="5" marR="0" rtl="0" algn="l">
              <a:lnSpc>
                <a:spcPct val="100000"/>
              </a:lnSpc>
              <a:spcBef>
                <a:spcPts val="0"/>
              </a:spcBef>
              <a:spcAft>
                <a:spcPts val="0"/>
              </a:spcAft>
              <a:buSzPts val="1400"/>
              <a:buNone/>
              <a:defRPr b="1" i="0" sz="2400" u="none" cap="none" strike="noStrike">
                <a:solidFill>
                  <a:srgbClr val="0000FF"/>
                </a:solidFill>
                <a:latin typeface="Arial"/>
                <a:ea typeface="Arial"/>
                <a:cs typeface="Arial"/>
                <a:sym typeface="Arial"/>
              </a:defRPr>
            </a:lvl6pPr>
            <a:lvl7pPr lvl="6" marR="0" rtl="0" algn="l">
              <a:lnSpc>
                <a:spcPct val="100000"/>
              </a:lnSpc>
              <a:spcBef>
                <a:spcPts val="0"/>
              </a:spcBef>
              <a:spcAft>
                <a:spcPts val="0"/>
              </a:spcAft>
              <a:buSzPts val="1400"/>
              <a:buNone/>
              <a:defRPr b="1" i="0" sz="2400" u="none" cap="none" strike="noStrike">
                <a:solidFill>
                  <a:srgbClr val="0000FF"/>
                </a:solidFill>
                <a:latin typeface="Arial"/>
                <a:ea typeface="Arial"/>
                <a:cs typeface="Arial"/>
                <a:sym typeface="Arial"/>
              </a:defRPr>
            </a:lvl7pPr>
            <a:lvl8pPr lvl="7" marR="0" rtl="0" algn="l">
              <a:lnSpc>
                <a:spcPct val="100000"/>
              </a:lnSpc>
              <a:spcBef>
                <a:spcPts val="0"/>
              </a:spcBef>
              <a:spcAft>
                <a:spcPts val="0"/>
              </a:spcAft>
              <a:buSzPts val="1400"/>
              <a:buNone/>
              <a:defRPr b="1" i="0" sz="2400" u="none" cap="none" strike="noStrike">
                <a:solidFill>
                  <a:srgbClr val="0000FF"/>
                </a:solidFill>
                <a:latin typeface="Arial"/>
                <a:ea typeface="Arial"/>
                <a:cs typeface="Arial"/>
                <a:sym typeface="Arial"/>
              </a:defRPr>
            </a:lvl8pPr>
            <a:lvl9pPr lvl="8" marR="0" rtl="0" algn="l">
              <a:lnSpc>
                <a:spcPct val="100000"/>
              </a:lnSpc>
              <a:spcBef>
                <a:spcPts val="0"/>
              </a:spcBef>
              <a:spcAft>
                <a:spcPts val="0"/>
              </a:spcAft>
              <a:buSzPts val="1400"/>
              <a:buNone/>
              <a:defRPr b="1" i="0" sz="2400" u="none" cap="none" strike="noStrike">
                <a:solidFill>
                  <a:srgbClr val="0000FF"/>
                </a:solidFill>
                <a:latin typeface="Arial"/>
                <a:ea typeface="Arial"/>
                <a:cs typeface="Arial"/>
                <a:sym typeface="Arial"/>
              </a:defRPr>
            </a:lvl9pPr>
          </a:lstStyle>
          <a:p/>
        </p:txBody>
      </p:sp>
      <p:sp>
        <p:nvSpPr>
          <p:cNvPr id="13" name="Google Shape;13;p4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1" i="0" sz="2400" u="none" cap="none" strike="noStrike">
                <a:solidFill>
                  <a:srgbClr val="0000FF"/>
                </a:solidFill>
                <a:latin typeface="Arial"/>
                <a:ea typeface="Arial"/>
                <a:cs typeface="Arial"/>
                <a:sym typeface="Arial"/>
              </a:defRPr>
            </a:lvl1pPr>
            <a:lvl2pPr lvl="1" marR="0" rtl="0" algn="l">
              <a:lnSpc>
                <a:spcPct val="100000"/>
              </a:lnSpc>
              <a:spcBef>
                <a:spcPts val="0"/>
              </a:spcBef>
              <a:spcAft>
                <a:spcPts val="0"/>
              </a:spcAft>
              <a:buSzPts val="1400"/>
              <a:buNone/>
              <a:defRPr b="1" i="0" sz="2400" u="none" cap="none" strike="noStrike">
                <a:solidFill>
                  <a:srgbClr val="0000FF"/>
                </a:solidFill>
                <a:latin typeface="Arial"/>
                <a:ea typeface="Arial"/>
                <a:cs typeface="Arial"/>
                <a:sym typeface="Arial"/>
              </a:defRPr>
            </a:lvl2pPr>
            <a:lvl3pPr lvl="2" marR="0" rtl="0" algn="l">
              <a:lnSpc>
                <a:spcPct val="100000"/>
              </a:lnSpc>
              <a:spcBef>
                <a:spcPts val="0"/>
              </a:spcBef>
              <a:spcAft>
                <a:spcPts val="0"/>
              </a:spcAft>
              <a:buSzPts val="1400"/>
              <a:buNone/>
              <a:defRPr b="1" i="0" sz="2400" u="none" cap="none" strike="noStrike">
                <a:solidFill>
                  <a:srgbClr val="0000FF"/>
                </a:solidFill>
                <a:latin typeface="Arial"/>
                <a:ea typeface="Arial"/>
                <a:cs typeface="Arial"/>
                <a:sym typeface="Arial"/>
              </a:defRPr>
            </a:lvl3pPr>
            <a:lvl4pPr lvl="3" marR="0" rtl="0" algn="l">
              <a:lnSpc>
                <a:spcPct val="100000"/>
              </a:lnSpc>
              <a:spcBef>
                <a:spcPts val="0"/>
              </a:spcBef>
              <a:spcAft>
                <a:spcPts val="0"/>
              </a:spcAft>
              <a:buSzPts val="1400"/>
              <a:buNone/>
              <a:defRPr b="1" i="0" sz="2400" u="none" cap="none" strike="noStrike">
                <a:solidFill>
                  <a:srgbClr val="0000FF"/>
                </a:solidFill>
                <a:latin typeface="Arial"/>
                <a:ea typeface="Arial"/>
                <a:cs typeface="Arial"/>
                <a:sym typeface="Arial"/>
              </a:defRPr>
            </a:lvl4pPr>
            <a:lvl5pPr lvl="4" marR="0" rtl="0" algn="l">
              <a:lnSpc>
                <a:spcPct val="100000"/>
              </a:lnSpc>
              <a:spcBef>
                <a:spcPts val="0"/>
              </a:spcBef>
              <a:spcAft>
                <a:spcPts val="0"/>
              </a:spcAft>
              <a:buSzPts val="1400"/>
              <a:buNone/>
              <a:defRPr b="1" i="0" sz="2400" u="none" cap="none" strike="noStrike">
                <a:solidFill>
                  <a:srgbClr val="0000FF"/>
                </a:solidFill>
                <a:latin typeface="Arial"/>
                <a:ea typeface="Arial"/>
                <a:cs typeface="Arial"/>
                <a:sym typeface="Arial"/>
              </a:defRPr>
            </a:lvl5pPr>
            <a:lvl6pPr lvl="5" marR="0" rtl="0" algn="l">
              <a:lnSpc>
                <a:spcPct val="100000"/>
              </a:lnSpc>
              <a:spcBef>
                <a:spcPts val="0"/>
              </a:spcBef>
              <a:spcAft>
                <a:spcPts val="0"/>
              </a:spcAft>
              <a:buSzPts val="1400"/>
              <a:buNone/>
              <a:defRPr b="1" i="0" sz="2400" u="none" cap="none" strike="noStrike">
                <a:solidFill>
                  <a:srgbClr val="0000FF"/>
                </a:solidFill>
                <a:latin typeface="Arial"/>
                <a:ea typeface="Arial"/>
                <a:cs typeface="Arial"/>
                <a:sym typeface="Arial"/>
              </a:defRPr>
            </a:lvl6pPr>
            <a:lvl7pPr lvl="6" marR="0" rtl="0" algn="l">
              <a:lnSpc>
                <a:spcPct val="100000"/>
              </a:lnSpc>
              <a:spcBef>
                <a:spcPts val="0"/>
              </a:spcBef>
              <a:spcAft>
                <a:spcPts val="0"/>
              </a:spcAft>
              <a:buSzPts val="1400"/>
              <a:buNone/>
              <a:defRPr b="1" i="0" sz="2400" u="none" cap="none" strike="noStrike">
                <a:solidFill>
                  <a:srgbClr val="0000FF"/>
                </a:solidFill>
                <a:latin typeface="Arial"/>
                <a:ea typeface="Arial"/>
                <a:cs typeface="Arial"/>
                <a:sym typeface="Arial"/>
              </a:defRPr>
            </a:lvl7pPr>
            <a:lvl8pPr lvl="7" marR="0" rtl="0" algn="l">
              <a:lnSpc>
                <a:spcPct val="100000"/>
              </a:lnSpc>
              <a:spcBef>
                <a:spcPts val="0"/>
              </a:spcBef>
              <a:spcAft>
                <a:spcPts val="0"/>
              </a:spcAft>
              <a:buSzPts val="1400"/>
              <a:buNone/>
              <a:defRPr b="1" i="0" sz="2400" u="none" cap="none" strike="noStrike">
                <a:solidFill>
                  <a:srgbClr val="0000FF"/>
                </a:solidFill>
                <a:latin typeface="Arial"/>
                <a:ea typeface="Arial"/>
                <a:cs typeface="Arial"/>
                <a:sym typeface="Arial"/>
              </a:defRPr>
            </a:lvl8pPr>
            <a:lvl9pPr lvl="8" marR="0" rtl="0" algn="l">
              <a:lnSpc>
                <a:spcPct val="100000"/>
              </a:lnSpc>
              <a:spcBef>
                <a:spcPts val="0"/>
              </a:spcBef>
              <a:spcAft>
                <a:spcPts val="0"/>
              </a:spcAft>
              <a:buSzPts val="1400"/>
              <a:buNone/>
              <a:defRPr b="1" i="0" sz="2400" u="none" cap="none" strike="noStrike">
                <a:solidFill>
                  <a:srgbClr val="0000FF"/>
                </a:solidFill>
                <a:latin typeface="Arial"/>
                <a:ea typeface="Arial"/>
                <a:cs typeface="Arial"/>
                <a:sym typeface="Arial"/>
              </a:defRPr>
            </a:lvl9pPr>
          </a:lstStyle>
          <a:p/>
        </p:txBody>
      </p:sp>
      <p:sp>
        <p:nvSpPr>
          <p:cNvPr id="14" name="Google Shape;14;p4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ctrTitle"/>
          </p:nvPr>
        </p:nvSpPr>
        <p:spPr>
          <a:xfrm>
            <a:off x="685800" y="3810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CC0000"/>
              </a:buClr>
              <a:buSzPts val="4400"/>
              <a:buFont typeface="Times New Roman"/>
              <a:buNone/>
            </a:pPr>
            <a:r>
              <a:rPr b="1" i="0" lang="en-US" sz="4400" u="none">
                <a:solidFill>
                  <a:srgbClr val="CC0000"/>
                </a:solidFill>
                <a:latin typeface="Times New Roman"/>
                <a:ea typeface="Times New Roman"/>
                <a:cs typeface="Times New Roman"/>
                <a:sym typeface="Times New Roman"/>
              </a:rPr>
              <a:t>Database Normalization</a:t>
            </a:r>
            <a:endParaRPr/>
          </a:p>
        </p:txBody>
      </p:sp>
      <p:sp>
        <p:nvSpPr>
          <p:cNvPr id="90" name="Google Shape;90;p1"/>
          <p:cNvSpPr txBox="1"/>
          <p:nvPr>
            <p:ph idx="1" type="subTitle"/>
          </p:nvPr>
        </p:nvSpPr>
        <p:spPr>
          <a:xfrm>
            <a:off x="1371600" y="1828800"/>
            <a:ext cx="6400800" cy="1295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3200"/>
              <a:buFont typeface="Times New Roman"/>
              <a:buNone/>
            </a:pPr>
            <a:r>
              <a:t/>
            </a:r>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0"/>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Additional Useful Inference Rules</a:t>
            </a:r>
            <a:r>
              <a:rPr b="0" i="0" lang="en-US" sz="4400" u="sng">
                <a:solidFill>
                  <a:schemeClr val="dk2"/>
                </a:solidFill>
                <a:latin typeface="Times New Roman"/>
                <a:ea typeface="Times New Roman"/>
                <a:cs typeface="Times New Roman"/>
                <a:sym typeface="Times New Roman"/>
              </a:rPr>
              <a:t> </a:t>
            </a:r>
            <a:endParaRPr/>
          </a:p>
        </p:txBody>
      </p:sp>
      <p:sp>
        <p:nvSpPr>
          <p:cNvPr id="166" name="Google Shape;166;p10"/>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Decomposition</a:t>
            </a:r>
            <a:endParaRPr/>
          </a:p>
          <a:p>
            <a:pPr indent="-285750" lvl="1" marL="74295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 If X </a:t>
            </a:r>
            <a:r>
              <a:rPr b="0" i="0" lang="en-US" sz="2400" u="none">
                <a:solidFill>
                  <a:schemeClr val="dk1"/>
                </a:solidFill>
                <a:latin typeface="Arial"/>
                <a:ea typeface="Arial"/>
                <a:cs typeface="Arial"/>
                <a:sym typeface="Arial"/>
              </a:rPr>
              <a:t>🡪 </a:t>
            </a:r>
            <a:r>
              <a:rPr b="0" i="0" lang="en-US" sz="2400" u="none">
                <a:solidFill>
                  <a:schemeClr val="dk1"/>
                </a:solidFill>
                <a:latin typeface="Times New Roman"/>
                <a:ea typeface="Times New Roman"/>
                <a:cs typeface="Times New Roman"/>
                <a:sym typeface="Times New Roman"/>
              </a:rPr>
              <a:t>YZ, then X </a:t>
            </a:r>
            <a:r>
              <a:rPr b="0" i="0" lang="en-US" sz="2400" u="none">
                <a:solidFill>
                  <a:schemeClr val="dk1"/>
                </a:solidFill>
                <a:latin typeface="Arial"/>
                <a:ea typeface="Arial"/>
                <a:cs typeface="Arial"/>
                <a:sym typeface="Arial"/>
              </a:rPr>
              <a:t>🡪 </a:t>
            </a:r>
            <a:r>
              <a:rPr b="0" i="0" lang="en-US" sz="2400" u="none">
                <a:solidFill>
                  <a:schemeClr val="dk1"/>
                </a:solidFill>
                <a:latin typeface="Times New Roman"/>
                <a:ea typeface="Times New Roman"/>
                <a:cs typeface="Times New Roman"/>
                <a:sym typeface="Times New Roman"/>
              </a:rPr>
              <a:t>Y and X </a:t>
            </a:r>
            <a:r>
              <a:rPr b="0" i="0" lang="en-US" sz="2400" u="none">
                <a:solidFill>
                  <a:schemeClr val="dk1"/>
                </a:solidFill>
                <a:latin typeface="Arial"/>
                <a:ea typeface="Arial"/>
                <a:cs typeface="Arial"/>
                <a:sym typeface="Arial"/>
              </a:rPr>
              <a:t>🡪 </a:t>
            </a:r>
            <a:r>
              <a:rPr b="0" i="0" lang="en-US" sz="2400" u="none">
                <a:solidFill>
                  <a:schemeClr val="dk1"/>
                </a:solidFill>
                <a:latin typeface="Times New Roman"/>
                <a:ea typeface="Times New Roman"/>
                <a:cs typeface="Times New Roman"/>
                <a:sym typeface="Times New Roman"/>
              </a:rPr>
              <a:t>Z</a:t>
            </a:r>
            <a:endParaRPr/>
          </a:p>
          <a:p>
            <a:pPr indent="-342900" lvl="0" marL="342900" rtl="0" algn="l">
              <a:lnSpc>
                <a:spcPct val="10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Union</a:t>
            </a:r>
            <a:endParaRPr/>
          </a:p>
          <a:p>
            <a:pPr indent="-285750" lvl="1" marL="74295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 If X </a:t>
            </a:r>
            <a:r>
              <a:rPr b="0" i="0" lang="en-US" sz="2400" u="none">
                <a:solidFill>
                  <a:schemeClr val="dk1"/>
                </a:solidFill>
                <a:latin typeface="Arial"/>
                <a:ea typeface="Arial"/>
                <a:cs typeface="Arial"/>
                <a:sym typeface="Arial"/>
              </a:rPr>
              <a:t>🡪 </a:t>
            </a:r>
            <a:r>
              <a:rPr b="0" i="0" lang="en-US" sz="2400" u="none">
                <a:solidFill>
                  <a:schemeClr val="dk1"/>
                </a:solidFill>
                <a:latin typeface="Times New Roman"/>
                <a:ea typeface="Times New Roman"/>
                <a:cs typeface="Times New Roman"/>
                <a:sym typeface="Times New Roman"/>
              </a:rPr>
              <a:t>Y and X </a:t>
            </a:r>
            <a:r>
              <a:rPr b="0" i="0" lang="en-US" sz="2400" u="none">
                <a:solidFill>
                  <a:schemeClr val="dk1"/>
                </a:solidFill>
                <a:latin typeface="Arial"/>
                <a:ea typeface="Arial"/>
                <a:cs typeface="Arial"/>
                <a:sym typeface="Arial"/>
              </a:rPr>
              <a:t>🡪 </a:t>
            </a:r>
            <a:r>
              <a:rPr b="0" i="0" lang="en-US" sz="2400" u="none">
                <a:solidFill>
                  <a:schemeClr val="dk1"/>
                </a:solidFill>
                <a:latin typeface="Times New Roman"/>
                <a:ea typeface="Times New Roman"/>
                <a:cs typeface="Times New Roman"/>
                <a:sym typeface="Times New Roman"/>
              </a:rPr>
              <a:t>Z, then X </a:t>
            </a:r>
            <a:r>
              <a:rPr b="0" i="0" lang="en-US" sz="2400" u="none">
                <a:solidFill>
                  <a:schemeClr val="dk1"/>
                </a:solidFill>
                <a:latin typeface="Arial"/>
                <a:ea typeface="Arial"/>
                <a:cs typeface="Arial"/>
                <a:sym typeface="Arial"/>
              </a:rPr>
              <a:t>🡪 </a:t>
            </a:r>
            <a:r>
              <a:rPr b="0" i="0" lang="en-US" sz="2400" u="none">
                <a:solidFill>
                  <a:schemeClr val="dk1"/>
                </a:solidFill>
                <a:latin typeface="Times New Roman"/>
                <a:ea typeface="Times New Roman"/>
                <a:cs typeface="Times New Roman"/>
                <a:sym typeface="Times New Roman"/>
              </a:rPr>
              <a:t>YZ</a:t>
            </a:r>
            <a:endParaRPr/>
          </a:p>
          <a:p>
            <a:pPr indent="-342900" lvl="0" marL="342900" rtl="0" algn="l">
              <a:lnSpc>
                <a:spcPct val="10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Psuedotransitivity</a:t>
            </a:r>
            <a:endParaRPr/>
          </a:p>
          <a:p>
            <a:pPr indent="-285750" lvl="1" marL="74295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If X </a:t>
            </a:r>
            <a:r>
              <a:rPr b="0" i="0" lang="en-US" sz="2400" u="none">
                <a:solidFill>
                  <a:schemeClr val="dk1"/>
                </a:solidFill>
                <a:latin typeface="Arial"/>
                <a:ea typeface="Arial"/>
                <a:cs typeface="Arial"/>
                <a:sym typeface="Arial"/>
              </a:rPr>
              <a:t>🡪 </a:t>
            </a:r>
            <a:r>
              <a:rPr b="0" i="0" lang="en-US" sz="2400" u="none">
                <a:solidFill>
                  <a:schemeClr val="dk1"/>
                </a:solidFill>
                <a:latin typeface="Times New Roman"/>
                <a:ea typeface="Times New Roman"/>
                <a:cs typeface="Times New Roman"/>
                <a:sym typeface="Times New Roman"/>
              </a:rPr>
              <a:t>Y and WY </a:t>
            </a:r>
            <a:r>
              <a:rPr b="0" i="0" lang="en-US" sz="2400" u="none">
                <a:solidFill>
                  <a:schemeClr val="dk1"/>
                </a:solidFill>
                <a:latin typeface="Arial"/>
                <a:ea typeface="Arial"/>
                <a:cs typeface="Arial"/>
                <a:sym typeface="Arial"/>
              </a:rPr>
              <a:t>🡪 </a:t>
            </a:r>
            <a:r>
              <a:rPr b="0" i="0" lang="en-US" sz="2400" u="none">
                <a:solidFill>
                  <a:schemeClr val="dk1"/>
                </a:solidFill>
                <a:latin typeface="Times New Roman"/>
                <a:ea typeface="Times New Roman"/>
                <a:cs typeface="Times New Roman"/>
                <a:sym typeface="Times New Roman"/>
              </a:rPr>
              <a:t>Z, then WX </a:t>
            </a:r>
            <a:r>
              <a:rPr b="0" i="0" lang="en-US" sz="2400" u="none">
                <a:solidFill>
                  <a:schemeClr val="dk1"/>
                </a:solidFill>
                <a:latin typeface="Arial"/>
                <a:ea typeface="Arial"/>
                <a:cs typeface="Arial"/>
                <a:sym typeface="Arial"/>
              </a:rPr>
              <a:t>🡪 </a:t>
            </a:r>
            <a:r>
              <a:rPr b="0" i="0" lang="en-US" sz="2400" u="none">
                <a:solidFill>
                  <a:schemeClr val="dk1"/>
                </a:solidFill>
                <a:latin typeface="Times New Roman"/>
                <a:ea typeface="Times New Roman"/>
                <a:cs typeface="Times New Roman"/>
                <a:sym typeface="Times New Roman"/>
              </a:rPr>
              <a:t>Z </a:t>
            </a:r>
            <a:endParaRPr/>
          </a:p>
          <a:p>
            <a:pPr indent="-342900" lvl="0" marL="342900" rtl="0" algn="l">
              <a:lnSpc>
                <a:spcPct val="100000"/>
              </a:lnSpc>
              <a:spcBef>
                <a:spcPts val="560"/>
              </a:spcBef>
              <a:spcAft>
                <a:spcPts val="0"/>
              </a:spcAft>
              <a:buClr>
                <a:schemeClr val="dk1"/>
              </a:buClr>
              <a:buSzPts val="2800"/>
              <a:buFont typeface="Times New Roman"/>
              <a:buChar char="•"/>
            </a:pPr>
            <a:r>
              <a:rPr b="1" i="0" lang="en-US" sz="2800" u="none">
                <a:solidFill>
                  <a:schemeClr val="dk1"/>
                </a:solidFill>
                <a:latin typeface="Times New Roman"/>
                <a:ea typeface="Times New Roman"/>
                <a:cs typeface="Times New Roman"/>
                <a:sym typeface="Times New Roman"/>
              </a:rPr>
              <a:t>Closure</a:t>
            </a:r>
            <a:r>
              <a:rPr b="0" i="0" lang="en-US" sz="2800" u="none">
                <a:solidFill>
                  <a:schemeClr val="dk1"/>
                </a:solidFill>
                <a:latin typeface="Times New Roman"/>
                <a:ea typeface="Times New Roman"/>
                <a:cs typeface="Times New Roman"/>
                <a:sym typeface="Times New Roman"/>
              </a:rPr>
              <a:t> of a set F of FDs is the set F+ of all FDs that can be inferred from F </a:t>
            </a:r>
            <a:endParaRPr/>
          </a:p>
        </p:txBody>
      </p:sp>
    </p:spTree>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1"/>
          <p:cNvSpPr txBox="1"/>
          <p:nvPr>
            <p:ph idx="1" type="body"/>
          </p:nvPr>
        </p:nvSpPr>
        <p:spPr>
          <a:xfrm>
            <a:off x="304800" y="1143000"/>
            <a:ext cx="8001000" cy="4267200"/>
          </a:xfrm>
          <a:prstGeom prst="rect">
            <a:avLst/>
          </a:prstGeom>
          <a:noFill/>
          <a:ln>
            <a:noFill/>
          </a:ln>
        </p:spPr>
        <p:txBody>
          <a:bodyPr anchorCtr="0" anchor="t" bIns="45700" lIns="91425" spcFirstLastPara="1" rIns="91425" wrap="square" tIns="45700">
            <a:noAutofit/>
          </a:bodyPr>
          <a:lstStyle/>
          <a:p>
            <a:pPr indent="-533400" lvl="0" marL="533400" rtl="0" algn="just">
              <a:lnSpc>
                <a:spcPct val="100000"/>
              </a:lnSpc>
              <a:spcBef>
                <a:spcPts val="0"/>
              </a:spcBef>
              <a:spcAft>
                <a:spcPts val="0"/>
              </a:spcAft>
              <a:buClr>
                <a:schemeClr val="dk1"/>
              </a:buClr>
              <a:buSzPts val="2400"/>
              <a:buFont typeface="Arimo"/>
              <a:buNone/>
            </a:pPr>
            <a:r>
              <a:rPr b="0" i="0" lang="en-US" sz="2400" u="none">
                <a:solidFill>
                  <a:schemeClr val="dk1"/>
                </a:solidFill>
                <a:latin typeface="Arimo"/>
                <a:ea typeface="Arimo"/>
                <a:cs typeface="Arimo"/>
                <a:sym typeface="Arimo"/>
              </a:rPr>
              <a:t>A table is considered to be in 1NF if all the fields contain</a:t>
            </a:r>
            <a:endParaRPr/>
          </a:p>
          <a:p>
            <a:pPr indent="-533400" lvl="0" marL="533400" rtl="0" algn="just">
              <a:lnSpc>
                <a:spcPct val="100000"/>
              </a:lnSpc>
              <a:spcBef>
                <a:spcPts val="560"/>
              </a:spcBef>
              <a:spcAft>
                <a:spcPts val="0"/>
              </a:spcAft>
              <a:buClr>
                <a:schemeClr val="dk1"/>
              </a:buClr>
              <a:buSzPts val="2400"/>
              <a:buFont typeface="Arimo"/>
              <a:buNone/>
            </a:pPr>
            <a:r>
              <a:rPr b="0" i="0" lang="en-US" sz="2400" u="none">
                <a:solidFill>
                  <a:schemeClr val="dk1"/>
                </a:solidFill>
                <a:latin typeface="Arimo"/>
                <a:ea typeface="Arimo"/>
                <a:cs typeface="Arimo"/>
                <a:sym typeface="Arimo"/>
              </a:rPr>
              <a:t>only scalar values (as opposed to list of values).</a:t>
            </a:r>
            <a:r>
              <a:rPr b="0" i="0" lang="en-US" sz="2800" u="none">
                <a:solidFill>
                  <a:schemeClr val="dk1"/>
                </a:solidFill>
                <a:latin typeface="Arimo"/>
                <a:ea typeface="Arimo"/>
                <a:cs typeface="Arimo"/>
                <a:sym typeface="Arimo"/>
              </a:rPr>
              <a:t> </a:t>
            </a:r>
            <a:endParaRPr/>
          </a:p>
          <a:p>
            <a:pPr indent="-533400" lvl="0" marL="533400" rtl="0" algn="just">
              <a:lnSpc>
                <a:spcPct val="100000"/>
              </a:lnSpc>
              <a:spcBef>
                <a:spcPts val="480"/>
              </a:spcBef>
              <a:spcAft>
                <a:spcPts val="0"/>
              </a:spcAft>
              <a:buClr>
                <a:srgbClr val="CC0000"/>
              </a:buClr>
              <a:buSzPts val="2400"/>
              <a:buFont typeface="Arimo"/>
              <a:buNone/>
            </a:pPr>
            <a:r>
              <a:rPr b="1" i="0" lang="en-US" sz="2400" u="none">
                <a:solidFill>
                  <a:srgbClr val="CC0000"/>
                </a:solidFill>
                <a:latin typeface="Arimo"/>
                <a:ea typeface="Arimo"/>
                <a:cs typeface="Arimo"/>
                <a:sym typeface="Arimo"/>
              </a:rPr>
              <a:t>Example (Not 1NF)</a:t>
            </a:r>
            <a:endParaRPr/>
          </a:p>
        </p:txBody>
      </p:sp>
      <p:sp>
        <p:nvSpPr>
          <p:cNvPr id="173" name="Google Shape;173;p11"/>
          <p:cNvSpPr txBox="1"/>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CC0000"/>
              </a:buClr>
              <a:buSzPts val="4400"/>
              <a:buFont typeface="Arial"/>
              <a:buNone/>
            </a:pPr>
            <a:r>
              <a:rPr b="1" i="0" lang="en-US" sz="4400" u="none">
                <a:solidFill>
                  <a:srgbClr val="CC0000"/>
                </a:solidFill>
                <a:latin typeface="Arial"/>
                <a:ea typeface="Arial"/>
                <a:cs typeface="Arial"/>
                <a:sym typeface="Arial"/>
              </a:rPr>
              <a:t>First Normal Form  (1NF) </a:t>
            </a:r>
            <a:endParaRPr/>
          </a:p>
        </p:txBody>
      </p:sp>
      <p:sp>
        <p:nvSpPr>
          <p:cNvPr id="174" name="Google Shape;174;p11"/>
          <p:cNvSpPr txBox="1"/>
          <p:nvPr/>
        </p:nvSpPr>
        <p:spPr>
          <a:xfrm>
            <a:off x="609600" y="5638800"/>
            <a:ext cx="8001000" cy="457200"/>
          </a:xfrm>
          <a:prstGeom prst="rect">
            <a:avLst/>
          </a:prstGeom>
          <a:solidFill>
            <a:srgbClr val="FFFF99"/>
          </a:solidFill>
          <a:ln>
            <a:noFill/>
          </a:ln>
          <a:effectLst>
            <a:outerShdw blurRad="63500" dir="2700000" dist="107763">
              <a:schemeClr val="lt2"/>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66"/>
              </a:buClr>
              <a:buSzPts val="2400"/>
              <a:buFont typeface="Times New Roman"/>
              <a:buNone/>
            </a:pPr>
            <a:r>
              <a:rPr b="1" i="0" lang="en-US" sz="2400" u="none">
                <a:solidFill>
                  <a:srgbClr val="000066"/>
                </a:solidFill>
                <a:latin typeface="Times New Roman"/>
                <a:ea typeface="Times New Roman"/>
                <a:cs typeface="Times New Roman"/>
                <a:sym typeface="Times New Roman"/>
              </a:rPr>
              <a:t>Author and AuPhone columns are not scalar</a:t>
            </a:r>
            <a:endParaRPr/>
          </a:p>
        </p:txBody>
      </p:sp>
      <p:grpSp>
        <p:nvGrpSpPr>
          <p:cNvPr id="175" name="Google Shape;175;p11"/>
          <p:cNvGrpSpPr/>
          <p:nvPr/>
        </p:nvGrpSpPr>
        <p:grpSpPr>
          <a:xfrm>
            <a:off x="568325" y="3355975"/>
            <a:ext cx="1063625" cy="606425"/>
            <a:chOff x="0" y="0"/>
            <a:chExt cx="627" cy="480"/>
          </a:xfrm>
        </p:grpSpPr>
        <p:sp>
          <p:nvSpPr>
            <p:cNvPr id="176" name="Google Shape;176;p11"/>
            <p:cNvSpPr txBox="1"/>
            <p:nvPr/>
          </p:nvSpPr>
          <p:spPr>
            <a:xfrm>
              <a:off x="29" y="0"/>
              <a:ext cx="569"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0-321-32132-1</a:t>
              </a:r>
              <a:endParaRPr/>
            </a:p>
            <a:p>
              <a:pPr indent="0" lvl="0" marL="0" marR="0" rtl="0" algn="l">
                <a:lnSpc>
                  <a:spcPct val="100000"/>
                </a:lnSpc>
                <a:spcBef>
                  <a:spcPts val="0"/>
                </a:spcBef>
                <a:spcAft>
                  <a:spcPts val="0"/>
                </a:spcAft>
                <a:buNone/>
              </a:pPr>
              <a:r>
                <a:t/>
              </a:r>
              <a:endParaRPr b="0" i="0" sz="1000" u="none">
                <a:solidFill>
                  <a:schemeClr val="dk1"/>
                </a:solidFill>
                <a:latin typeface="Times New Roman"/>
                <a:ea typeface="Times New Roman"/>
                <a:cs typeface="Times New Roman"/>
                <a:sym typeface="Times New Roman"/>
              </a:endParaRPr>
            </a:p>
          </p:txBody>
        </p:sp>
        <p:sp>
          <p:nvSpPr>
            <p:cNvPr id="177" name="Google Shape;177;p11"/>
            <p:cNvSpPr txBox="1"/>
            <p:nvPr/>
          </p:nvSpPr>
          <p:spPr>
            <a:xfrm>
              <a:off x="0" y="0"/>
              <a:ext cx="627"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178" name="Google Shape;178;p11"/>
          <p:cNvGrpSpPr/>
          <p:nvPr/>
        </p:nvGrpSpPr>
        <p:grpSpPr>
          <a:xfrm>
            <a:off x="1631950" y="3355975"/>
            <a:ext cx="881062" cy="606425"/>
            <a:chOff x="627" y="0"/>
            <a:chExt cx="598" cy="480"/>
          </a:xfrm>
        </p:grpSpPr>
        <p:sp>
          <p:nvSpPr>
            <p:cNvPr id="179" name="Google Shape;179;p11"/>
            <p:cNvSpPr txBox="1"/>
            <p:nvPr/>
          </p:nvSpPr>
          <p:spPr>
            <a:xfrm>
              <a:off x="656" y="0"/>
              <a:ext cx="540"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Balloon</a:t>
              </a:r>
              <a:endParaRPr/>
            </a:p>
            <a:p>
              <a:pPr indent="0" lvl="0" marL="0" marR="0" rtl="0" algn="l">
                <a:lnSpc>
                  <a:spcPct val="100000"/>
                </a:lnSpc>
                <a:spcBef>
                  <a:spcPts val="0"/>
                </a:spcBef>
                <a:spcAft>
                  <a:spcPts val="0"/>
                </a:spcAft>
                <a:buNone/>
              </a:pPr>
              <a:r>
                <a:t/>
              </a:r>
              <a:endParaRPr b="0" i="0" sz="1000" u="none">
                <a:solidFill>
                  <a:schemeClr val="dk1"/>
                </a:solidFill>
                <a:latin typeface="Times New Roman"/>
                <a:ea typeface="Times New Roman"/>
                <a:cs typeface="Times New Roman"/>
                <a:sym typeface="Times New Roman"/>
              </a:endParaRPr>
            </a:p>
          </p:txBody>
        </p:sp>
        <p:sp>
          <p:nvSpPr>
            <p:cNvPr id="180" name="Google Shape;180;p11"/>
            <p:cNvSpPr txBox="1"/>
            <p:nvPr/>
          </p:nvSpPr>
          <p:spPr>
            <a:xfrm>
              <a:off x="627" y="0"/>
              <a:ext cx="598"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181" name="Google Shape;181;p11"/>
          <p:cNvGrpSpPr/>
          <p:nvPr/>
        </p:nvGrpSpPr>
        <p:grpSpPr>
          <a:xfrm>
            <a:off x="2517775" y="3355975"/>
            <a:ext cx="911225" cy="606425"/>
            <a:chOff x="1549" y="0"/>
            <a:chExt cx="548" cy="480"/>
          </a:xfrm>
        </p:grpSpPr>
        <p:sp>
          <p:nvSpPr>
            <p:cNvPr id="182" name="Google Shape;182;p11"/>
            <p:cNvSpPr txBox="1"/>
            <p:nvPr/>
          </p:nvSpPr>
          <p:spPr>
            <a:xfrm>
              <a:off x="1578" y="0"/>
              <a:ext cx="490"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Sleepy, Snoopy, Grumpy</a:t>
              </a:r>
              <a:endParaRPr/>
            </a:p>
            <a:p>
              <a:pPr indent="0" lvl="0" marL="0" marR="0" rtl="0" algn="l">
                <a:lnSpc>
                  <a:spcPct val="100000"/>
                </a:lnSpc>
                <a:spcBef>
                  <a:spcPts val="0"/>
                </a:spcBef>
                <a:spcAft>
                  <a:spcPts val="0"/>
                </a:spcAft>
                <a:buNone/>
              </a:pPr>
              <a:r>
                <a:t/>
              </a:r>
              <a:endParaRPr b="0" i="0" sz="1000" u="none">
                <a:solidFill>
                  <a:schemeClr val="dk1"/>
                </a:solidFill>
                <a:latin typeface="Times New Roman"/>
                <a:ea typeface="Times New Roman"/>
                <a:cs typeface="Times New Roman"/>
                <a:sym typeface="Times New Roman"/>
              </a:endParaRPr>
            </a:p>
          </p:txBody>
        </p:sp>
        <p:sp>
          <p:nvSpPr>
            <p:cNvPr id="183" name="Google Shape;183;p11"/>
            <p:cNvSpPr txBox="1"/>
            <p:nvPr/>
          </p:nvSpPr>
          <p:spPr>
            <a:xfrm>
              <a:off x="1549" y="0"/>
              <a:ext cx="548"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184" name="Google Shape;184;p11"/>
          <p:cNvGrpSpPr/>
          <p:nvPr/>
        </p:nvGrpSpPr>
        <p:grpSpPr>
          <a:xfrm>
            <a:off x="3429000" y="3355975"/>
            <a:ext cx="1087437" cy="606425"/>
            <a:chOff x="2097" y="0"/>
            <a:chExt cx="598" cy="480"/>
          </a:xfrm>
        </p:grpSpPr>
        <p:sp>
          <p:nvSpPr>
            <p:cNvPr id="185" name="Google Shape;185;p11"/>
            <p:cNvSpPr txBox="1"/>
            <p:nvPr/>
          </p:nvSpPr>
          <p:spPr>
            <a:xfrm>
              <a:off x="2126" y="0"/>
              <a:ext cx="540"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321-321-1111, 232-234-1234, 665-235-6532</a:t>
              </a:r>
              <a:endParaRPr/>
            </a:p>
            <a:p>
              <a:pPr indent="0" lvl="0" marL="0" marR="0" rtl="0" algn="l">
                <a:lnSpc>
                  <a:spcPct val="100000"/>
                </a:lnSpc>
                <a:spcBef>
                  <a:spcPts val="0"/>
                </a:spcBef>
                <a:spcAft>
                  <a:spcPts val="0"/>
                </a:spcAft>
                <a:buNone/>
              </a:pPr>
              <a:r>
                <a:t/>
              </a:r>
              <a:endParaRPr b="0" i="0" sz="1000" u="none">
                <a:solidFill>
                  <a:schemeClr val="dk1"/>
                </a:solidFill>
                <a:latin typeface="Times New Roman"/>
                <a:ea typeface="Times New Roman"/>
                <a:cs typeface="Times New Roman"/>
                <a:sym typeface="Times New Roman"/>
              </a:endParaRPr>
            </a:p>
          </p:txBody>
        </p:sp>
        <p:sp>
          <p:nvSpPr>
            <p:cNvPr id="186" name="Google Shape;186;p11"/>
            <p:cNvSpPr txBox="1"/>
            <p:nvPr/>
          </p:nvSpPr>
          <p:spPr>
            <a:xfrm>
              <a:off x="2097" y="0"/>
              <a:ext cx="598"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187" name="Google Shape;187;p11"/>
          <p:cNvGrpSpPr/>
          <p:nvPr/>
        </p:nvGrpSpPr>
        <p:grpSpPr>
          <a:xfrm>
            <a:off x="4516437" y="3355975"/>
            <a:ext cx="998537" cy="606425"/>
            <a:chOff x="3077" y="0"/>
            <a:chExt cx="670" cy="480"/>
          </a:xfrm>
        </p:grpSpPr>
        <p:sp>
          <p:nvSpPr>
            <p:cNvPr id="188" name="Google Shape;188;p11"/>
            <p:cNvSpPr txBox="1"/>
            <p:nvPr/>
          </p:nvSpPr>
          <p:spPr>
            <a:xfrm>
              <a:off x="3106" y="0"/>
              <a:ext cx="612"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Small House</a:t>
              </a:r>
              <a:endParaRPr/>
            </a:p>
            <a:p>
              <a:pPr indent="0" lvl="0" marL="0" marR="0" rtl="0" algn="l">
                <a:lnSpc>
                  <a:spcPct val="100000"/>
                </a:lnSpc>
                <a:spcBef>
                  <a:spcPts val="0"/>
                </a:spcBef>
                <a:spcAft>
                  <a:spcPts val="0"/>
                </a:spcAft>
                <a:buNone/>
              </a:pPr>
              <a:r>
                <a:t/>
              </a:r>
              <a:endParaRPr b="0" i="0" sz="1000" u="none">
                <a:solidFill>
                  <a:schemeClr val="dk1"/>
                </a:solidFill>
                <a:latin typeface="Times New Roman"/>
                <a:ea typeface="Times New Roman"/>
                <a:cs typeface="Times New Roman"/>
                <a:sym typeface="Times New Roman"/>
              </a:endParaRPr>
            </a:p>
          </p:txBody>
        </p:sp>
        <p:sp>
          <p:nvSpPr>
            <p:cNvPr id="189" name="Google Shape;189;p11"/>
            <p:cNvSpPr txBox="1"/>
            <p:nvPr/>
          </p:nvSpPr>
          <p:spPr>
            <a:xfrm>
              <a:off x="3077" y="0"/>
              <a:ext cx="670"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190" name="Google Shape;190;p11"/>
          <p:cNvGrpSpPr/>
          <p:nvPr/>
        </p:nvGrpSpPr>
        <p:grpSpPr>
          <a:xfrm>
            <a:off x="5514975" y="3355975"/>
            <a:ext cx="1058862" cy="606425"/>
            <a:chOff x="3747" y="0"/>
            <a:chExt cx="634" cy="480"/>
          </a:xfrm>
        </p:grpSpPr>
        <p:sp>
          <p:nvSpPr>
            <p:cNvPr id="191" name="Google Shape;191;p11"/>
            <p:cNvSpPr txBox="1"/>
            <p:nvPr/>
          </p:nvSpPr>
          <p:spPr>
            <a:xfrm>
              <a:off x="3776" y="0"/>
              <a:ext cx="576"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714-000-0000</a:t>
              </a:r>
              <a:endParaRPr/>
            </a:p>
            <a:p>
              <a:pPr indent="0" lvl="0" marL="0" marR="0" rtl="0" algn="l">
                <a:lnSpc>
                  <a:spcPct val="100000"/>
                </a:lnSpc>
                <a:spcBef>
                  <a:spcPts val="0"/>
                </a:spcBef>
                <a:spcAft>
                  <a:spcPts val="0"/>
                </a:spcAft>
                <a:buNone/>
              </a:pPr>
              <a:r>
                <a:t/>
              </a:r>
              <a:endParaRPr b="0" i="0" sz="1000" u="none">
                <a:solidFill>
                  <a:schemeClr val="dk1"/>
                </a:solidFill>
                <a:latin typeface="Times New Roman"/>
                <a:ea typeface="Times New Roman"/>
                <a:cs typeface="Times New Roman"/>
                <a:sym typeface="Times New Roman"/>
              </a:endParaRPr>
            </a:p>
          </p:txBody>
        </p:sp>
        <p:sp>
          <p:nvSpPr>
            <p:cNvPr id="192" name="Google Shape;192;p11"/>
            <p:cNvSpPr txBox="1"/>
            <p:nvPr/>
          </p:nvSpPr>
          <p:spPr>
            <a:xfrm>
              <a:off x="3747" y="0"/>
              <a:ext cx="634"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193" name="Google Shape;193;p11"/>
          <p:cNvGrpSpPr/>
          <p:nvPr/>
        </p:nvGrpSpPr>
        <p:grpSpPr>
          <a:xfrm>
            <a:off x="6573837" y="3355975"/>
            <a:ext cx="706437" cy="606425"/>
            <a:chOff x="4381" y="0"/>
            <a:chExt cx="382" cy="480"/>
          </a:xfrm>
        </p:grpSpPr>
        <p:sp>
          <p:nvSpPr>
            <p:cNvPr id="194" name="Google Shape;194;p11"/>
            <p:cNvSpPr txBox="1"/>
            <p:nvPr/>
          </p:nvSpPr>
          <p:spPr>
            <a:xfrm>
              <a:off x="4410" y="0"/>
              <a:ext cx="324"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$34.00</a:t>
              </a:r>
              <a:endParaRPr/>
            </a:p>
            <a:p>
              <a:pPr indent="0" lvl="0" marL="0" marR="0" rtl="0" algn="l">
                <a:lnSpc>
                  <a:spcPct val="100000"/>
                </a:lnSpc>
                <a:spcBef>
                  <a:spcPts val="0"/>
                </a:spcBef>
                <a:spcAft>
                  <a:spcPts val="0"/>
                </a:spcAft>
                <a:buNone/>
              </a:pPr>
              <a:r>
                <a:t/>
              </a:r>
              <a:endParaRPr b="0" i="0" sz="1000" u="none">
                <a:solidFill>
                  <a:schemeClr val="dk1"/>
                </a:solidFill>
                <a:latin typeface="Times New Roman"/>
                <a:ea typeface="Times New Roman"/>
                <a:cs typeface="Times New Roman"/>
                <a:sym typeface="Times New Roman"/>
              </a:endParaRPr>
            </a:p>
          </p:txBody>
        </p:sp>
        <p:sp>
          <p:nvSpPr>
            <p:cNvPr id="195" name="Google Shape;195;p11"/>
            <p:cNvSpPr txBox="1"/>
            <p:nvPr/>
          </p:nvSpPr>
          <p:spPr>
            <a:xfrm>
              <a:off x="4381" y="0"/>
              <a:ext cx="382"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196" name="Google Shape;196;p11"/>
          <p:cNvGrpSpPr/>
          <p:nvPr/>
        </p:nvGrpSpPr>
        <p:grpSpPr>
          <a:xfrm>
            <a:off x="568325" y="3962400"/>
            <a:ext cx="1063625" cy="381000"/>
            <a:chOff x="0" y="1440"/>
            <a:chExt cx="627" cy="480"/>
          </a:xfrm>
        </p:grpSpPr>
        <p:sp>
          <p:nvSpPr>
            <p:cNvPr id="197" name="Google Shape;197;p11"/>
            <p:cNvSpPr txBox="1"/>
            <p:nvPr/>
          </p:nvSpPr>
          <p:spPr>
            <a:xfrm>
              <a:off x="29" y="1440"/>
              <a:ext cx="569"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0-55-123456-9</a:t>
              </a:r>
              <a:endParaRPr/>
            </a:p>
            <a:p>
              <a:pPr indent="0" lvl="0" marL="0" marR="0" rtl="0" algn="l">
                <a:lnSpc>
                  <a:spcPct val="100000"/>
                </a:lnSpc>
                <a:spcBef>
                  <a:spcPts val="0"/>
                </a:spcBef>
                <a:spcAft>
                  <a:spcPts val="0"/>
                </a:spcAft>
                <a:buNone/>
              </a:pPr>
              <a:r>
                <a:t/>
              </a:r>
              <a:endParaRPr b="0" i="0" sz="1000" u="none">
                <a:solidFill>
                  <a:schemeClr val="dk1"/>
                </a:solidFill>
                <a:latin typeface="Times New Roman"/>
                <a:ea typeface="Times New Roman"/>
                <a:cs typeface="Times New Roman"/>
                <a:sym typeface="Times New Roman"/>
              </a:endParaRPr>
            </a:p>
          </p:txBody>
        </p:sp>
        <p:sp>
          <p:nvSpPr>
            <p:cNvPr id="198" name="Google Shape;198;p11"/>
            <p:cNvSpPr txBox="1"/>
            <p:nvPr/>
          </p:nvSpPr>
          <p:spPr>
            <a:xfrm>
              <a:off x="0" y="1440"/>
              <a:ext cx="627"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199" name="Google Shape;199;p11"/>
          <p:cNvGrpSpPr/>
          <p:nvPr/>
        </p:nvGrpSpPr>
        <p:grpSpPr>
          <a:xfrm>
            <a:off x="1631950" y="3962400"/>
            <a:ext cx="881062" cy="381000"/>
            <a:chOff x="627" y="1440"/>
            <a:chExt cx="598" cy="480"/>
          </a:xfrm>
        </p:grpSpPr>
        <p:sp>
          <p:nvSpPr>
            <p:cNvPr id="200" name="Google Shape;200;p11"/>
            <p:cNvSpPr txBox="1"/>
            <p:nvPr/>
          </p:nvSpPr>
          <p:spPr>
            <a:xfrm>
              <a:off x="656" y="1440"/>
              <a:ext cx="540"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Main Street</a:t>
              </a:r>
              <a:endParaRPr/>
            </a:p>
            <a:p>
              <a:pPr indent="0" lvl="0" marL="0" marR="0" rtl="0" algn="l">
                <a:lnSpc>
                  <a:spcPct val="100000"/>
                </a:lnSpc>
                <a:spcBef>
                  <a:spcPts val="0"/>
                </a:spcBef>
                <a:spcAft>
                  <a:spcPts val="0"/>
                </a:spcAft>
                <a:buNone/>
              </a:pPr>
              <a:r>
                <a:t/>
              </a:r>
              <a:endParaRPr b="0" i="0" sz="1000" u="none">
                <a:solidFill>
                  <a:schemeClr val="dk1"/>
                </a:solidFill>
                <a:latin typeface="Times New Roman"/>
                <a:ea typeface="Times New Roman"/>
                <a:cs typeface="Times New Roman"/>
                <a:sym typeface="Times New Roman"/>
              </a:endParaRPr>
            </a:p>
          </p:txBody>
        </p:sp>
        <p:sp>
          <p:nvSpPr>
            <p:cNvPr id="201" name="Google Shape;201;p11"/>
            <p:cNvSpPr txBox="1"/>
            <p:nvPr/>
          </p:nvSpPr>
          <p:spPr>
            <a:xfrm>
              <a:off x="627" y="1440"/>
              <a:ext cx="598"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202" name="Google Shape;202;p11"/>
          <p:cNvGrpSpPr/>
          <p:nvPr/>
        </p:nvGrpSpPr>
        <p:grpSpPr>
          <a:xfrm>
            <a:off x="2517775" y="3962400"/>
            <a:ext cx="911225" cy="381000"/>
            <a:chOff x="1549" y="1440"/>
            <a:chExt cx="548" cy="480"/>
          </a:xfrm>
        </p:grpSpPr>
        <p:sp>
          <p:nvSpPr>
            <p:cNvPr id="203" name="Google Shape;203;p11"/>
            <p:cNvSpPr txBox="1"/>
            <p:nvPr/>
          </p:nvSpPr>
          <p:spPr>
            <a:xfrm>
              <a:off x="1578" y="1440"/>
              <a:ext cx="490"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Jones, Smith</a:t>
              </a:r>
              <a:endParaRPr/>
            </a:p>
            <a:p>
              <a:pPr indent="0" lvl="0" marL="0" marR="0" rtl="0" algn="l">
                <a:lnSpc>
                  <a:spcPct val="100000"/>
                </a:lnSpc>
                <a:spcBef>
                  <a:spcPts val="0"/>
                </a:spcBef>
                <a:spcAft>
                  <a:spcPts val="0"/>
                </a:spcAft>
                <a:buNone/>
              </a:pPr>
              <a:r>
                <a:t/>
              </a:r>
              <a:endParaRPr b="0" i="0" sz="1000" u="none">
                <a:solidFill>
                  <a:schemeClr val="dk1"/>
                </a:solidFill>
                <a:latin typeface="Times New Roman"/>
                <a:ea typeface="Times New Roman"/>
                <a:cs typeface="Times New Roman"/>
                <a:sym typeface="Times New Roman"/>
              </a:endParaRPr>
            </a:p>
          </p:txBody>
        </p:sp>
        <p:sp>
          <p:nvSpPr>
            <p:cNvPr id="204" name="Google Shape;204;p11"/>
            <p:cNvSpPr txBox="1"/>
            <p:nvPr/>
          </p:nvSpPr>
          <p:spPr>
            <a:xfrm>
              <a:off x="1549" y="1440"/>
              <a:ext cx="548"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205" name="Google Shape;205;p11"/>
          <p:cNvGrpSpPr/>
          <p:nvPr/>
        </p:nvGrpSpPr>
        <p:grpSpPr>
          <a:xfrm>
            <a:off x="3429000" y="3962400"/>
            <a:ext cx="1087437" cy="381000"/>
            <a:chOff x="2097" y="1440"/>
            <a:chExt cx="598" cy="480"/>
          </a:xfrm>
        </p:grpSpPr>
        <p:sp>
          <p:nvSpPr>
            <p:cNvPr id="206" name="Google Shape;206;p11"/>
            <p:cNvSpPr txBox="1"/>
            <p:nvPr/>
          </p:nvSpPr>
          <p:spPr>
            <a:xfrm>
              <a:off x="2126" y="1440"/>
              <a:ext cx="540"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123-333-3333, 654-223-3455</a:t>
              </a:r>
              <a:endParaRPr/>
            </a:p>
            <a:p>
              <a:pPr indent="0" lvl="0" marL="0" marR="0" rtl="0" algn="l">
                <a:lnSpc>
                  <a:spcPct val="100000"/>
                </a:lnSpc>
                <a:spcBef>
                  <a:spcPts val="0"/>
                </a:spcBef>
                <a:spcAft>
                  <a:spcPts val="0"/>
                </a:spcAft>
                <a:buNone/>
              </a:pPr>
              <a:r>
                <a:t/>
              </a:r>
              <a:endParaRPr b="0" i="0" sz="1000" u="none">
                <a:solidFill>
                  <a:schemeClr val="dk1"/>
                </a:solidFill>
                <a:latin typeface="Times New Roman"/>
                <a:ea typeface="Times New Roman"/>
                <a:cs typeface="Times New Roman"/>
                <a:sym typeface="Times New Roman"/>
              </a:endParaRPr>
            </a:p>
          </p:txBody>
        </p:sp>
        <p:sp>
          <p:nvSpPr>
            <p:cNvPr id="207" name="Google Shape;207;p11"/>
            <p:cNvSpPr txBox="1"/>
            <p:nvPr/>
          </p:nvSpPr>
          <p:spPr>
            <a:xfrm>
              <a:off x="2097" y="1440"/>
              <a:ext cx="598"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208" name="Google Shape;208;p11"/>
          <p:cNvGrpSpPr/>
          <p:nvPr/>
        </p:nvGrpSpPr>
        <p:grpSpPr>
          <a:xfrm>
            <a:off x="4516437" y="3962400"/>
            <a:ext cx="998537" cy="381000"/>
            <a:chOff x="3077" y="1440"/>
            <a:chExt cx="670" cy="480"/>
          </a:xfrm>
        </p:grpSpPr>
        <p:sp>
          <p:nvSpPr>
            <p:cNvPr id="209" name="Google Shape;209;p11"/>
            <p:cNvSpPr txBox="1"/>
            <p:nvPr/>
          </p:nvSpPr>
          <p:spPr>
            <a:xfrm>
              <a:off x="3106" y="1440"/>
              <a:ext cx="612"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Small House</a:t>
              </a:r>
              <a:endParaRPr/>
            </a:p>
            <a:p>
              <a:pPr indent="0" lvl="0" marL="0" marR="0" rtl="0" algn="l">
                <a:lnSpc>
                  <a:spcPct val="100000"/>
                </a:lnSpc>
                <a:spcBef>
                  <a:spcPts val="0"/>
                </a:spcBef>
                <a:spcAft>
                  <a:spcPts val="0"/>
                </a:spcAft>
                <a:buNone/>
              </a:pPr>
              <a:r>
                <a:t/>
              </a:r>
              <a:endParaRPr b="0" i="0" sz="1000" u="none">
                <a:solidFill>
                  <a:schemeClr val="dk1"/>
                </a:solidFill>
                <a:latin typeface="Times New Roman"/>
                <a:ea typeface="Times New Roman"/>
                <a:cs typeface="Times New Roman"/>
                <a:sym typeface="Times New Roman"/>
              </a:endParaRPr>
            </a:p>
          </p:txBody>
        </p:sp>
        <p:sp>
          <p:nvSpPr>
            <p:cNvPr id="210" name="Google Shape;210;p11"/>
            <p:cNvSpPr txBox="1"/>
            <p:nvPr/>
          </p:nvSpPr>
          <p:spPr>
            <a:xfrm>
              <a:off x="3077" y="1440"/>
              <a:ext cx="670"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211" name="Google Shape;211;p11"/>
          <p:cNvGrpSpPr/>
          <p:nvPr/>
        </p:nvGrpSpPr>
        <p:grpSpPr>
          <a:xfrm>
            <a:off x="5514975" y="3962400"/>
            <a:ext cx="1058862" cy="381000"/>
            <a:chOff x="3747" y="1440"/>
            <a:chExt cx="634" cy="480"/>
          </a:xfrm>
        </p:grpSpPr>
        <p:sp>
          <p:nvSpPr>
            <p:cNvPr id="212" name="Google Shape;212;p11"/>
            <p:cNvSpPr txBox="1"/>
            <p:nvPr/>
          </p:nvSpPr>
          <p:spPr>
            <a:xfrm>
              <a:off x="3776" y="1440"/>
              <a:ext cx="576"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714-000-0000</a:t>
              </a:r>
              <a:endParaRPr/>
            </a:p>
            <a:p>
              <a:pPr indent="0" lvl="0" marL="0" marR="0" rtl="0" algn="l">
                <a:lnSpc>
                  <a:spcPct val="100000"/>
                </a:lnSpc>
                <a:spcBef>
                  <a:spcPts val="0"/>
                </a:spcBef>
                <a:spcAft>
                  <a:spcPts val="0"/>
                </a:spcAft>
                <a:buNone/>
              </a:pPr>
              <a:r>
                <a:t/>
              </a:r>
              <a:endParaRPr b="0" i="0" sz="1000" u="none">
                <a:solidFill>
                  <a:schemeClr val="dk1"/>
                </a:solidFill>
                <a:latin typeface="Times New Roman"/>
                <a:ea typeface="Times New Roman"/>
                <a:cs typeface="Times New Roman"/>
                <a:sym typeface="Times New Roman"/>
              </a:endParaRPr>
            </a:p>
          </p:txBody>
        </p:sp>
        <p:sp>
          <p:nvSpPr>
            <p:cNvPr id="213" name="Google Shape;213;p11"/>
            <p:cNvSpPr txBox="1"/>
            <p:nvPr/>
          </p:nvSpPr>
          <p:spPr>
            <a:xfrm>
              <a:off x="3747" y="1440"/>
              <a:ext cx="634"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214" name="Google Shape;214;p11"/>
          <p:cNvGrpSpPr/>
          <p:nvPr/>
        </p:nvGrpSpPr>
        <p:grpSpPr>
          <a:xfrm>
            <a:off x="6573837" y="3962400"/>
            <a:ext cx="706437" cy="381000"/>
            <a:chOff x="4381" y="1440"/>
            <a:chExt cx="382" cy="480"/>
          </a:xfrm>
        </p:grpSpPr>
        <p:sp>
          <p:nvSpPr>
            <p:cNvPr id="215" name="Google Shape;215;p11"/>
            <p:cNvSpPr txBox="1"/>
            <p:nvPr/>
          </p:nvSpPr>
          <p:spPr>
            <a:xfrm>
              <a:off x="4410" y="1440"/>
              <a:ext cx="324"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$22.95</a:t>
              </a:r>
              <a:endParaRPr/>
            </a:p>
            <a:p>
              <a:pPr indent="0" lvl="0" marL="0" marR="0" rtl="0" algn="l">
                <a:lnSpc>
                  <a:spcPct val="100000"/>
                </a:lnSpc>
                <a:spcBef>
                  <a:spcPts val="0"/>
                </a:spcBef>
                <a:spcAft>
                  <a:spcPts val="0"/>
                </a:spcAft>
                <a:buNone/>
              </a:pPr>
              <a:r>
                <a:t/>
              </a:r>
              <a:endParaRPr b="0" i="0" sz="1000" u="none">
                <a:solidFill>
                  <a:schemeClr val="dk1"/>
                </a:solidFill>
                <a:latin typeface="Times New Roman"/>
                <a:ea typeface="Times New Roman"/>
                <a:cs typeface="Times New Roman"/>
                <a:sym typeface="Times New Roman"/>
              </a:endParaRPr>
            </a:p>
          </p:txBody>
        </p:sp>
        <p:sp>
          <p:nvSpPr>
            <p:cNvPr id="216" name="Google Shape;216;p11"/>
            <p:cNvSpPr txBox="1"/>
            <p:nvPr/>
          </p:nvSpPr>
          <p:spPr>
            <a:xfrm>
              <a:off x="4381" y="1440"/>
              <a:ext cx="382"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217" name="Google Shape;217;p11"/>
          <p:cNvGrpSpPr/>
          <p:nvPr/>
        </p:nvGrpSpPr>
        <p:grpSpPr>
          <a:xfrm>
            <a:off x="568325" y="4343400"/>
            <a:ext cx="1063625" cy="381000"/>
            <a:chOff x="0" y="2400"/>
            <a:chExt cx="627" cy="480"/>
          </a:xfrm>
        </p:grpSpPr>
        <p:sp>
          <p:nvSpPr>
            <p:cNvPr id="218" name="Google Shape;218;p11"/>
            <p:cNvSpPr txBox="1"/>
            <p:nvPr/>
          </p:nvSpPr>
          <p:spPr>
            <a:xfrm>
              <a:off x="29" y="2400"/>
              <a:ext cx="569"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0-123-45678-0</a:t>
              </a:r>
              <a:endParaRPr/>
            </a:p>
            <a:p>
              <a:pPr indent="0" lvl="0" marL="0" marR="0" rtl="0" algn="l">
                <a:lnSpc>
                  <a:spcPct val="100000"/>
                </a:lnSpc>
                <a:spcBef>
                  <a:spcPts val="0"/>
                </a:spcBef>
                <a:spcAft>
                  <a:spcPts val="0"/>
                </a:spcAft>
                <a:buNone/>
              </a:pPr>
              <a:r>
                <a:t/>
              </a:r>
              <a:endParaRPr b="0" i="0" sz="1000" u="none">
                <a:solidFill>
                  <a:schemeClr val="dk1"/>
                </a:solidFill>
                <a:latin typeface="Times New Roman"/>
                <a:ea typeface="Times New Roman"/>
                <a:cs typeface="Times New Roman"/>
                <a:sym typeface="Times New Roman"/>
              </a:endParaRPr>
            </a:p>
          </p:txBody>
        </p:sp>
        <p:sp>
          <p:nvSpPr>
            <p:cNvPr id="219" name="Google Shape;219;p11"/>
            <p:cNvSpPr txBox="1"/>
            <p:nvPr/>
          </p:nvSpPr>
          <p:spPr>
            <a:xfrm>
              <a:off x="0" y="2400"/>
              <a:ext cx="627"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220" name="Google Shape;220;p11"/>
          <p:cNvGrpSpPr/>
          <p:nvPr/>
        </p:nvGrpSpPr>
        <p:grpSpPr>
          <a:xfrm>
            <a:off x="1631950" y="4343400"/>
            <a:ext cx="881062" cy="381000"/>
            <a:chOff x="627" y="2400"/>
            <a:chExt cx="598" cy="480"/>
          </a:xfrm>
        </p:grpSpPr>
        <p:sp>
          <p:nvSpPr>
            <p:cNvPr id="221" name="Google Shape;221;p11"/>
            <p:cNvSpPr txBox="1"/>
            <p:nvPr/>
          </p:nvSpPr>
          <p:spPr>
            <a:xfrm>
              <a:off x="656" y="2400"/>
              <a:ext cx="540"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Ulysses</a:t>
              </a:r>
              <a:endParaRPr/>
            </a:p>
            <a:p>
              <a:pPr indent="0" lvl="0" marL="0" marR="0" rtl="0" algn="l">
                <a:lnSpc>
                  <a:spcPct val="100000"/>
                </a:lnSpc>
                <a:spcBef>
                  <a:spcPts val="0"/>
                </a:spcBef>
                <a:spcAft>
                  <a:spcPts val="0"/>
                </a:spcAft>
                <a:buNone/>
              </a:pPr>
              <a:r>
                <a:t/>
              </a:r>
              <a:endParaRPr b="0" i="0" sz="1000" u="none">
                <a:solidFill>
                  <a:schemeClr val="dk1"/>
                </a:solidFill>
                <a:latin typeface="Times New Roman"/>
                <a:ea typeface="Times New Roman"/>
                <a:cs typeface="Times New Roman"/>
                <a:sym typeface="Times New Roman"/>
              </a:endParaRPr>
            </a:p>
          </p:txBody>
        </p:sp>
        <p:sp>
          <p:nvSpPr>
            <p:cNvPr id="222" name="Google Shape;222;p11"/>
            <p:cNvSpPr txBox="1"/>
            <p:nvPr/>
          </p:nvSpPr>
          <p:spPr>
            <a:xfrm>
              <a:off x="627" y="2400"/>
              <a:ext cx="598"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223" name="Google Shape;223;p11"/>
          <p:cNvGrpSpPr/>
          <p:nvPr/>
        </p:nvGrpSpPr>
        <p:grpSpPr>
          <a:xfrm>
            <a:off x="2517775" y="4343400"/>
            <a:ext cx="911225" cy="381000"/>
            <a:chOff x="1549" y="2400"/>
            <a:chExt cx="548" cy="480"/>
          </a:xfrm>
        </p:grpSpPr>
        <p:sp>
          <p:nvSpPr>
            <p:cNvPr id="224" name="Google Shape;224;p11"/>
            <p:cNvSpPr txBox="1"/>
            <p:nvPr/>
          </p:nvSpPr>
          <p:spPr>
            <a:xfrm>
              <a:off x="1578" y="2400"/>
              <a:ext cx="490"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Joyce</a:t>
              </a:r>
              <a:endParaRPr/>
            </a:p>
            <a:p>
              <a:pPr indent="0" lvl="0" marL="0" marR="0" rtl="0" algn="l">
                <a:lnSpc>
                  <a:spcPct val="100000"/>
                </a:lnSpc>
                <a:spcBef>
                  <a:spcPts val="0"/>
                </a:spcBef>
                <a:spcAft>
                  <a:spcPts val="0"/>
                </a:spcAft>
                <a:buNone/>
              </a:pPr>
              <a:r>
                <a:t/>
              </a:r>
              <a:endParaRPr b="0" i="0" sz="1000" u="none">
                <a:solidFill>
                  <a:schemeClr val="dk1"/>
                </a:solidFill>
                <a:latin typeface="Times New Roman"/>
                <a:ea typeface="Times New Roman"/>
                <a:cs typeface="Times New Roman"/>
                <a:sym typeface="Times New Roman"/>
              </a:endParaRPr>
            </a:p>
          </p:txBody>
        </p:sp>
        <p:sp>
          <p:nvSpPr>
            <p:cNvPr id="225" name="Google Shape;225;p11"/>
            <p:cNvSpPr txBox="1"/>
            <p:nvPr/>
          </p:nvSpPr>
          <p:spPr>
            <a:xfrm>
              <a:off x="1549" y="2400"/>
              <a:ext cx="548"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226" name="Google Shape;226;p11"/>
          <p:cNvGrpSpPr/>
          <p:nvPr/>
        </p:nvGrpSpPr>
        <p:grpSpPr>
          <a:xfrm>
            <a:off x="3429000" y="4343400"/>
            <a:ext cx="1087437" cy="381000"/>
            <a:chOff x="2097" y="2400"/>
            <a:chExt cx="598" cy="480"/>
          </a:xfrm>
        </p:grpSpPr>
        <p:sp>
          <p:nvSpPr>
            <p:cNvPr id="227" name="Google Shape;227;p11"/>
            <p:cNvSpPr txBox="1"/>
            <p:nvPr/>
          </p:nvSpPr>
          <p:spPr>
            <a:xfrm>
              <a:off x="2126" y="2400"/>
              <a:ext cx="540"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666-666-6666</a:t>
              </a:r>
              <a:endParaRPr/>
            </a:p>
            <a:p>
              <a:pPr indent="0" lvl="0" marL="0" marR="0" rtl="0" algn="l">
                <a:lnSpc>
                  <a:spcPct val="100000"/>
                </a:lnSpc>
                <a:spcBef>
                  <a:spcPts val="0"/>
                </a:spcBef>
                <a:spcAft>
                  <a:spcPts val="0"/>
                </a:spcAft>
                <a:buNone/>
              </a:pPr>
              <a:r>
                <a:t/>
              </a:r>
              <a:endParaRPr b="0" i="0" sz="1000" u="none">
                <a:solidFill>
                  <a:schemeClr val="dk1"/>
                </a:solidFill>
                <a:latin typeface="Times New Roman"/>
                <a:ea typeface="Times New Roman"/>
                <a:cs typeface="Times New Roman"/>
                <a:sym typeface="Times New Roman"/>
              </a:endParaRPr>
            </a:p>
          </p:txBody>
        </p:sp>
        <p:sp>
          <p:nvSpPr>
            <p:cNvPr id="228" name="Google Shape;228;p11"/>
            <p:cNvSpPr txBox="1"/>
            <p:nvPr/>
          </p:nvSpPr>
          <p:spPr>
            <a:xfrm>
              <a:off x="2097" y="2400"/>
              <a:ext cx="598"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229" name="Google Shape;229;p11"/>
          <p:cNvGrpSpPr/>
          <p:nvPr/>
        </p:nvGrpSpPr>
        <p:grpSpPr>
          <a:xfrm>
            <a:off x="4516437" y="4343400"/>
            <a:ext cx="998537" cy="381000"/>
            <a:chOff x="3077" y="2400"/>
            <a:chExt cx="670" cy="480"/>
          </a:xfrm>
        </p:grpSpPr>
        <p:sp>
          <p:nvSpPr>
            <p:cNvPr id="230" name="Google Shape;230;p11"/>
            <p:cNvSpPr txBox="1"/>
            <p:nvPr/>
          </p:nvSpPr>
          <p:spPr>
            <a:xfrm>
              <a:off x="3106" y="2400"/>
              <a:ext cx="612"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Alpha Press</a:t>
              </a:r>
              <a:endParaRPr/>
            </a:p>
            <a:p>
              <a:pPr indent="0" lvl="0" marL="0" marR="0" rtl="0" algn="l">
                <a:lnSpc>
                  <a:spcPct val="100000"/>
                </a:lnSpc>
                <a:spcBef>
                  <a:spcPts val="0"/>
                </a:spcBef>
                <a:spcAft>
                  <a:spcPts val="0"/>
                </a:spcAft>
                <a:buNone/>
              </a:pPr>
              <a:r>
                <a:t/>
              </a:r>
              <a:endParaRPr b="0" i="0" sz="1000" u="none">
                <a:solidFill>
                  <a:schemeClr val="dk1"/>
                </a:solidFill>
                <a:latin typeface="Times New Roman"/>
                <a:ea typeface="Times New Roman"/>
                <a:cs typeface="Times New Roman"/>
                <a:sym typeface="Times New Roman"/>
              </a:endParaRPr>
            </a:p>
          </p:txBody>
        </p:sp>
        <p:sp>
          <p:nvSpPr>
            <p:cNvPr id="231" name="Google Shape;231;p11"/>
            <p:cNvSpPr txBox="1"/>
            <p:nvPr/>
          </p:nvSpPr>
          <p:spPr>
            <a:xfrm>
              <a:off x="3077" y="2400"/>
              <a:ext cx="670"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232" name="Google Shape;232;p11"/>
          <p:cNvGrpSpPr/>
          <p:nvPr/>
        </p:nvGrpSpPr>
        <p:grpSpPr>
          <a:xfrm>
            <a:off x="5514975" y="4343400"/>
            <a:ext cx="1058862" cy="381000"/>
            <a:chOff x="3747" y="2400"/>
            <a:chExt cx="634" cy="480"/>
          </a:xfrm>
        </p:grpSpPr>
        <p:sp>
          <p:nvSpPr>
            <p:cNvPr id="233" name="Google Shape;233;p11"/>
            <p:cNvSpPr txBox="1"/>
            <p:nvPr/>
          </p:nvSpPr>
          <p:spPr>
            <a:xfrm>
              <a:off x="3776" y="2400"/>
              <a:ext cx="576"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999-999-9999</a:t>
              </a:r>
              <a:endParaRPr/>
            </a:p>
            <a:p>
              <a:pPr indent="0" lvl="0" marL="0" marR="0" rtl="0" algn="l">
                <a:lnSpc>
                  <a:spcPct val="100000"/>
                </a:lnSpc>
                <a:spcBef>
                  <a:spcPts val="0"/>
                </a:spcBef>
                <a:spcAft>
                  <a:spcPts val="0"/>
                </a:spcAft>
                <a:buNone/>
              </a:pPr>
              <a:r>
                <a:t/>
              </a:r>
              <a:endParaRPr b="0" i="0" sz="1000" u="none">
                <a:solidFill>
                  <a:schemeClr val="dk1"/>
                </a:solidFill>
                <a:latin typeface="Times New Roman"/>
                <a:ea typeface="Times New Roman"/>
                <a:cs typeface="Times New Roman"/>
                <a:sym typeface="Times New Roman"/>
              </a:endParaRPr>
            </a:p>
          </p:txBody>
        </p:sp>
        <p:sp>
          <p:nvSpPr>
            <p:cNvPr id="234" name="Google Shape;234;p11"/>
            <p:cNvSpPr txBox="1"/>
            <p:nvPr/>
          </p:nvSpPr>
          <p:spPr>
            <a:xfrm>
              <a:off x="3747" y="2400"/>
              <a:ext cx="634"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235" name="Google Shape;235;p11"/>
          <p:cNvGrpSpPr/>
          <p:nvPr/>
        </p:nvGrpSpPr>
        <p:grpSpPr>
          <a:xfrm>
            <a:off x="6573837" y="4343400"/>
            <a:ext cx="706437" cy="381000"/>
            <a:chOff x="4381" y="2400"/>
            <a:chExt cx="382" cy="480"/>
          </a:xfrm>
        </p:grpSpPr>
        <p:sp>
          <p:nvSpPr>
            <p:cNvPr id="236" name="Google Shape;236;p11"/>
            <p:cNvSpPr txBox="1"/>
            <p:nvPr/>
          </p:nvSpPr>
          <p:spPr>
            <a:xfrm>
              <a:off x="4410" y="2400"/>
              <a:ext cx="324"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$34.00</a:t>
              </a:r>
              <a:endParaRPr/>
            </a:p>
            <a:p>
              <a:pPr indent="0" lvl="0" marL="0" marR="0" rtl="0" algn="l">
                <a:lnSpc>
                  <a:spcPct val="100000"/>
                </a:lnSpc>
                <a:spcBef>
                  <a:spcPts val="0"/>
                </a:spcBef>
                <a:spcAft>
                  <a:spcPts val="0"/>
                </a:spcAft>
                <a:buNone/>
              </a:pPr>
              <a:r>
                <a:t/>
              </a:r>
              <a:endParaRPr b="0" i="0" sz="1000" u="none">
                <a:solidFill>
                  <a:schemeClr val="dk1"/>
                </a:solidFill>
                <a:latin typeface="Times New Roman"/>
                <a:ea typeface="Times New Roman"/>
                <a:cs typeface="Times New Roman"/>
                <a:sym typeface="Times New Roman"/>
              </a:endParaRPr>
            </a:p>
          </p:txBody>
        </p:sp>
        <p:sp>
          <p:nvSpPr>
            <p:cNvPr id="237" name="Google Shape;237;p11"/>
            <p:cNvSpPr txBox="1"/>
            <p:nvPr/>
          </p:nvSpPr>
          <p:spPr>
            <a:xfrm>
              <a:off x="4381" y="2400"/>
              <a:ext cx="382"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238" name="Google Shape;238;p11"/>
          <p:cNvGrpSpPr/>
          <p:nvPr/>
        </p:nvGrpSpPr>
        <p:grpSpPr>
          <a:xfrm>
            <a:off x="568325" y="4724400"/>
            <a:ext cx="1063625" cy="381000"/>
            <a:chOff x="0" y="2880"/>
            <a:chExt cx="627" cy="480"/>
          </a:xfrm>
        </p:grpSpPr>
        <p:sp>
          <p:nvSpPr>
            <p:cNvPr id="239" name="Google Shape;239;p11"/>
            <p:cNvSpPr txBox="1"/>
            <p:nvPr/>
          </p:nvSpPr>
          <p:spPr>
            <a:xfrm>
              <a:off x="29" y="2880"/>
              <a:ext cx="569"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1-22-233700-0</a:t>
              </a:r>
              <a:endParaRPr/>
            </a:p>
            <a:p>
              <a:pPr indent="0" lvl="0" marL="0" marR="0" rtl="0" algn="l">
                <a:lnSpc>
                  <a:spcPct val="100000"/>
                </a:lnSpc>
                <a:spcBef>
                  <a:spcPts val="0"/>
                </a:spcBef>
                <a:spcAft>
                  <a:spcPts val="0"/>
                </a:spcAft>
                <a:buNone/>
              </a:pPr>
              <a:r>
                <a:t/>
              </a:r>
              <a:endParaRPr b="0" i="0" sz="1000" u="none">
                <a:solidFill>
                  <a:schemeClr val="dk1"/>
                </a:solidFill>
                <a:latin typeface="Times New Roman"/>
                <a:ea typeface="Times New Roman"/>
                <a:cs typeface="Times New Roman"/>
                <a:sym typeface="Times New Roman"/>
              </a:endParaRPr>
            </a:p>
          </p:txBody>
        </p:sp>
        <p:sp>
          <p:nvSpPr>
            <p:cNvPr id="240" name="Google Shape;240;p11"/>
            <p:cNvSpPr txBox="1"/>
            <p:nvPr/>
          </p:nvSpPr>
          <p:spPr>
            <a:xfrm>
              <a:off x="0" y="2880"/>
              <a:ext cx="627"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241" name="Google Shape;241;p11"/>
          <p:cNvGrpSpPr/>
          <p:nvPr/>
        </p:nvGrpSpPr>
        <p:grpSpPr>
          <a:xfrm>
            <a:off x="1631950" y="4724400"/>
            <a:ext cx="881062" cy="381000"/>
            <a:chOff x="627" y="2880"/>
            <a:chExt cx="598" cy="480"/>
          </a:xfrm>
        </p:grpSpPr>
        <p:sp>
          <p:nvSpPr>
            <p:cNvPr id="242" name="Google Shape;242;p11"/>
            <p:cNvSpPr txBox="1"/>
            <p:nvPr/>
          </p:nvSpPr>
          <p:spPr>
            <a:xfrm>
              <a:off x="656" y="2880"/>
              <a:ext cx="540"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Visual Basic</a:t>
              </a:r>
              <a:endParaRPr/>
            </a:p>
            <a:p>
              <a:pPr indent="0" lvl="0" marL="0" marR="0" rtl="0" algn="l">
                <a:lnSpc>
                  <a:spcPct val="100000"/>
                </a:lnSpc>
                <a:spcBef>
                  <a:spcPts val="0"/>
                </a:spcBef>
                <a:spcAft>
                  <a:spcPts val="0"/>
                </a:spcAft>
                <a:buNone/>
              </a:pPr>
              <a:r>
                <a:t/>
              </a:r>
              <a:endParaRPr b="0" i="0" sz="1000" u="none">
                <a:solidFill>
                  <a:schemeClr val="dk1"/>
                </a:solidFill>
                <a:latin typeface="Times New Roman"/>
                <a:ea typeface="Times New Roman"/>
                <a:cs typeface="Times New Roman"/>
                <a:sym typeface="Times New Roman"/>
              </a:endParaRPr>
            </a:p>
          </p:txBody>
        </p:sp>
        <p:sp>
          <p:nvSpPr>
            <p:cNvPr id="243" name="Google Shape;243;p11"/>
            <p:cNvSpPr txBox="1"/>
            <p:nvPr/>
          </p:nvSpPr>
          <p:spPr>
            <a:xfrm>
              <a:off x="627" y="2880"/>
              <a:ext cx="598"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244" name="Google Shape;244;p11"/>
          <p:cNvGrpSpPr/>
          <p:nvPr/>
        </p:nvGrpSpPr>
        <p:grpSpPr>
          <a:xfrm>
            <a:off x="2517775" y="4724400"/>
            <a:ext cx="911225" cy="381000"/>
            <a:chOff x="1549" y="2880"/>
            <a:chExt cx="548" cy="480"/>
          </a:xfrm>
        </p:grpSpPr>
        <p:sp>
          <p:nvSpPr>
            <p:cNvPr id="245" name="Google Shape;245;p11"/>
            <p:cNvSpPr txBox="1"/>
            <p:nvPr/>
          </p:nvSpPr>
          <p:spPr>
            <a:xfrm>
              <a:off x="1578" y="2880"/>
              <a:ext cx="490"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Roman</a:t>
              </a:r>
              <a:endParaRPr/>
            </a:p>
            <a:p>
              <a:pPr indent="0" lvl="0" marL="0" marR="0" rtl="0" algn="l">
                <a:lnSpc>
                  <a:spcPct val="100000"/>
                </a:lnSpc>
                <a:spcBef>
                  <a:spcPts val="0"/>
                </a:spcBef>
                <a:spcAft>
                  <a:spcPts val="0"/>
                </a:spcAft>
                <a:buNone/>
              </a:pPr>
              <a:r>
                <a:t/>
              </a:r>
              <a:endParaRPr b="0" i="0" sz="1000" u="none">
                <a:solidFill>
                  <a:schemeClr val="dk1"/>
                </a:solidFill>
                <a:latin typeface="Times New Roman"/>
                <a:ea typeface="Times New Roman"/>
                <a:cs typeface="Times New Roman"/>
                <a:sym typeface="Times New Roman"/>
              </a:endParaRPr>
            </a:p>
          </p:txBody>
        </p:sp>
        <p:sp>
          <p:nvSpPr>
            <p:cNvPr id="246" name="Google Shape;246;p11"/>
            <p:cNvSpPr txBox="1"/>
            <p:nvPr/>
          </p:nvSpPr>
          <p:spPr>
            <a:xfrm>
              <a:off x="1549" y="2880"/>
              <a:ext cx="548"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247" name="Google Shape;247;p11"/>
          <p:cNvGrpSpPr/>
          <p:nvPr/>
        </p:nvGrpSpPr>
        <p:grpSpPr>
          <a:xfrm>
            <a:off x="3429000" y="4724400"/>
            <a:ext cx="1087437" cy="381000"/>
            <a:chOff x="2097" y="2880"/>
            <a:chExt cx="598" cy="480"/>
          </a:xfrm>
        </p:grpSpPr>
        <p:sp>
          <p:nvSpPr>
            <p:cNvPr id="248" name="Google Shape;248;p11"/>
            <p:cNvSpPr txBox="1"/>
            <p:nvPr/>
          </p:nvSpPr>
          <p:spPr>
            <a:xfrm>
              <a:off x="2126" y="2880"/>
              <a:ext cx="540"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444-444-4444</a:t>
              </a:r>
              <a:endParaRPr/>
            </a:p>
            <a:p>
              <a:pPr indent="0" lvl="0" marL="0" marR="0" rtl="0" algn="l">
                <a:lnSpc>
                  <a:spcPct val="100000"/>
                </a:lnSpc>
                <a:spcBef>
                  <a:spcPts val="0"/>
                </a:spcBef>
                <a:spcAft>
                  <a:spcPts val="0"/>
                </a:spcAft>
                <a:buNone/>
              </a:pPr>
              <a:r>
                <a:t/>
              </a:r>
              <a:endParaRPr b="0" i="0" sz="1000" u="none">
                <a:solidFill>
                  <a:schemeClr val="dk1"/>
                </a:solidFill>
                <a:latin typeface="Times New Roman"/>
                <a:ea typeface="Times New Roman"/>
                <a:cs typeface="Times New Roman"/>
                <a:sym typeface="Times New Roman"/>
              </a:endParaRPr>
            </a:p>
          </p:txBody>
        </p:sp>
        <p:sp>
          <p:nvSpPr>
            <p:cNvPr id="249" name="Google Shape;249;p11"/>
            <p:cNvSpPr txBox="1"/>
            <p:nvPr/>
          </p:nvSpPr>
          <p:spPr>
            <a:xfrm>
              <a:off x="2097" y="2880"/>
              <a:ext cx="598"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250" name="Google Shape;250;p11"/>
          <p:cNvGrpSpPr/>
          <p:nvPr/>
        </p:nvGrpSpPr>
        <p:grpSpPr>
          <a:xfrm>
            <a:off x="4516437" y="4724400"/>
            <a:ext cx="998537" cy="381000"/>
            <a:chOff x="3077" y="2880"/>
            <a:chExt cx="670" cy="480"/>
          </a:xfrm>
        </p:grpSpPr>
        <p:sp>
          <p:nvSpPr>
            <p:cNvPr id="251" name="Google Shape;251;p11"/>
            <p:cNvSpPr txBox="1"/>
            <p:nvPr/>
          </p:nvSpPr>
          <p:spPr>
            <a:xfrm>
              <a:off x="3106" y="2880"/>
              <a:ext cx="612"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Big House</a:t>
              </a:r>
              <a:endParaRPr/>
            </a:p>
            <a:p>
              <a:pPr indent="0" lvl="0" marL="0" marR="0" rtl="0" algn="l">
                <a:lnSpc>
                  <a:spcPct val="100000"/>
                </a:lnSpc>
                <a:spcBef>
                  <a:spcPts val="0"/>
                </a:spcBef>
                <a:spcAft>
                  <a:spcPts val="0"/>
                </a:spcAft>
                <a:buNone/>
              </a:pPr>
              <a:r>
                <a:t/>
              </a:r>
              <a:endParaRPr b="0" i="0" sz="1000" u="none">
                <a:solidFill>
                  <a:schemeClr val="dk1"/>
                </a:solidFill>
                <a:latin typeface="Times New Roman"/>
                <a:ea typeface="Times New Roman"/>
                <a:cs typeface="Times New Roman"/>
                <a:sym typeface="Times New Roman"/>
              </a:endParaRPr>
            </a:p>
          </p:txBody>
        </p:sp>
        <p:sp>
          <p:nvSpPr>
            <p:cNvPr id="252" name="Google Shape;252;p11"/>
            <p:cNvSpPr txBox="1"/>
            <p:nvPr/>
          </p:nvSpPr>
          <p:spPr>
            <a:xfrm>
              <a:off x="3077" y="2880"/>
              <a:ext cx="670"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253" name="Google Shape;253;p11"/>
          <p:cNvGrpSpPr/>
          <p:nvPr/>
        </p:nvGrpSpPr>
        <p:grpSpPr>
          <a:xfrm>
            <a:off x="5514975" y="4724400"/>
            <a:ext cx="1058862" cy="381000"/>
            <a:chOff x="3747" y="2880"/>
            <a:chExt cx="634" cy="480"/>
          </a:xfrm>
        </p:grpSpPr>
        <p:sp>
          <p:nvSpPr>
            <p:cNvPr id="254" name="Google Shape;254;p11"/>
            <p:cNvSpPr txBox="1"/>
            <p:nvPr/>
          </p:nvSpPr>
          <p:spPr>
            <a:xfrm>
              <a:off x="3776" y="2880"/>
              <a:ext cx="576"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123-456-7890</a:t>
              </a:r>
              <a:endParaRPr/>
            </a:p>
            <a:p>
              <a:pPr indent="0" lvl="0" marL="0" marR="0" rtl="0" algn="l">
                <a:lnSpc>
                  <a:spcPct val="100000"/>
                </a:lnSpc>
                <a:spcBef>
                  <a:spcPts val="0"/>
                </a:spcBef>
                <a:spcAft>
                  <a:spcPts val="0"/>
                </a:spcAft>
                <a:buNone/>
              </a:pPr>
              <a:r>
                <a:t/>
              </a:r>
              <a:endParaRPr b="0" i="0" sz="1000" u="none">
                <a:solidFill>
                  <a:schemeClr val="dk1"/>
                </a:solidFill>
                <a:latin typeface="Times New Roman"/>
                <a:ea typeface="Times New Roman"/>
                <a:cs typeface="Times New Roman"/>
                <a:sym typeface="Times New Roman"/>
              </a:endParaRPr>
            </a:p>
          </p:txBody>
        </p:sp>
        <p:sp>
          <p:nvSpPr>
            <p:cNvPr id="255" name="Google Shape;255;p11"/>
            <p:cNvSpPr txBox="1"/>
            <p:nvPr/>
          </p:nvSpPr>
          <p:spPr>
            <a:xfrm>
              <a:off x="3747" y="2880"/>
              <a:ext cx="634"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256" name="Google Shape;256;p11"/>
          <p:cNvGrpSpPr/>
          <p:nvPr/>
        </p:nvGrpSpPr>
        <p:grpSpPr>
          <a:xfrm>
            <a:off x="6573837" y="4724400"/>
            <a:ext cx="706437" cy="381000"/>
            <a:chOff x="4381" y="2880"/>
            <a:chExt cx="382" cy="480"/>
          </a:xfrm>
        </p:grpSpPr>
        <p:sp>
          <p:nvSpPr>
            <p:cNvPr id="257" name="Google Shape;257;p11"/>
            <p:cNvSpPr txBox="1"/>
            <p:nvPr/>
          </p:nvSpPr>
          <p:spPr>
            <a:xfrm>
              <a:off x="4410" y="2880"/>
              <a:ext cx="324"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$25.00</a:t>
              </a:r>
              <a:endParaRPr/>
            </a:p>
            <a:p>
              <a:pPr indent="0" lvl="0" marL="0" marR="0" rtl="0" algn="l">
                <a:lnSpc>
                  <a:spcPct val="100000"/>
                </a:lnSpc>
                <a:spcBef>
                  <a:spcPts val="0"/>
                </a:spcBef>
                <a:spcAft>
                  <a:spcPts val="0"/>
                </a:spcAft>
                <a:buNone/>
              </a:pPr>
              <a:r>
                <a:t/>
              </a:r>
              <a:endParaRPr b="0" i="0" sz="1000" u="none">
                <a:solidFill>
                  <a:schemeClr val="dk1"/>
                </a:solidFill>
                <a:latin typeface="Times New Roman"/>
                <a:ea typeface="Times New Roman"/>
                <a:cs typeface="Times New Roman"/>
                <a:sym typeface="Times New Roman"/>
              </a:endParaRPr>
            </a:p>
          </p:txBody>
        </p:sp>
        <p:sp>
          <p:nvSpPr>
            <p:cNvPr id="258" name="Google Shape;258;p11"/>
            <p:cNvSpPr txBox="1"/>
            <p:nvPr/>
          </p:nvSpPr>
          <p:spPr>
            <a:xfrm>
              <a:off x="4381" y="2880"/>
              <a:ext cx="382"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259" name="Google Shape;259;p11"/>
          <p:cNvGrpSpPr/>
          <p:nvPr/>
        </p:nvGrpSpPr>
        <p:grpSpPr>
          <a:xfrm>
            <a:off x="565150" y="2971800"/>
            <a:ext cx="1063625" cy="381000"/>
            <a:chOff x="0" y="2880"/>
            <a:chExt cx="627" cy="480"/>
          </a:xfrm>
        </p:grpSpPr>
        <p:sp>
          <p:nvSpPr>
            <p:cNvPr id="260" name="Google Shape;260;p11"/>
            <p:cNvSpPr txBox="1"/>
            <p:nvPr/>
          </p:nvSpPr>
          <p:spPr>
            <a:xfrm>
              <a:off x="29" y="2880"/>
              <a:ext cx="569"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ISBN</a:t>
              </a:r>
              <a:endParaRPr/>
            </a:p>
            <a:p>
              <a:pPr indent="0" lvl="0" marL="0" marR="0" rtl="0" algn="l">
                <a:lnSpc>
                  <a:spcPct val="100000"/>
                </a:lnSpc>
                <a:spcBef>
                  <a:spcPts val="0"/>
                </a:spcBef>
                <a:spcAft>
                  <a:spcPts val="0"/>
                </a:spcAft>
                <a:buNone/>
              </a:pPr>
              <a:r>
                <a:t/>
              </a:r>
              <a:endParaRPr b="1" i="0" sz="1200" u="none">
                <a:solidFill>
                  <a:schemeClr val="dk1"/>
                </a:solidFill>
                <a:latin typeface="Times New Roman"/>
                <a:ea typeface="Times New Roman"/>
                <a:cs typeface="Times New Roman"/>
                <a:sym typeface="Times New Roman"/>
              </a:endParaRPr>
            </a:p>
          </p:txBody>
        </p:sp>
        <p:sp>
          <p:nvSpPr>
            <p:cNvPr id="261" name="Google Shape;261;p11"/>
            <p:cNvSpPr txBox="1"/>
            <p:nvPr/>
          </p:nvSpPr>
          <p:spPr>
            <a:xfrm>
              <a:off x="0" y="2880"/>
              <a:ext cx="627"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262" name="Google Shape;262;p11"/>
          <p:cNvGrpSpPr/>
          <p:nvPr/>
        </p:nvGrpSpPr>
        <p:grpSpPr>
          <a:xfrm>
            <a:off x="1628775" y="2971800"/>
            <a:ext cx="881062" cy="381000"/>
            <a:chOff x="627" y="2880"/>
            <a:chExt cx="598" cy="480"/>
          </a:xfrm>
        </p:grpSpPr>
        <p:sp>
          <p:nvSpPr>
            <p:cNvPr id="263" name="Google Shape;263;p11"/>
            <p:cNvSpPr txBox="1"/>
            <p:nvPr/>
          </p:nvSpPr>
          <p:spPr>
            <a:xfrm>
              <a:off x="656" y="2880"/>
              <a:ext cx="540"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Title</a:t>
              </a:r>
              <a:endParaRPr/>
            </a:p>
            <a:p>
              <a:pPr indent="0" lvl="0" marL="0" marR="0" rtl="0" algn="l">
                <a:lnSpc>
                  <a:spcPct val="100000"/>
                </a:lnSpc>
                <a:spcBef>
                  <a:spcPts val="0"/>
                </a:spcBef>
                <a:spcAft>
                  <a:spcPts val="0"/>
                </a:spcAft>
                <a:buNone/>
              </a:pPr>
              <a:r>
                <a:t/>
              </a:r>
              <a:endParaRPr b="1" i="0" sz="1200" u="none">
                <a:solidFill>
                  <a:schemeClr val="dk1"/>
                </a:solidFill>
                <a:latin typeface="Times New Roman"/>
                <a:ea typeface="Times New Roman"/>
                <a:cs typeface="Times New Roman"/>
                <a:sym typeface="Times New Roman"/>
              </a:endParaRPr>
            </a:p>
          </p:txBody>
        </p:sp>
        <p:sp>
          <p:nvSpPr>
            <p:cNvPr id="264" name="Google Shape;264;p11"/>
            <p:cNvSpPr txBox="1"/>
            <p:nvPr/>
          </p:nvSpPr>
          <p:spPr>
            <a:xfrm>
              <a:off x="627" y="2880"/>
              <a:ext cx="598"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265" name="Google Shape;265;p11"/>
          <p:cNvGrpSpPr/>
          <p:nvPr/>
        </p:nvGrpSpPr>
        <p:grpSpPr>
          <a:xfrm>
            <a:off x="2513012" y="2971800"/>
            <a:ext cx="911225" cy="381000"/>
            <a:chOff x="1549" y="2880"/>
            <a:chExt cx="548" cy="480"/>
          </a:xfrm>
        </p:grpSpPr>
        <p:sp>
          <p:nvSpPr>
            <p:cNvPr id="266" name="Google Shape;266;p11"/>
            <p:cNvSpPr txBox="1"/>
            <p:nvPr/>
          </p:nvSpPr>
          <p:spPr>
            <a:xfrm>
              <a:off x="1578" y="2880"/>
              <a:ext cx="490"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AuName</a:t>
              </a:r>
              <a:endParaRPr/>
            </a:p>
            <a:p>
              <a:pPr indent="0" lvl="0" marL="0" marR="0" rtl="0" algn="l">
                <a:lnSpc>
                  <a:spcPct val="100000"/>
                </a:lnSpc>
                <a:spcBef>
                  <a:spcPts val="0"/>
                </a:spcBef>
                <a:spcAft>
                  <a:spcPts val="0"/>
                </a:spcAft>
                <a:buNone/>
              </a:pPr>
              <a:r>
                <a:t/>
              </a:r>
              <a:endParaRPr b="1" i="0" sz="1200" u="none">
                <a:solidFill>
                  <a:schemeClr val="dk1"/>
                </a:solidFill>
                <a:latin typeface="Times New Roman"/>
                <a:ea typeface="Times New Roman"/>
                <a:cs typeface="Times New Roman"/>
                <a:sym typeface="Times New Roman"/>
              </a:endParaRPr>
            </a:p>
          </p:txBody>
        </p:sp>
        <p:sp>
          <p:nvSpPr>
            <p:cNvPr id="267" name="Google Shape;267;p11"/>
            <p:cNvSpPr txBox="1"/>
            <p:nvPr/>
          </p:nvSpPr>
          <p:spPr>
            <a:xfrm>
              <a:off x="1549" y="2880"/>
              <a:ext cx="548"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268" name="Google Shape;268;p11"/>
          <p:cNvGrpSpPr/>
          <p:nvPr/>
        </p:nvGrpSpPr>
        <p:grpSpPr>
          <a:xfrm>
            <a:off x="3427412" y="2971800"/>
            <a:ext cx="1087437" cy="381000"/>
            <a:chOff x="2097" y="2880"/>
            <a:chExt cx="598" cy="480"/>
          </a:xfrm>
        </p:grpSpPr>
        <p:sp>
          <p:nvSpPr>
            <p:cNvPr id="269" name="Google Shape;269;p11"/>
            <p:cNvSpPr txBox="1"/>
            <p:nvPr/>
          </p:nvSpPr>
          <p:spPr>
            <a:xfrm>
              <a:off x="2126" y="2880"/>
              <a:ext cx="540"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AuPhone</a:t>
              </a:r>
              <a:endParaRPr/>
            </a:p>
            <a:p>
              <a:pPr indent="0" lvl="0" marL="0" marR="0" rtl="0" algn="l">
                <a:lnSpc>
                  <a:spcPct val="100000"/>
                </a:lnSpc>
                <a:spcBef>
                  <a:spcPts val="0"/>
                </a:spcBef>
                <a:spcAft>
                  <a:spcPts val="0"/>
                </a:spcAft>
                <a:buNone/>
              </a:pPr>
              <a:r>
                <a:t/>
              </a:r>
              <a:endParaRPr b="1" i="0" sz="1200" u="none">
                <a:solidFill>
                  <a:schemeClr val="dk1"/>
                </a:solidFill>
                <a:latin typeface="Times New Roman"/>
                <a:ea typeface="Times New Roman"/>
                <a:cs typeface="Times New Roman"/>
                <a:sym typeface="Times New Roman"/>
              </a:endParaRPr>
            </a:p>
          </p:txBody>
        </p:sp>
        <p:sp>
          <p:nvSpPr>
            <p:cNvPr id="270" name="Google Shape;270;p11"/>
            <p:cNvSpPr txBox="1"/>
            <p:nvPr/>
          </p:nvSpPr>
          <p:spPr>
            <a:xfrm>
              <a:off x="2097" y="2880"/>
              <a:ext cx="598"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271" name="Google Shape;271;p11"/>
          <p:cNvGrpSpPr/>
          <p:nvPr/>
        </p:nvGrpSpPr>
        <p:grpSpPr>
          <a:xfrm>
            <a:off x="4514850" y="2971800"/>
            <a:ext cx="998537" cy="381000"/>
            <a:chOff x="3077" y="2880"/>
            <a:chExt cx="670" cy="480"/>
          </a:xfrm>
        </p:grpSpPr>
        <p:sp>
          <p:nvSpPr>
            <p:cNvPr id="272" name="Google Shape;272;p11"/>
            <p:cNvSpPr txBox="1"/>
            <p:nvPr/>
          </p:nvSpPr>
          <p:spPr>
            <a:xfrm>
              <a:off x="3106" y="2880"/>
              <a:ext cx="612"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PubName</a:t>
              </a:r>
              <a:endParaRPr/>
            </a:p>
            <a:p>
              <a:pPr indent="0" lvl="0" marL="0" marR="0" rtl="0" algn="l">
                <a:lnSpc>
                  <a:spcPct val="100000"/>
                </a:lnSpc>
                <a:spcBef>
                  <a:spcPts val="0"/>
                </a:spcBef>
                <a:spcAft>
                  <a:spcPts val="0"/>
                </a:spcAft>
                <a:buNone/>
              </a:pPr>
              <a:r>
                <a:t/>
              </a:r>
              <a:endParaRPr b="1" i="0" sz="1200" u="none">
                <a:solidFill>
                  <a:schemeClr val="dk1"/>
                </a:solidFill>
                <a:latin typeface="Times New Roman"/>
                <a:ea typeface="Times New Roman"/>
                <a:cs typeface="Times New Roman"/>
                <a:sym typeface="Times New Roman"/>
              </a:endParaRPr>
            </a:p>
          </p:txBody>
        </p:sp>
        <p:sp>
          <p:nvSpPr>
            <p:cNvPr id="273" name="Google Shape;273;p11"/>
            <p:cNvSpPr txBox="1"/>
            <p:nvPr/>
          </p:nvSpPr>
          <p:spPr>
            <a:xfrm>
              <a:off x="3077" y="2880"/>
              <a:ext cx="670"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274" name="Google Shape;274;p11"/>
          <p:cNvGrpSpPr/>
          <p:nvPr/>
        </p:nvGrpSpPr>
        <p:grpSpPr>
          <a:xfrm>
            <a:off x="5513387" y="2971800"/>
            <a:ext cx="1058862" cy="381000"/>
            <a:chOff x="3747" y="2880"/>
            <a:chExt cx="634" cy="480"/>
          </a:xfrm>
        </p:grpSpPr>
        <p:sp>
          <p:nvSpPr>
            <p:cNvPr id="275" name="Google Shape;275;p11"/>
            <p:cNvSpPr txBox="1"/>
            <p:nvPr/>
          </p:nvSpPr>
          <p:spPr>
            <a:xfrm>
              <a:off x="3776" y="2880"/>
              <a:ext cx="576"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PubPhone</a:t>
              </a:r>
              <a:endParaRPr/>
            </a:p>
            <a:p>
              <a:pPr indent="0" lvl="0" marL="0" marR="0" rtl="0" algn="l">
                <a:lnSpc>
                  <a:spcPct val="100000"/>
                </a:lnSpc>
                <a:spcBef>
                  <a:spcPts val="0"/>
                </a:spcBef>
                <a:spcAft>
                  <a:spcPts val="0"/>
                </a:spcAft>
                <a:buNone/>
              </a:pPr>
              <a:r>
                <a:t/>
              </a:r>
              <a:endParaRPr b="1" i="0" sz="1200" u="none">
                <a:solidFill>
                  <a:schemeClr val="dk1"/>
                </a:solidFill>
                <a:latin typeface="Times New Roman"/>
                <a:ea typeface="Times New Roman"/>
                <a:cs typeface="Times New Roman"/>
                <a:sym typeface="Times New Roman"/>
              </a:endParaRPr>
            </a:p>
          </p:txBody>
        </p:sp>
        <p:sp>
          <p:nvSpPr>
            <p:cNvPr id="276" name="Google Shape;276;p11"/>
            <p:cNvSpPr txBox="1"/>
            <p:nvPr/>
          </p:nvSpPr>
          <p:spPr>
            <a:xfrm>
              <a:off x="3747" y="2880"/>
              <a:ext cx="634"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277" name="Google Shape;277;p11"/>
          <p:cNvGrpSpPr/>
          <p:nvPr/>
        </p:nvGrpSpPr>
        <p:grpSpPr>
          <a:xfrm>
            <a:off x="6572250" y="2971800"/>
            <a:ext cx="706437" cy="381000"/>
            <a:chOff x="4381" y="2880"/>
            <a:chExt cx="382" cy="480"/>
          </a:xfrm>
        </p:grpSpPr>
        <p:sp>
          <p:nvSpPr>
            <p:cNvPr id="278" name="Google Shape;278;p11"/>
            <p:cNvSpPr txBox="1"/>
            <p:nvPr/>
          </p:nvSpPr>
          <p:spPr>
            <a:xfrm>
              <a:off x="4410" y="2880"/>
              <a:ext cx="324"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Price</a:t>
              </a:r>
              <a:endParaRPr/>
            </a:p>
            <a:p>
              <a:pPr indent="0" lvl="0" marL="0" marR="0" rtl="0" algn="l">
                <a:lnSpc>
                  <a:spcPct val="100000"/>
                </a:lnSpc>
                <a:spcBef>
                  <a:spcPts val="0"/>
                </a:spcBef>
                <a:spcAft>
                  <a:spcPts val="0"/>
                </a:spcAft>
                <a:buNone/>
              </a:pPr>
              <a:r>
                <a:t/>
              </a:r>
              <a:endParaRPr b="1" i="0" sz="1200" u="none">
                <a:solidFill>
                  <a:schemeClr val="dk1"/>
                </a:solidFill>
                <a:latin typeface="Times New Roman"/>
                <a:ea typeface="Times New Roman"/>
                <a:cs typeface="Times New Roman"/>
                <a:sym typeface="Times New Roman"/>
              </a:endParaRPr>
            </a:p>
          </p:txBody>
        </p:sp>
        <p:sp>
          <p:nvSpPr>
            <p:cNvPr id="279" name="Google Shape;279;p11"/>
            <p:cNvSpPr txBox="1"/>
            <p:nvPr/>
          </p:nvSpPr>
          <p:spPr>
            <a:xfrm>
              <a:off x="4381" y="2880"/>
              <a:ext cx="382"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spTree>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2"/>
          <p:cNvSpPr txBox="1"/>
          <p:nvPr>
            <p:ph idx="1" type="body"/>
          </p:nvPr>
        </p:nvSpPr>
        <p:spPr>
          <a:xfrm>
            <a:off x="304800" y="1143000"/>
            <a:ext cx="8001000" cy="5181600"/>
          </a:xfrm>
          <a:prstGeom prst="rect">
            <a:avLst/>
          </a:prstGeom>
          <a:noFill/>
          <a:ln>
            <a:noFill/>
          </a:ln>
        </p:spPr>
        <p:txBody>
          <a:bodyPr anchorCtr="0" anchor="t" bIns="45700" lIns="91425" spcFirstLastPara="1" rIns="91425" wrap="square" tIns="45700">
            <a:noAutofit/>
          </a:bodyPr>
          <a:lstStyle/>
          <a:p>
            <a:pPr indent="-609600" lvl="0" marL="609600" rtl="0" algn="just">
              <a:lnSpc>
                <a:spcPct val="100000"/>
              </a:lnSpc>
              <a:spcBef>
                <a:spcPts val="0"/>
              </a:spcBef>
              <a:spcAft>
                <a:spcPts val="0"/>
              </a:spcAft>
              <a:buClr>
                <a:schemeClr val="dk1"/>
              </a:buClr>
              <a:buSzPts val="2200"/>
              <a:buFont typeface="Arimo"/>
              <a:buAutoNum type="arabicPeriod"/>
            </a:pPr>
            <a:r>
              <a:rPr b="0" i="0" lang="en-US" sz="2200" u="none">
                <a:solidFill>
                  <a:schemeClr val="dk1"/>
                </a:solidFill>
                <a:latin typeface="Arimo"/>
                <a:ea typeface="Arimo"/>
                <a:cs typeface="Arimo"/>
                <a:sym typeface="Arimo"/>
              </a:rPr>
              <a:t>Place all items that appear in the repeating group in a new table</a:t>
            </a:r>
            <a:endParaRPr/>
          </a:p>
          <a:p>
            <a:pPr indent="-609600" lvl="0" marL="609600" rtl="0" algn="just">
              <a:lnSpc>
                <a:spcPct val="100000"/>
              </a:lnSpc>
              <a:spcBef>
                <a:spcPts val="440"/>
              </a:spcBef>
              <a:spcAft>
                <a:spcPts val="0"/>
              </a:spcAft>
              <a:buClr>
                <a:schemeClr val="dk1"/>
              </a:buClr>
              <a:buSzPts val="2200"/>
              <a:buFont typeface="Arimo"/>
              <a:buAutoNum type="arabicPeriod"/>
            </a:pPr>
            <a:r>
              <a:rPr b="0" i="0" lang="en-US" sz="2200" u="none">
                <a:solidFill>
                  <a:schemeClr val="dk1"/>
                </a:solidFill>
                <a:latin typeface="Arimo"/>
                <a:ea typeface="Arimo"/>
                <a:cs typeface="Arimo"/>
                <a:sym typeface="Arimo"/>
              </a:rPr>
              <a:t>Designate a primary key for each new table produced. </a:t>
            </a:r>
            <a:endParaRPr/>
          </a:p>
          <a:p>
            <a:pPr indent="-609600" lvl="0" marL="609600" rtl="0" algn="just">
              <a:lnSpc>
                <a:spcPct val="100000"/>
              </a:lnSpc>
              <a:spcBef>
                <a:spcPts val="440"/>
              </a:spcBef>
              <a:spcAft>
                <a:spcPts val="0"/>
              </a:spcAft>
              <a:buClr>
                <a:schemeClr val="dk1"/>
              </a:buClr>
              <a:buSzPts val="2200"/>
              <a:buFont typeface="Arimo"/>
              <a:buAutoNum type="arabicPeriod"/>
            </a:pPr>
            <a:r>
              <a:rPr b="0" i="0" lang="en-US" sz="2200" u="none">
                <a:solidFill>
                  <a:schemeClr val="dk1"/>
                </a:solidFill>
                <a:latin typeface="Arimo"/>
                <a:ea typeface="Arimo"/>
                <a:cs typeface="Arimo"/>
                <a:sym typeface="Arimo"/>
              </a:rPr>
              <a:t>Duplicate in the new table the primary key of the table from which the repeating group was extracted or vice versa. </a:t>
            </a:r>
            <a:endParaRPr b="0" i="0" sz="2200" u="none">
              <a:solidFill>
                <a:srgbClr val="CC0000"/>
              </a:solidFill>
              <a:latin typeface="Arimo"/>
              <a:ea typeface="Arimo"/>
              <a:cs typeface="Arimo"/>
              <a:sym typeface="Arimo"/>
            </a:endParaRPr>
          </a:p>
          <a:p>
            <a:pPr indent="-609600" lvl="0" marL="609600" rtl="0" algn="just">
              <a:lnSpc>
                <a:spcPct val="100000"/>
              </a:lnSpc>
              <a:spcBef>
                <a:spcPts val="480"/>
              </a:spcBef>
              <a:spcAft>
                <a:spcPts val="0"/>
              </a:spcAft>
              <a:buClr>
                <a:srgbClr val="CC0000"/>
              </a:buClr>
              <a:buSzPts val="2400"/>
              <a:buFont typeface="Arimo"/>
              <a:buNone/>
            </a:pPr>
            <a:r>
              <a:rPr b="1" i="0" lang="en-US" sz="2400" u="none">
                <a:solidFill>
                  <a:srgbClr val="CC0000"/>
                </a:solidFill>
                <a:latin typeface="Arimo"/>
                <a:ea typeface="Arimo"/>
                <a:cs typeface="Arimo"/>
                <a:sym typeface="Arimo"/>
              </a:rPr>
              <a:t>Example (1NF)</a:t>
            </a:r>
            <a:endParaRPr/>
          </a:p>
        </p:txBody>
      </p:sp>
      <p:sp>
        <p:nvSpPr>
          <p:cNvPr id="286" name="Google Shape;286;p12"/>
          <p:cNvSpPr txBox="1"/>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CC0000"/>
              </a:buClr>
              <a:buSzPts val="4400"/>
              <a:buFont typeface="Arial"/>
              <a:buNone/>
            </a:pPr>
            <a:r>
              <a:rPr b="1" i="0" lang="en-US" sz="4400" u="none">
                <a:solidFill>
                  <a:srgbClr val="CC0000"/>
                </a:solidFill>
                <a:latin typeface="Arial"/>
                <a:ea typeface="Arial"/>
                <a:cs typeface="Arial"/>
                <a:sym typeface="Arial"/>
              </a:rPr>
              <a:t>1NF - Decomposition</a:t>
            </a:r>
            <a:endParaRPr/>
          </a:p>
        </p:txBody>
      </p:sp>
      <p:grpSp>
        <p:nvGrpSpPr>
          <p:cNvPr id="287" name="Google Shape;287;p12"/>
          <p:cNvGrpSpPr/>
          <p:nvPr/>
        </p:nvGrpSpPr>
        <p:grpSpPr>
          <a:xfrm>
            <a:off x="569912" y="4724400"/>
            <a:ext cx="1063625" cy="381000"/>
            <a:chOff x="0" y="0"/>
            <a:chExt cx="627" cy="480"/>
          </a:xfrm>
        </p:grpSpPr>
        <p:sp>
          <p:nvSpPr>
            <p:cNvPr id="288" name="Google Shape;288;p12"/>
            <p:cNvSpPr txBox="1"/>
            <p:nvPr/>
          </p:nvSpPr>
          <p:spPr>
            <a:xfrm>
              <a:off x="29" y="0"/>
              <a:ext cx="569"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0-321-32132-1</a:t>
              </a:r>
              <a:endParaRPr/>
            </a:p>
            <a:p>
              <a:pPr indent="0" lvl="0" marL="0" marR="0" rtl="0" algn="l">
                <a:lnSpc>
                  <a:spcPct val="100000"/>
                </a:lnSpc>
                <a:spcBef>
                  <a:spcPts val="0"/>
                </a:spcBef>
                <a:spcAft>
                  <a:spcPts val="0"/>
                </a:spcAft>
                <a:buNone/>
              </a:pPr>
              <a:r>
                <a:t/>
              </a:r>
              <a:endParaRPr b="0" i="0" sz="1000" u="none">
                <a:solidFill>
                  <a:schemeClr val="dk1"/>
                </a:solidFill>
                <a:latin typeface="Times New Roman"/>
                <a:ea typeface="Times New Roman"/>
                <a:cs typeface="Times New Roman"/>
                <a:sym typeface="Times New Roman"/>
              </a:endParaRPr>
            </a:p>
          </p:txBody>
        </p:sp>
        <p:sp>
          <p:nvSpPr>
            <p:cNvPr id="289" name="Google Shape;289;p12"/>
            <p:cNvSpPr txBox="1"/>
            <p:nvPr/>
          </p:nvSpPr>
          <p:spPr>
            <a:xfrm>
              <a:off x="0" y="0"/>
              <a:ext cx="627"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290" name="Google Shape;290;p12"/>
          <p:cNvGrpSpPr/>
          <p:nvPr/>
        </p:nvGrpSpPr>
        <p:grpSpPr>
          <a:xfrm>
            <a:off x="1633537" y="4724400"/>
            <a:ext cx="881062" cy="381000"/>
            <a:chOff x="627" y="0"/>
            <a:chExt cx="598" cy="480"/>
          </a:xfrm>
        </p:grpSpPr>
        <p:sp>
          <p:nvSpPr>
            <p:cNvPr id="291" name="Google Shape;291;p12"/>
            <p:cNvSpPr txBox="1"/>
            <p:nvPr/>
          </p:nvSpPr>
          <p:spPr>
            <a:xfrm>
              <a:off x="656" y="0"/>
              <a:ext cx="540"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Balloon</a:t>
              </a:r>
              <a:endParaRPr/>
            </a:p>
            <a:p>
              <a:pPr indent="0" lvl="0" marL="0" marR="0" rtl="0" algn="l">
                <a:lnSpc>
                  <a:spcPct val="100000"/>
                </a:lnSpc>
                <a:spcBef>
                  <a:spcPts val="0"/>
                </a:spcBef>
                <a:spcAft>
                  <a:spcPts val="0"/>
                </a:spcAft>
                <a:buNone/>
              </a:pPr>
              <a:r>
                <a:t/>
              </a:r>
              <a:endParaRPr b="0" i="0" sz="1000" u="none">
                <a:solidFill>
                  <a:schemeClr val="dk1"/>
                </a:solidFill>
                <a:latin typeface="Times New Roman"/>
                <a:ea typeface="Times New Roman"/>
                <a:cs typeface="Times New Roman"/>
                <a:sym typeface="Times New Roman"/>
              </a:endParaRPr>
            </a:p>
          </p:txBody>
        </p:sp>
        <p:sp>
          <p:nvSpPr>
            <p:cNvPr id="292" name="Google Shape;292;p12"/>
            <p:cNvSpPr txBox="1"/>
            <p:nvPr/>
          </p:nvSpPr>
          <p:spPr>
            <a:xfrm>
              <a:off x="627" y="0"/>
              <a:ext cx="598"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293" name="Google Shape;293;p12"/>
          <p:cNvGrpSpPr/>
          <p:nvPr/>
        </p:nvGrpSpPr>
        <p:grpSpPr>
          <a:xfrm>
            <a:off x="2516187" y="4724400"/>
            <a:ext cx="998537" cy="381000"/>
            <a:chOff x="3077" y="0"/>
            <a:chExt cx="670" cy="480"/>
          </a:xfrm>
        </p:grpSpPr>
        <p:sp>
          <p:nvSpPr>
            <p:cNvPr id="294" name="Google Shape;294;p12"/>
            <p:cNvSpPr txBox="1"/>
            <p:nvPr/>
          </p:nvSpPr>
          <p:spPr>
            <a:xfrm>
              <a:off x="3106" y="0"/>
              <a:ext cx="612"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Small House</a:t>
              </a:r>
              <a:endParaRPr/>
            </a:p>
            <a:p>
              <a:pPr indent="0" lvl="0" marL="0" marR="0" rtl="0" algn="l">
                <a:lnSpc>
                  <a:spcPct val="100000"/>
                </a:lnSpc>
                <a:spcBef>
                  <a:spcPts val="0"/>
                </a:spcBef>
                <a:spcAft>
                  <a:spcPts val="0"/>
                </a:spcAft>
                <a:buNone/>
              </a:pPr>
              <a:r>
                <a:t/>
              </a:r>
              <a:endParaRPr b="0" i="0" sz="1000" u="none">
                <a:solidFill>
                  <a:schemeClr val="dk1"/>
                </a:solidFill>
                <a:latin typeface="Times New Roman"/>
                <a:ea typeface="Times New Roman"/>
                <a:cs typeface="Times New Roman"/>
                <a:sym typeface="Times New Roman"/>
              </a:endParaRPr>
            </a:p>
          </p:txBody>
        </p:sp>
        <p:sp>
          <p:nvSpPr>
            <p:cNvPr id="295" name="Google Shape;295;p12"/>
            <p:cNvSpPr txBox="1"/>
            <p:nvPr/>
          </p:nvSpPr>
          <p:spPr>
            <a:xfrm>
              <a:off x="3077" y="0"/>
              <a:ext cx="670"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296" name="Google Shape;296;p12"/>
          <p:cNvGrpSpPr/>
          <p:nvPr/>
        </p:nvGrpSpPr>
        <p:grpSpPr>
          <a:xfrm>
            <a:off x="3514725" y="4724400"/>
            <a:ext cx="1058862" cy="381000"/>
            <a:chOff x="3747" y="0"/>
            <a:chExt cx="634" cy="480"/>
          </a:xfrm>
        </p:grpSpPr>
        <p:sp>
          <p:nvSpPr>
            <p:cNvPr id="297" name="Google Shape;297;p12"/>
            <p:cNvSpPr txBox="1"/>
            <p:nvPr/>
          </p:nvSpPr>
          <p:spPr>
            <a:xfrm>
              <a:off x="3776" y="0"/>
              <a:ext cx="576"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714-000-0000</a:t>
              </a:r>
              <a:endParaRPr/>
            </a:p>
            <a:p>
              <a:pPr indent="0" lvl="0" marL="0" marR="0" rtl="0" algn="l">
                <a:lnSpc>
                  <a:spcPct val="100000"/>
                </a:lnSpc>
                <a:spcBef>
                  <a:spcPts val="0"/>
                </a:spcBef>
                <a:spcAft>
                  <a:spcPts val="0"/>
                </a:spcAft>
                <a:buNone/>
              </a:pPr>
              <a:r>
                <a:t/>
              </a:r>
              <a:endParaRPr b="0" i="0" sz="1000" u="none">
                <a:solidFill>
                  <a:schemeClr val="dk1"/>
                </a:solidFill>
                <a:latin typeface="Times New Roman"/>
                <a:ea typeface="Times New Roman"/>
                <a:cs typeface="Times New Roman"/>
                <a:sym typeface="Times New Roman"/>
              </a:endParaRPr>
            </a:p>
          </p:txBody>
        </p:sp>
        <p:sp>
          <p:nvSpPr>
            <p:cNvPr id="298" name="Google Shape;298;p12"/>
            <p:cNvSpPr txBox="1"/>
            <p:nvPr/>
          </p:nvSpPr>
          <p:spPr>
            <a:xfrm>
              <a:off x="3747" y="0"/>
              <a:ext cx="634"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299" name="Google Shape;299;p12"/>
          <p:cNvGrpSpPr/>
          <p:nvPr/>
        </p:nvGrpSpPr>
        <p:grpSpPr>
          <a:xfrm>
            <a:off x="4573587" y="4724400"/>
            <a:ext cx="706437" cy="381000"/>
            <a:chOff x="4381" y="0"/>
            <a:chExt cx="382" cy="480"/>
          </a:xfrm>
        </p:grpSpPr>
        <p:sp>
          <p:nvSpPr>
            <p:cNvPr id="300" name="Google Shape;300;p12"/>
            <p:cNvSpPr txBox="1"/>
            <p:nvPr/>
          </p:nvSpPr>
          <p:spPr>
            <a:xfrm>
              <a:off x="4410" y="0"/>
              <a:ext cx="324"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$34.00</a:t>
              </a:r>
              <a:endParaRPr/>
            </a:p>
            <a:p>
              <a:pPr indent="0" lvl="0" marL="0" marR="0" rtl="0" algn="l">
                <a:lnSpc>
                  <a:spcPct val="100000"/>
                </a:lnSpc>
                <a:spcBef>
                  <a:spcPts val="0"/>
                </a:spcBef>
                <a:spcAft>
                  <a:spcPts val="0"/>
                </a:spcAft>
                <a:buNone/>
              </a:pPr>
              <a:r>
                <a:t/>
              </a:r>
              <a:endParaRPr b="0" i="0" sz="1000" u="none">
                <a:solidFill>
                  <a:schemeClr val="dk1"/>
                </a:solidFill>
                <a:latin typeface="Times New Roman"/>
                <a:ea typeface="Times New Roman"/>
                <a:cs typeface="Times New Roman"/>
                <a:sym typeface="Times New Roman"/>
              </a:endParaRPr>
            </a:p>
          </p:txBody>
        </p:sp>
        <p:sp>
          <p:nvSpPr>
            <p:cNvPr id="301" name="Google Shape;301;p12"/>
            <p:cNvSpPr txBox="1"/>
            <p:nvPr/>
          </p:nvSpPr>
          <p:spPr>
            <a:xfrm>
              <a:off x="4381" y="0"/>
              <a:ext cx="382"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302" name="Google Shape;302;p12"/>
          <p:cNvGrpSpPr/>
          <p:nvPr/>
        </p:nvGrpSpPr>
        <p:grpSpPr>
          <a:xfrm>
            <a:off x="569912" y="5105400"/>
            <a:ext cx="1063625" cy="381000"/>
            <a:chOff x="0" y="1440"/>
            <a:chExt cx="627" cy="480"/>
          </a:xfrm>
        </p:grpSpPr>
        <p:sp>
          <p:nvSpPr>
            <p:cNvPr id="303" name="Google Shape;303;p12"/>
            <p:cNvSpPr txBox="1"/>
            <p:nvPr/>
          </p:nvSpPr>
          <p:spPr>
            <a:xfrm>
              <a:off x="29" y="1440"/>
              <a:ext cx="569"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0-55-123456-9</a:t>
              </a:r>
              <a:endParaRPr/>
            </a:p>
            <a:p>
              <a:pPr indent="0" lvl="0" marL="0" marR="0" rtl="0" algn="l">
                <a:lnSpc>
                  <a:spcPct val="100000"/>
                </a:lnSpc>
                <a:spcBef>
                  <a:spcPts val="0"/>
                </a:spcBef>
                <a:spcAft>
                  <a:spcPts val="0"/>
                </a:spcAft>
                <a:buNone/>
              </a:pPr>
              <a:r>
                <a:t/>
              </a:r>
              <a:endParaRPr b="0" i="0" sz="1000" u="none">
                <a:solidFill>
                  <a:schemeClr val="dk1"/>
                </a:solidFill>
                <a:latin typeface="Times New Roman"/>
                <a:ea typeface="Times New Roman"/>
                <a:cs typeface="Times New Roman"/>
                <a:sym typeface="Times New Roman"/>
              </a:endParaRPr>
            </a:p>
          </p:txBody>
        </p:sp>
        <p:sp>
          <p:nvSpPr>
            <p:cNvPr id="304" name="Google Shape;304;p12"/>
            <p:cNvSpPr txBox="1"/>
            <p:nvPr/>
          </p:nvSpPr>
          <p:spPr>
            <a:xfrm>
              <a:off x="0" y="1440"/>
              <a:ext cx="627"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305" name="Google Shape;305;p12"/>
          <p:cNvGrpSpPr/>
          <p:nvPr/>
        </p:nvGrpSpPr>
        <p:grpSpPr>
          <a:xfrm>
            <a:off x="1633537" y="5105400"/>
            <a:ext cx="881062" cy="381000"/>
            <a:chOff x="627" y="1440"/>
            <a:chExt cx="598" cy="480"/>
          </a:xfrm>
        </p:grpSpPr>
        <p:sp>
          <p:nvSpPr>
            <p:cNvPr id="306" name="Google Shape;306;p12"/>
            <p:cNvSpPr txBox="1"/>
            <p:nvPr/>
          </p:nvSpPr>
          <p:spPr>
            <a:xfrm>
              <a:off x="656" y="1440"/>
              <a:ext cx="540"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Main Street</a:t>
              </a:r>
              <a:endParaRPr/>
            </a:p>
            <a:p>
              <a:pPr indent="0" lvl="0" marL="0" marR="0" rtl="0" algn="l">
                <a:lnSpc>
                  <a:spcPct val="100000"/>
                </a:lnSpc>
                <a:spcBef>
                  <a:spcPts val="0"/>
                </a:spcBef>
                <a:spcAft>
                  <a:spcPts val="0"/>
                </a:spcAft>
                <a:buNone/>
              </a:pPr>
              <a:r>
                <a:t/>
              </a:r>
              <a:endParaRPr b="0" i="0" sz="1000" u="none">
                <a:solidFill>
                  <a:schemeClr val="dk1"/>
                </a:solidFill>
                <a:latin typeface="Times New Roman"/>
                <a:ea typeface="Times New Roman"/>
                <a:cs typeface="Times New Roman"/>
                <a:sym typeface="Times New Roman"/>
              </a:endParaRPr>
            </a:p>
          </p:txBody>
        </p:sp>
        <p:sp>
          <p:nvSpPr>
            <p:cNvPr id="307" name="Google Shape;307;p12"/>
            <p:cNvSpPr txBox="1"/>
            <p:nvPr/>
          </p:nvSpPr>
          <p:spPr>
            <a:xfrm>
              <a:off x="627" y="1440"/>
              <a:ext cx="598"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308" name="Google Shape;308;p12"/>
          <p:cNvGrpSpPr/>
          <p:nvPr/>
        </p:nvGrpSpPr>
        <p:grpSpPr>
          <a:xfrm>
            <a:off x="2516187" y="5105400"/>
            <a:ext cx="998537" cy="381000"/>
            <a:chOff x="3077" y="1440"/>
            <a:chExt cx="670" cy="480"/>
          </a:xfrm>
        </p:grpSpPr>
        <p:sp>
          <p:nvSpPr>
            <p:cNvPr id="309" name="Google Shape;309;p12"/>
            <p:cNvSpPr txBox="1"/>
            <p:nvPr/>
          </p:nvSpPr>
          <p:spPr>
            <a:xfrm>
              <a:off x="3106" y="1440"/>
              <a:ext cx="612"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Small House</a:t>
              </a:r>
              <a:endParaRPr/>
            </a:p>
            <a:p>
              <a:pPr indent="0" lvl="0" marL="0" marR="0" rtl="0" algn="l">
                <a:lnSpc>
                  <a:spcPct val="100000"/>
                </a:lnSpc>
                <a:spcBef>
                  <a:spcPts val="0"/>
                </a:spcBef>
                <a:spcAft>
                  <a:spcPts val="0"/>
                </a:spcAft>
                <a:buNone/>
              </a:pPr>
              <a:r>
                <a:t/>
              </a:r>
              <a:endParaRPr b="0" i="0" sz="1000" u="none">
                <a:solidFill>
                  <a:schemeClr val="dk1"/>
                </a:solidFill>
                <a:latin typeface="Times New Roman"/>
                <a:ea typeface="Times New Roman"/>
                <a:cs typeface="Times New Roman"/>
                <a:sym typeface="Times New Roman"/>
              </a:endParaRPr>
            </a:p>
          </p:txBody>
        </p:sp>
        <p:sp>
          <p:nvSpPr>
            <p:cNvPr id="310" name="Google Shape;310;p12"/>
            <p:cNvSpPr txBox="1"/>
            <p:nvPr/>
          </p:nvSpPr>
          <p:spPr>
            <a:xfrm>
              <a:off x="3077" y="1440"/>
              <a:ext cx="670"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311" name="Google Shape;311;p12"/>
          <p:cNvGrpSpPr/>
          <p:nvPr/>
        </p:nvGrpSpPr>
        <p:grpSpPr>
          <a:xfrm>
            <a:off x="3514725" y="5105400"/>
            <a:ext cx="1058862" cy="381000"/>
            <a:chOff x="3747" y="1440"/>
            <a:chExt cx="634" cy="480"/>
          </a:xfrm>
        </p:grpSpPr>
        <p:sp>
          <p:nvSpPr>
            <p:cNvPr id="312" name="Google Shape;312;p12"/>
            <p:cNvSpPr txBox="1"/>
            <p:nvPr/>
          </p:nvSpPr>
          <p:spPr>
            <a:xfrm>
              <a:off x="3776" y="1440"/>
              <a:ext cx="576"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714-000-0000</a:t>
              </a:r>
              <a:endParaRPr/>
            </a:p>
            <a:p>
              <a:pPr indent="0" lvl="0" marL="0" marR="0" rtl="0" algn="l">
                <a:lnSpc>
                  <a:spcPct val="100000"/>
                </a:lnSpc>
                <a:spcBef>
                  <a:spcPts val="0"/>
                </a:spcBef>
                <a:spcAft>
                  <a:spcPts val="0"/>
                </a:spcAft>
                <a:buNone/>
              </a:pPr>
              <a:r>
                <a:t/>
              </a:r>
              <a:endParaRPr b="0" i="0" sz="1000" u="none">
                <a:solidFill>
                  <a:schemeClr val="dk1"/>
                </a:solidFill>
                <a:latin typeface="Times New Roman"/>
                <a:ea typeface="Times New Roman"/>
                <a:cs typeface="Times New Roman"/>
                <a:sym typeface="Times New Roman"/>
              </a:endParaRPr>
            </a:p>
          </p:txBody>
        </p:sp>
        <p:sp>
          <p:nvSpPr>
            <p:cNvPr id="313" name="Google Shape;313;p12"/>
            <p:cNvSpPr txBox="1"/>
            <p:nvPr/>
          </p:nvSpPr>
          <p:spPr>
            <a:xfrm>
              <a:off x="3747" y="1440"/>
              <a:ext cx="634"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314" name="Google Shape;314;p12"/>
          <p:cNvGrpSpPr/>
          <p:nvPr/>
        </p:nvGrpSpPr>
        <p:grpSpPr>
          <a:xfrm>
            <a:off x="4573587" y="5105400"/>
            <a:ext cx="706437" cy="381000"/>
            <a:chOff x="4381" y="1440"/>
            <a:chExt cx="382" cy="480"/>
          </a:xfrm>
        </p:grpSpPr>
        <p:sp>
          <p:nvSpPr>
            <p:cNvPr id="315" name="Google Shape;315;p12"/>
            <p:cNvSpPr txBox="1"/>
            <p:nvPr/>
          </p:nvSpPr>
          <p:spPr>
            <a:xfrm>
              <a:off x="4410" y="1440"/>
              <a:ext cx="324"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$22.95</a:t>
              </a:r>
              <a:endParaRPr/>
            </a:p>
            <a:p>
              <a:pPr indent="0" lvl="0" marL="0" marR="0" rtl="0" algn="l">
                <a:lnSpc>
                  <a:spcPct val="100000"/>
                </a:lnSpc>
                <a:spcBef>
                  <a:spcPts val="0"/>
                </a:spcBef>
                <a:spcAft>
                  <a:spcPts val="0"/>
                </a:spcAft>
                <a:buNone/>
              </a:pPr>
              <a:r>
                <a:t/>
              </a:r>
              <a:endParaRPr b="0" i="0" sz="1000" u="none">
                <a:solidFill>
                  <a:schemeClr val="dk1"/>
                </a:solidFill>
                <a:latin typeface="Times New Roman"/>
                <a:ea typeface="Times New Roman"/>
                <a:cs typeface="Times New Roman"/>
                <a:sym typeface="Times New Roman"/>
              </a:endParaRPr>
            </a:p>
          </p:txBody>
        </p:sp>
        <p:sp>
          <p:nvSpPr>
            <p:cNvPr id="316" name="Google Shape;316;p12"/>
            <p:cNvSpPr txBox="1"/>
            <p:nvPr/>
          </p:nvSpPr>
          <p:spPr>
            <a:xfrm>
              <a:off x="4381" y="1440"/>
              <a:ext cx="382"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317" name="Google Shape;317;p12"/>
          <p:cNvGrpSpPr/>
          <p:nvPr/>
        </p:nvGrpSpPr>
        <p:grpSpPr>
          <a:xfrm>
            <a:off x="569912" y="5486400"/>
            <a:ext cx="1063625" cy="381000"/>
            <a:chOff x="0" y="2400"/>
            <a:chExt cx="627" cy="480"/>
          </a:xfrm>
        </p:grpSpPr>
        <p:sp>
          <p:nvSpPr>
            <p:cNvPr id="318" name="Google Shape;318;p12"/>
            <p:cNvSpPr txBox="1"/>
            <p:nvPr/>
          </p:nvSpPr>
          <p:spPr>
            <a:xfrm>
              <a:off x="29" y="2400"/>
              <a:ext cx="569"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0-123-45678-0</a:t>
              </a:r>
              <a:endParaRPr/>
            </a:p>
            <a:p>
              <a:pPr indent="0" lvl="0" marL="0" marR="0" rtl="0" algn="l">
                <a:lnSpc>
                  <a:spcPct val="100000"/>
                </a:lnSpc>
                <a:spcBef>
                  <a:spcPts val="0"/>
                </a:spcBef>
                <a:spcAft>
                  <a:spcPts val="0"/>
                </a:spcAft>
                <a:buNone/>
              </a:pPr>
              <a:r>
                <a:t/>
              </a:r>
              <a:endParaRPr b="0" i="0" sz="1000" u="none">
                <a:solidFill>
                  <a:schemeClr val="dk1"/>
                </a:solidFill>
                <a:latin typeface="Times New Roman"/>
                <a:ea typeface="Times New Roman"/>
                <a:cs typeface="Times New Roman"/>
                <a:sym typeface="Times New Roman"/>
              </a:endParaRPr>
            </a:p>
          </p:txBody>
        </p:sp>
        <p:sp>
          <p:nvSpPr>
            <p:cNvPr id="319" name="Google Shape;319;p12"/>
            <p:cNvSpPr txBox="1"/>
            <p:nvPr/>
          </p:nvSpPr>
          <p:spPr>
            <a:xfrm>
              <a:off x="0" y="2400"/>
              <a:ext cx="627"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320" name="Google Shape;320;p12"/>
          <p:cNvGrpSpPr/>
          <p:nvPr/>
        </p:nvGrpSpPr>
        <p:grpSpPr>
          <a:xfrm>
            <a:off x="1633537" y="5486400"/>
            <a:ext cx="881062" cy="381000"/>
            <a:chOff x="627" y="2400"/>
            <a:chExt cx="598" cy="480"/>
          </a:xfrm>
        </p:grpSpPr>
        <p:sp>
          <p:nvSpPr>
            <p:cNvPr id="321" name="Google Shape;321;p12"/>
            <p:cNvSpPr txBox="1"/>
            <p:nvPr/>
          </p:nvSpPr>
          <p:spPr>
            <a:xfrm>
              <a:off x="656" y="2400"/>
              <a:ext cx="540"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Ulysses</a:t>
              </a:r>
              <a:endParaRPr/>
            </a:p>
            <a:p>
              <a:pPr indent="0" lvl="0" marL="0" marR="0" rtl="0" algn="l">
                <a:lnSpc>
                  <a:spcPct val="100000"/>
                </a:lnSpc>
                <a:spcBef>
                  <a:spcPts val="0"/>
                </a:spcBef>
                <a:spcAft>
                  <a:spcPts val="0"/>
                </a:spcAft>
                <a:buNone/>
              </a:pPr>
              <a:r>
                <a:t/>
              </a:r>
              <a:endParaRPr b="0" i="0" sz="1000" u="none">
                <a:solidFill>
                  <a:schemeClr val="dk1"/>
                </a:solidFill>
                <a:latin typeface="Times New Roman"/>
                <a:ea typeface="Times New Roman"/>
                <a:cs typeface="Times New Roman"/>
                <a:sym typeface="Times New Roman"/>
              </a:endParaRPr>
            </a:p>
          </p:txBody>
        </p:sp>
        <p:sp>
          <p:nvSpPr>
            <p:cNvPr id="322" name="Google Shape;322;p12"/>
            <p:cNvSpPr txBox="1"/>
            <p:nvPr/>
          </p:nvSpPr>
          <p:spPr>
            <a:xfrm>
              <a:off x="627" y="2400"/>
              <a:ext cx="598"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323" name="Google Shape;323;p12"/>
          <p:cNvGrpSpPr/>
          <p:nvPr/>
        </p:nvGrpSpPr>
        <p:grpSpPr>
          <a:xfrm>
            <a:off x="2516187" y="5486400"/>
            <a:ext cx="998537" cy="381000"/>
            <a:chOff x="3077" y="2400"/>
            <a:chExt cx="670" cy="480"/>
          </a:xfrm>
        </p:grpSpPr>
        <p:sp>
          <p:nvSpPr>
            <p:cNvPr id="324" name="Google Shape;324;p12"/>
            <p:cNvSpPr txBox="1"/>
            <p:nvPr/>
          </p:nvSpPr>
          <p:spPr>
            <a:xfrm>
              <a:off x="3106" y="2400"/>
              <a:ext cx="612"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Alpha Press</a:t>
              </a:r>
              <a:endParaRPr/>
            </a:p>
            <a:p>
              <a:pPr indent="0" lvl="0" marL="0" marR="0" rtl="0" algn="l">
                <a:lnSpc>
                  <a:spcPct val="100000"/>
                </a:lnSpc>
                <a:spcBef>
                  <a:spcPts val="0"/>
                </a:spcBef>
                <a:spcAft>
                  <a:spcPts val="0"/>
                </a:spcAft>
                <a:buNone/>
              </a:pPr>
              <a:r>
                <a:t/>
              </a:r>
              <a:endParaRPr b="0" i="0" sz="1000" u="none">
                <a:solidFill>
                  <a:schemeClr val="dk1"/>
                </a:solidFill>
                <a:latin typeface="Times New Roman"/>
                <a:ea typeface="Times New Roman"/>
                <a:cs typeface="Times New Roman"/>
                <a:sym typeface="Times New Roman"/>
              </a:endParaRPr>
            </a:p>
          </p:txBody>
        </p:sp>
        <p:sp>
          <p:nvSpPr>
            <p:cNvPr id="325" name="Google Shape;325;p12"/>
            <p:cNvSpPr txBox="1"/>
            <p:nvPr/>
          </p:nvSpPr>
          <p:spPr>
            <a:xfrm>
              <a:off x="3077" y="2400"/>
              <a:ext cx="670"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326" name="Google Shape;326;p12"/>
          <p:cNvGrpSpPr/>
          <p:nvPr/>
        </p:nvGrpSpPr>
        <p:grpSpPr>
          <a:xfrm>
            <a:off x="3514725" y="5486400"/>
            <a:ext cx="1058862" cy="381000"/>
            <a:chOff x="3747" y="2400"/>
            <a:chExt cx="634" cy="480"/>
          </a:xfrm>
        </p:grpSpPr>
        <p:sp>
          <p:nvSpPr>
            <p:cNvPr id="327" name="Google Shape;327;p12"/>
            <p:cNvSpPr txBox="1"/>
            <p:nvPr/>
          </p:nvSpPr>
          <p:spPr>
            <a:xfrm>
              <a:off x="3776" y="2400"/>
              <a:ext cx="576"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999-999-9999</a:t>
              </a:r>
              <a:endParaRPr/>
            </a:p>
            <a:p>
              <a:pPr indent="0" lvl="0" marL="0" marR="0" rtl="0" algn="l">
                <a:lnSpc>
                  <a:spcPct val="100000"/>
                </a:lnSpc>
                <a:spcBef>
                  <a:spcPts val="0"/>
                </a:spcBef>
                <a:spcAft>
                  <a:spcPts val="0"/>
                </a:spcAft>
                <a:buNone/>
              </a:pPr>
              <a:r>
                <a:t/>
              </a:r>
              <a:endParaRPr b="0" i="0" sz="1000" u="none">
                <a:solidFill>
                  <a:schemeClr val="dk1"/>
                </a:solidFill>
                <a:latin typeface="Times New Roman"/>
                <a:ea typeface="Times New Roman"/>
                <a:cs typeface="Times New Roman"/>
                <a:sym typeface="Times New Roman"/>
              </a:endParaRPr>
            </a:p>
          </p:txBody>
        </p:sp>
        <p:sp>
          <p:nvSpPr>
            <p:cNvPr id="328" name="Google Shape;328;p12"/>
            <p:cNvSpPr txBox="1"/>
            <p:nvPr/>
          </p:nvSpPr>
          <p:spPr>
            <a:xfrm>
              <a:off x="3747" y="2400"/>
              <a:ext cx="634"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329" name="Google Shape;329;p12"/>
          <p:cNvGrpSpPr/>
          <p:nvPr/>
        </p:nvGrpSpPr>
        <p:grpSpPr>
          <a:xfrm>
            <a:off x="4573587" y="5486400"/>
            <a:ext cx="706437" cy="381000"/>
            <a:chOff x="4381" y="2400"/>
            <a:chExt cx="382" cy="480"/>
          </a:xfrm>
        </p:grpSpPr>
        <p:sp>
          <p:nvSpPr>
            <p:cNvPr id="330" name="Google Shape;330;p12"/>
            <p:cNvSpPr txBox="1"/>
            <p:nvPr/>
          </p:nvSpPr>
          <p:spPr>
            <a:xfrm>
              <a:off x="4410" y="2400"/>
              <a:ext cx="324"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$34.00</a:t>
              </a:r>
              <a:endParaRPr/>
            </a:p>
            <a:p>
              <a:pPr indent="0" lvl="0" marL="0" marR="0" rtl="0" algn="l">
                <a:lnSpc>
                  <a:spcPct val="100000"/>
                </a:lnSpc>
                <a:spcBef>
                  <a:spcPts val="0"/>
                </a:spcBef>
                <a:spcAft>
                  <a:spcPts val="0"/>
                </a:spcAft>
                <a:buNone/>
              </a:pPr>
              <a:r>
                <a:t/>
              </a:r>
              <a:endParaRPr b="0" i="0" sz="1000" u="none">
                <a:solidFill>
                  <a:schemeClr val="dk1"/>
                </a:solidFill>
                <a:latin typeface="Times New Roman"/>
                <a:ea typeface="Times New Roman"/>
                <a:cs typeface="Times New Roman"/>
                <a:sym typeface="Times New Roman"/>
              </a:endParaRPr>
            </a:p>
          </p:txBody>
        </p:sp>
        <p:sp>
          <p:nvSpPr>
            <p:cNvPr id="331" name="Google Shape;331;p12"/>
            <p:cNvSpPr txBox="1"/>
            <p:nvPr/>
          </p:nvSpPr>
          <p:spPr>
            <a:xfrm>
              <a:off x="4381" y="2400"/>
              <a:ext cx="382"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332" name="Google Shape;332;p12"/>
          <p:cNvGrpSpPr/>
          <p:nvPr/>
        </p:nvGrpSpPr>
        <p:grpSpPr>
          <a:xfrm>
            <a:off x="569912" y="5867400"/>
            <a:ext cx="1063625" cy="381000"/>
            <a:chOff x="0" y="2880"/>
            <a:chExt cx="627" cy="480"/>
          </a:xfrm>
        </p:grpSpPr>
        <p:sp>
          <p:nvSpPr>
            <p:cNvPr id="333" name="Google Shape;333;p12"/>
            <p:cNvSpPr txBox="1"/>
            <p:nvPr/>
          </p:nvSpPr>
          <p:spPr>
            <a:xfrm>
              <a:off x="29" y="2880"/>
              <a:ext cx="569"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1-22-233700-0</a:t>
              </a:r>
              <a:endParaRPr/>
            </a:p>
            <a:p>
              <a:pPr indent="0" lvl="0" marL="0" marR="0" rtl="0" algn="l">
                <a:lnSpc>
                  <a:spcPct val="100000"/>
                </a:lnSpc>
                <a:spcBef>
                  <a:spcPts val="0"/>
                </a:spcBef>
                <a:spcAft>
                  <a:spcPts val="0"/>
                </a:spcAft>
                <a:buNone/>
              </a:pPr>
              <a:r>
                <a:t/>
              </a:r>
              <a:endParaRPr b="0" i="0" sz="1000" u="none">
                <a:solidFill>
                  <a:schemeClr val="dk1"/>
                </a:solidFill>
                <a:latin typeface="Times New Roman"/>
                <a:ea typeface="Times New Roman"/>
                <a:cs typeface="Times New Roman"/>
                <a:sym typeface="Times New Roman"/>
              </a:endParaRPr>
            </a:p>
          </p:txBody>
        </p:sp>
        <p:sp>
          <p:nvSpPr>
            <p:cNvPr id="334" name="Google Shape;334;p12"/>
            <p:cNvSpPr txBox="1"/>
            <p:nvPr/>
          </p:nvSpPr>
          <p:spPr>
            <a:xfrm>
              <a:off x="0" y="2880"/>
              <a:ext cx="627"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335" name="Google Shape;335;p12"/>
          <p:cNvGrpSpPr/>
          <p:nvPr/>
        </p:nvGrpSpPr>
        <p:grpSpPr>
          <a:xfrm>
            <a:off x="1633537" y="5867400"/>
            <a:ext cx="881062" cy="381000"/>
            <a:chOff x="627" y="2880"/>
            <a:chExt cx="598" cy="480"/>
          </a:xfrm>
        </p:grpSpPr>
        <p:sp>
          <p:nvSpPr>
            <p:cNvPr id="336" name="Google Shape;336;p12"/>
            <p:cNvSpPr txBox="1"/>
            <p:nvPr/>
          </p:nvSpPr>
          <p:spPr>
            <a:xfrm>
              <a:off x="656" y="2880"/>
              <a:ext cx="540"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Visual Basic</a:t>
              </a:r>
              <a:endParaRPr/>
            </a:p>
            <a:p>
              <a:pPr indent="0" lvl="0" marL="0" marR="0" rtl="0" algn="l">
                <a:lnSpc>
                  <a:spcPct val="100000"/>
                </a:lnSpc>
                <a:spcBef>
                  <a:spcPts val="0"/>
                </a:spcBef>
                <a:spcAft>
                  <a:spcPts val="0"/>
                </a:spcAft>
                <a:buNone/>
              </a:pPr>
              <a:r>
                <a:t/>
              </a:r>
              <a:endParaRPr b="0" i="0" sz="1000" u="none">
                <a:solidFill>
                  <a:schemeClr val="dk1"/>
                </a:solidFill>
                <a:latin typeface="Times New Roman"/>
                <a:ea typeface="Times New Roman"/>
                <a:cs typeface="Times New Roman"/>
                <a:sym typeface="Times New Roman"/>
              </a:endParaRPr>
            </a:p>
          </p:txBody>
        </p:sp>
        <p:sp>
          <p:nvSpPr>
            <p:cNvPr id="337" name="Google Shape;337;p12"/>
            <p:cNvSpPr txBox="1"/>
            <p:nvPr/>
          </p:nvSpPr>
          <p:spPr>
            <a:xfrm>
              <a:off x="627" y="2880"/>
              <a:ext cx="598"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338" name="Google Shape;338;p12"/>
          <p:cNvGrpSpPr/>
          <p:nvPr/>
        </p:nvGrpSpPr>
        <p:grpSpPr>
          <a:xfrm>
            <a:off x="2516187" y="5867400"/>
            <a:ext cx="998537" cy="381000"/>
            <a:chOff x="3077" y="2880"/>
            <a:chExt cx="670" cy="480"/>
          </a:xfrm>
        </p:grpSpPr>
        <p:sp>
          <p:nvSpPr>
            <p:cNvPr id="339" name="Google Shape;339;p12"/>
            <p:cNvSpPr txBox="1"/>
            <p:nvPr/>
          </p:nvSpPr>
          <p:spPr>
            <a:xfrm>
              <a:off x="3106" y="2880"/>
              <a:ext cx="612"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Big House</a:t>
              </a:r>
              <a:endParaRPr/>
            </a:p>
            <a:p>
              <a:pPr indent="0" lvl="0" marL="0" marR="0" rtl="0" algn="l">
                <a:lnSpc>
                  <a:spcPct val="100000"/>
                </a:lnSpc>
                <a:spcBef>
                  <a:spcPts val="0"/>
                </a:spcBef>
                <a:spcAft>
                  <a:spcPts val="0"/>
                </a:spcAft>
                <a:buNone/>
              </a:pPr>
              <a:r>
                <a:t/>
              </a:r>
              <a:endParaRPr b="0" i="0" sz="1000" u="none">
                <a:solidFill>
                  <a:schemeClr val="dk1"/>
                </a:solidFill>
                <a:latin typeface="Times New Roman"/>
                <a:ea typeface="Times New Roman"/>
                <a:cs typeface="Times New Roman"/>
                <a:sym typeface="Times New Roman"/>
              </a:endParaRPr>
            </a:p>
          </p:txBody>
        </p:sp>
        <p:sp>
          <p:nvSpPr>
            <p:cNvPr id="340" name="Google Shape;340;p12"/>
            <p:cNvSpPr txBox="1"/>
            <p:nvPr/>
          </p:nvSpPr>
          <p:spPr>
            <a:xfrm>
              <a:off x="3077" y="2880"/>
              <a:ext cx="670"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341" name="Google Shape;341;p12"/>
          <p:cNvGrpSpPr/>
          <p:nvPr/>
        </p:nvGrpSpPr>
        <p:grpSpPr>
          <a:xfrm>
            <a:off x="3514725" y="5867400"/>
            <a:ext cx="1058862" cy="381000"/>
            <a:chOff x="3747" y="2880"/>
            <a:chExt cx="634" cy="480"/>
          </a:xfrm>
        </p:grpSpPr>
        <p:sp>
          <p:nvSpPr>
            <p:cNvPr id="342" name="Google Shape;342;p12"/>
            <p:cNvSpPr txBox="1"/>
            <p:nvPr/>
          </p:nvSpPr>
          <p:spPr>
            <a:xfrm>
              <a:off x="3776" y="2880"/>
              <a:ext cx="576"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123-456-7890</a:t>
              </a:r>
              <a:endParaRPr/>
            </a:p>
            <a:p>
              <a:pPr indent="0" lvl="0" marL="0" marR="0" rtl="0" algn="l">
                <a:lnSpc>
                  <a:spcPct val="100000"/>
                </a:lnSpc>
                <a:spcBef>
                  <a:spcPts val="0"/>
                </a:spcBef>
                <a:spcAft>
                  <a:spcPts val="0"/>
                </a:spcAft>
                <a:buNone/>
              </a:pPr>
              <a:r>
                <a:t/>
              </a:r>
              <a:endParaRPr b="0" i="0" sz="1000" u="none">
                <a:solidFill>
                  <a:schemeClr val="dk1"/>
                </a:solidFill>
                <a:latin typeface="Times New Roman"/>
                <a:ea typeface="Times New Roman"/>
                <a:cs typeface="Times New Roman"/>
                <a:sym typeface="Times New Roman"/>
              </a:endParaRPr>
            </a:p>
          </p:txBody>
        </p:sp>
        <p:sp>
          <p:nvSpPr>
            <p:cNvPr id="343" name="Google Shape;343;p12"/>
            <p:cNvSpPr txBox="1"/>
            <p:nvPr/>
          </p:nvSpPr>
          <p:spPr>
            <a:xfrm>
              <a:off x="3747" y="2880"/>
              <a:ext cx="634"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344" name="Google Shape;344;p12"/>
          <p:cNvGrpSpPr/>
          <p:nvPr/>
        </p:nvGrpSpPr>
        <p:grpSpPr>
          <a:xfrm>
            <a:off x="4573587" y="5867400"/>
            <a:ext cx="706437" cy="381000"/>
            <a:chOff x="4381" y="2880"/>
            <a:chExt cx="382" cy="480"/>
          </a:xfrm>
        </p:grpSpPr>
        <p:sp>
          <p:nvSpPr>
            <p:cNvPr id="345" name="Google Shape;345;p12"/>
            <p:cNvSpPr txBox="1"/>
            <p:nvPr/>
          </p:nvSpPr>
          <p:spPr>
            <a:xfrm>
              <a:off x="4410" y="2880"/>
              <a:ext cx="324"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$25.00</a:t>
              </a:r>
              <a:endParaRPr/>
            </a:p>
            <a:p>
              <a:pPr indent="0" lvl="0" marL="0" marR="0" rtl="0" algn="l">
                <a:lnSpc>
                  <a:spcPct val="100000"/>
                </a:lnSpc>
                <a:spcBef>
                  <a:spcPts val="0"/>
                </a:spcBef>
                <a:spcAft>
                  <a:spcPts val="0"/>
                </a:spcAft>
                <a:buNone/>
              </a:pPr>
              <a:r>
                <a:t/>
              </a:r>
              <a:endParaRPr b="0" i="0" sz="1000" u="none">
                <a:solidFill>
                  <a:schemeClr val="dk1"/>
                </a:solidFill>
                <a:latin typeface="Times New Roman"/>
                <a:ea typeface="Times New Roman"/>
                <a:cs typeface="Times New Roman"/>
                <a:sym typeface="Times New Roman"/>
              </a:endParaRPr>
            </a:p>
          </p:txBody>
        </p:sp>
        <p:sp>
          <p:nvSpPr>
            <p:cNvPr id="346" name="Google Shape;346;p12"/>
            <p:cNvSpPr txBox="1"/>
            <p:nvPr/>
          </p:nvSpPr>
          <p:spPr>
            <a:xfrm>
              <a:off x="4381" y="2880"/>
              <a:ext cx="382"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347" name="Google Shape;347;p12"/>
          <p:cNvGrpSpPr/>
          <p:nvPr/>
        </p:nvGrpSpPr>
        <p:grpSpPr>
          <a:xfrm>
            <a:off x="566737" y="4343400"/>
            <a:ext cx="1063625" cy="381000"/>
            <a:chOff x="0" y="2880"/>
            <a:chExt cx="627" cy="480"/>
          </a:xfrm>
        </p:grpSpPr>
        <p:sp>
          <p:nvSpPr>
            <p:cNvPr id="348" name="Google Shape;348;p12"/>
            <p:cNvSpPr txBox="1"/>
            <p:nvPr/>
          </p:nvSpPr>
          <p:spPr>
            <a:xfrm>
              <a:off x="29" y="2880"/>
              <a:ext cx="569"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ISBN</a:t>
              </a:r>
              <a:endParaRPr/>
            </a:p>
            <a:p>
              <a:pPr indent="0" lvl="0" marL="0" marR="0" rtl="0" algn="l">
                <a:lnSpc>
                  <a:spcPct val="100000"/>
                </a:lnSpc>
                <a:spcBef>
                  <a:spcPts val="0"/>
                </a:spcBef>
                <a:spcAft>
                  <a:spcPts val="0"/>
                </a:spcAft>
                <a:buNone/>
              </a:pPr>
              <a:r>
                <a:t/>
              </a:r>
              <a:endParaRPr b="1" i="0" sz="1200" u="none">
                <a:solidFill>
                  <a:schemeClr val="dk1"/>
                </a:solidFill>
                <a:latin typeface="Times New Roman"/>
                <a:ea typeface="Times New Roman"/>
                <a:cs typeface="Times New Roman"/>
                <a:sym typeface="Times New Roman"/>
              </a:endParaRPr>
            </a:p>
          </p:txBody>
        </p:sp>
        <p:sp>
          <p:nvSpPr>
            <p:cNvPr id="349" name="Google Shape;349;p12"/>
            <p:cNvSpPr txBox="1"/>
            <p:nvPr/>
          </p:nvSpPr>
          <p:spPr>
            <a:xfrm>
              <a:off x="0" y="2880"/>
              <a:ext cx="627"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350" name="Google Shape;350;p12"/>
          <p:cNvGrpSpPr/>
          <p:nvPr/>
        </p:nvGrpSpPr>
        <p:grpSpPr>
          <a:xfrm>
            <a:off x="1630362" y="4343400"/>
            <a:ext cx="881062" cy="381000"/>
            <a:chOff x="627" y="2880"/>
            <a:chExt cx="598" cy="480"/>
          </a:xfrm>
        </p:grpSpPr>
        <p:sp>
          <p:nvSpPr>
            <p:cNvPr id="351" name="Google Shape;351;p12"/>
            <p:cNvSpPr txBox="1"/>
            <p:nvPr/>
          </p:nvSpPr>
          <p:spPr>
            <a:xfrm>
              <a:off x="656" y="2880"/>
              <a:ext cx="540"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Title</a:t>
              </a:r>
              <a:endParaRPr/>
            </a:p>
            <a:p>
              <a:pPr indent="0" lvl="0" marL="0" marR="0" rtl="0" algn="l">
                <a:lnSpc>
                  <a:spcPct val="100000"/>
                </a:lnSpc>
                <a:spcBef>
                  <a:spcPts val="0"/>
                </a:spcBef>
                <a:spcAft>
                  <a:spcPts val="0"/>
                </a:spcAft>
                <a:buNone/>
              </a:pPr>
              <a:r>
                <a:t/>
              </a:r>
              <a:endParaRPr b="1" i="0" sz="1200" u="none">
                <a:solidFill>
                  <a:schemeClr val="dk1"/>
                </a:solidFill>
                <a:latin typeface="Times New Roman"/>
                <a:ea typeface="Times New Roman"/>
                <a:cs typeface="Times New Roman"/>
                <a:sym typeface="Times New Roman"/>
              </a:endParaRPr>
            </a:p>
          </p:txBody>
        </p:sp>
        <p:sp>
          <p:nvSpPr>
            <p:cNvPr id="352" name="Google Shape;352;p12"/>
            <p:cNvSpPr txBox="1"/>
            <p:nvPr/>
          </p:nvSpPr>
          <p:spPr>
            <a:xfrm>
              <a:off x="627" y="2880"/>
              <a:ext cx="598"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353" name="Google Shape;353;p12"/>
          <p:cNvGrpSpPr/>
          <p:nvPr/>
        </p:nvGrpSpPr>
        <p:grpSpPr>
          <a:xfrm>
            <a:off x="2514600" y="4343400"/>
            <a:ext cx="998537" cy="381000"/>
            <a:chOff x="3077" y="2880"/>
            <a:chExt cx="670" cy="480"/>
          </a:xfrm>
        </p:grpSpPr>
        <p:sp>
          <p:nvSpPr>
            <p:cNvPr id="354" name="Google Shape;354;p12"/>
            <p:cNvSpPr txBox="1"/>
            <p:nvPr/>
          </p:nvSpPr>
          <p:spPr>
            <a:xfrm>
              <a:off x="3106" y="2880"/>
              <a:ext cx="612"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PubName</a:t>
              </a:r>
              <a:endParaRPr/>
            </a:p>
            <a:p>
              <a:pPr indent="0" lvl="0" marL="0" marR="0" rtl="0" algn="l">
                <a:lnSpc>
                  <a:spcPct val="100000"/>
                </a:lnSpc>
                <a:spcBef>
                  <a:spcPts val="0"/>
                </a:spcBef>
                <a:spcAft>
                  <a:spcPts val="0"/>
                </a:spcAft>
                <a:buNone/>
              </a:pPr>
              <a:r>
                <a:t/>
              </a:r>
              <a:endParaRPr b="1" i="0" sz="1200" u="none">
                <a:solidFill>
                  <a:schemeClr val="dk1"/>
                </a:solidFill>
                <a:latin typeface="Times New Roman"/>
                <a:ea typeface="Times New Roman"/>
                <a:cs typeface="Times New Roman"/>
                <a:sym typeface="Times New Roman"/>
              </a:endParaRPr>
            </a:p>
          </p:txBody>
        </p:sp>
        <p:sp>
          <p:nvSpPr>
            <p:cNvPr id="355" name="Google Shape;355;p12"/>
            <p:cNvSpPr txBox="1"/>
            <p:nvPr/>
          </p:nvSpPr>
          <p:spPr>
            <a:xfrm>
              <a:off x="3077" y="2880"/>
              <a:ext cx="670"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356" name="Google Shape;356;p12"/>
          <p:cNvGrpSpPr/>
          <p:nvPr/>
        </p:nvGrpSpPr>
        <p:grpSpPr>
          <a:xfrm>
            <a:off x="3513137" y="4343400"/>
            <a:ext cx="1058862" cy="381000"/>
            <a:chOff x="3747" y="2880"/>
            <a:chExt cx="634" cy="480"/>
          </a:xfrm>
        </p:grpSpPr>
        <p:sp>
          <p:nvSpPr>
            <p:cNvPr id="357" name="Google Shape;357;p12"/>
            <p:cNvSpPr txBox="1"/>
            <p:nvPr/>
          </p:nvSpPr>
          <p:spPr>
            <a:xfrm>
              <a:off x="3776" y="2880"/>
              <a:ext cx="576"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PubPhone</a:t>
              </a:r>
              <a:endParaRPr/>
            </a:p>
            <a:p>
              <a:pPr indent="0" lvl="0" marL="0" marR="0" rtl="0" algn="l">
                <a:lnSpc>
                  <a:spcPct val="100000"/>
                </a:lnSpc>
                <a:spcBef>
                  <a:spcPts val="0"/>
                </a:spcBef>
                <a:spcAft>
                  <a:spcPts val="0"/>
                </a:spcAft>
                <a:buNone/>
              </a:pPr>
              <a:r>
                <a:t/>
              </a:r>
              <a:endParaRPr b="1" i="0" sz="1200" u="none">
                <a:solidFill>
                  <a:schemeClr val="dk1"/>
                </a:solidFill>
                <a:latin typeface="Times New Roman"/>
                <a:ea typeface="Times New Roman"/>
                <a:cs typeface="Times New Roman"/>
                <a:sym typeface="Times New Roman"/>
              </a:endParaRPr>
            </a:p>
          </p:txBody>
        </p:sp>
        <p:sp>
          <p:nvSpPr>
            <p:cNvPr id="358" name="Google Shape;358;p12"/>
            <p:cNvSpPr txBox="1"/>
            <p:nvPr/>
          </p:nvSpPr>
          <p:spPr>
            <a:xfrm>
              <a:off x="3747" y="2880"/>
              <a:ext cx="634"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359" name="Google Shape;359;p12"/>
          <p:cNvGrpSpPr/>
          <p:nvPr/>
        </p:nvGrpSpPr>
        <p:grpSpPr>
          <a:xfrm>
            <a:off x="4572000" y="4343400"/>
            <a:ext cx="706437" cy="381000"/>
            <a:chOff x="4381" y="2880"/>
            <a:chExt cx="382" cy="480"/>
          </a:xfrm>
        </p:grpSpPr>
        <p:sp>
          <p:nvSpPr>
            <p:cNvPr id="360" name="Google Shape;360;p12"/>
            <p:cNvSpPr txBox="1"/>
            <p:nvPr/>
          </p:nvSpPr>
          <p:spPr>
            <a:xfrm>
              <a:off x="4410" y="2880"/>
              <a:ext cx="324"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Price</a:t>
              </a:r>
              <a:endParaRPr/>
            </a:p>
            <a:p>
              <a:pPr indent="0" lvl="0" marL="0" marR="0" rtl="0" algn="l">
                <a:lnSpc>
                  <a:spcPct val="100000"/>
                </a:lnSpc>
                <a:spcBef>
                  <a:spcPts val="0"/>
                </a:spcBef>
                <a:spcAft>
                  <a:spcPts val="0"/>
                </a:spcAft>
                <a:buNone/>
              </a:pPr>
              <a:r>
                <a:t/>
              </a:r>
              <a:endParaRPr b="1" i="0" sz="1200" u="none">
                <a:solidFill>
                  <a:schemeClr val="dk1"/>
                </a:solidFill>
                <a:latin typeface="Times New Roman"/>
                <a:ea typeface="Times New Roman"/>
                <a:cs typeface="Times New Roman"/>
                <a:sym typeface="Times New Roman"/>
              </a:endParaRPr>
            </a:p>
          </p:txBody>
        </p:sp>
        <p:sp>
          <p:nvSpPr>
            <p:cNvPr id="361" name="Google Shape;361;p12"/>
            <p:cNvSpPr txBox="1"/>
            <p:nvPr/>
          </p:nvSpPr>
          <p:spPr>
            <a:xfrm>
              <a:off x="4381" y="2880"/>
              <a:ext cx="382"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362" name="Google Shape;362;p12"/>
          <p:cNvGrpSpPr/>
          <p:nvPr/>
        </p:nvGrpSpPr>
        <p:grpSpPr>
          <a:xfrm>
            <a:off x="5716587" y="3581400"/>
            <a:ext cx="1063625" cy="381000"/>
            <a:chOff x="0" y="2880"/>
            <a:chExt cx="627" cy="480"/>
          </a:xfrm>
        </p:grpSpPr>
        <p:sp>
          <p:nvSpPr>
            <p:cNvPr id="363" name="Google Shape;363;p12"/>
            <p:cNvSpPr txBox="1"/>
            <p:nvPr/>
          </p:nvSpPr>
          <p:spPr>
            <a:xfrm>
              <a:off x="29" y="2880"/>
              <a:ext cx="569"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ISBN</a:t>
              </a:r>
              <a:endParaRPr/>
            </a:p>
            <a:p>
              <a:pPr indent="0" lvl="0" marL="0" marR="0" rtl="0" algn="l">
                <a:lnSpc>
                  <a:spcPct val="100000"/>
                </a:lnSpc>
                <a:spcBef>
                  <a:spcPts val="0"/>
                </a:spcBef>
                <a:spcAft>
                  <a:spcPts val="0"/>
                </a:spcAft>
                <a:buNone/>
              </a:pPr>
              <a:r>
                <a:t/>
              </a:r>
              <a:endParaRPr b="1" i="0" sz="1200" u="none">
                <a:solidFill>
                  <a:schemeClr val="dk1"/>
                </a:solidFill>
                <a:latin typeface="Times New Roman"/>
                <a:ea typeface="Times New Roman"/>
                <a:cs typeface="Times New Roman"/>
                <a:sym typeface="Times New Roman"/>
              </a:endParaRPr>
            </a:p>
          </p:txBody>
        </p:sp>
        <p:sp>
          <p:nvSpPr>
            <p:cNvPr id="364" name="Google Shape;364;p12"/>
            <p:cNvSpPr txBox="1"/>
            <p:nvPr/>
          </p:nvSpPr>
          <p:spPr>
            <a:xfrm>
              <a:off x="0" y="2880"/>
              <a:ext cx="627"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365" name="Google Shape;365;p12"/>
          <p:cNvGrpSpPr/>
          <p:nvPr/>
        </p:nvGrpSpPr>
        <p:grpSpPr>
          <a:xfrm>
            <a:off x="6781800" y="3581400"/>
            <a:ext cx="911225" cy="381000"/>
            <a:chOff x="1549" y="2880"/>
            <a:chExt cx="548" cy="480"/>
          </a:xfrm>
        </p:grpSpPr>
        <p:sp>
          <p:nvSpPr>
            <p:cNvPr id="366" name="Google Shape;366;p12"/>
            <p:cNvSpPr txBox="1"/>
            <p:nvPr/>
          </p:nvSpPr>
          <p:spPr>
            <a:xfrm>
              <a:off x="1578" y="2880"/>
              <a:ext cx="490"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AuName</a:t>
              </a:r>
              <a:endParaRPr/>
            </a:p>
            <a:p>
              <a:pPr indent="0" lvl="0" marL="0" marR="0" rtl="0" algn="l">
                <a:lnSpc>
                  <a:spcPct val="100000"/>
                </a:lnSpc>
                <a:spcBef>
                  <a:spcPts val="0"/>
                </a:spcBef>
                <a:spcAft>
                  <a:spcPts val="0"/>
                </a:spcAft>
                <a:buNone/>
              </a:pPr>
              <a:r>
                <a:t/>
              </a:r>
              <a:endParaRPr b="1" i="0" sz="1200" u="none">
                <a:solidFill>
                  <a:schemeClr val="dk1"/>
                </a:solidFill>
                <a:latin typeface="Times New Roman"/>
                <a:ea typeface="Times New Roman"/>
                <a:cs typeface="Times New Roman"/>
                <a:sym typeface="Times New Roman"/>
              </a:endParaRPr>
            </a:p>
          </p:txBody>
        </p:sp>
        <p:sp>
          <p:nvSpPr>
            <p:cNvPr id="367" name="Google Shape;367;p12"/>
            <p:cNvSpPr txBox="1"/>
            <p:nvPr/>
          </p:nvSpPr>
          <p:spPr>
            <a:xfrm>
              <a:off x="1549" y="2880"/>
              <a:ext cx="548"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368" name="Google Shape;368;p12"/>
          <p:cNvGrpSpPr/>
          <p:nvPr/>
        </p:nvGrpSpPr>
        <p:grpSpPr>
          <a:xfrm>
            <a:off x="7696200" y="3581400"/>
            <a:ext cx="1087437" cy="381000"/>
            <a:chOff x="2097" y="2880"/>
            <a:chExt cx="598" cy="480"/>
          </a:xfrm>
        </p:grpSpPr>
        <p:sp>
          <p:nvSpPr>
            <p:cNvPr id="369" name="Google Shape;369;p12"/>
            <p:cNvSpPr txBox="1"/>
            <p:nvPr/>
          </p:nvSpPr>
          <p:spPr>
            <a:xfrm>
              <a:off x="2126" y="2880"/>
              <a:ext cx="540"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AuPhone</a:t>
              </a:r>
              <a:endParaRPr/>
            </a:p>
            <a:p>
              <a:pPr indent="0" lvl="0" marL="0" marR="0" rtl="0" algn="l">
                <a:lnSpc>
                  <a:spcPct val="100000"/>
                </a:lnSpc>
                <a:spcBef>
                  <a:spcPts val="0"/>
                </a:spcBef>
                <a:spcAft>
                  <a:spcPts val="0"/>
                </a:spcAft>
                <a:buNone/>
              </a:pPr>
              <a:r>
                <a:t/>
              </a:r>
              <a:endParaRPr b="1" i="0" sz="1200" u="none">
                <a:solidFill>
                  <a:schemeClr val="dk1"/>
                </a:solidFill>
                <a:latin typeface="Times New Roman"/>
                <a:ea typeface="Times New Roman"/>
                <a:cs typeface="Times New Roman"/>
                <a:sym typeface="Times New Roman"/>
              </a:endParaRPr>
            </a:p>
          </p:txBody>
        </p:sp>
        <p:sp>
          <p:nvSpPr>
            <p:cNvPr id="370" name="Google Shape;370;p12"/>
            <p:cNvSpPr txBox="1"/>
            <p:nvPr/>
          </p:nvSpPr>
          <p:spPr>
            <a:xfrm>
              <a:off x="2097" y="2880"/>
              <a:ext cx="598"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371" name="Google Shape;371;p12"/>
          <p:cNvGrpSpPr/>
          <p:nvPr/>
        </p:nvGrpSpPr>
        <p:grpSpPr>
          <a:xfrm>
            <a:off x="5716587" y="5867400"/>
            <a:ext cx="1063625" cy="381000"/>
            <a:chOff x="0" y="2400"/>
            <a:chExt cx="627" cy="480"/>
          </a:xfrm>
        </p:grpSpPr>
        <p:sp>
          <p:nvSpPr>
            <p:cNvPr id="372" name="Google Shape;372;p12"/>
            <p:cNvSpPr txBox="1"/>
            <p:nvPr/>
          </p:nvSpPr>
          <p:spPr>
            <a:xfrm>
              <a:off x="29" y="2400"/>
              <a:ext cx="569"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0-123-45678-0</a:t>
              </a:r>
              <a:endParaRPr/>
            </a:p>
            <a:p>
              <a:pPr indent="0" lvl="0" marL="0" marR="0" rtl="0" algn="l">
                <a:lnSpc>
                  <a:spcPct val="100000"/>
                </a:lnSpc>
                <a:spcBef>
                  <a:spcPts val="0"/>
                </a:spcBef>
                <a:spcAft>
                  <a:spcPts val="0"/>
                </a:spcAft>
                <a:buNone/>
              </a:pPr>
              <a:r>
                <a:t/>
              </a:r>
              <a:endParaRPr b="0" i="0" sz="1000" u="none">
                <a:solidFill>
                  <a:schemeClr val="dk1"/>
                </a:solidFill>
                <a:latin typeface="Times New Roman"/>
                <a:ea typeface="Times New Roman"/>
                <a:cs typeface="Times New Roman"/>
                <a:sym typeface="Times New Roman"/>
              </a:endParaRPr>
            </a:p>
          </p:txBody>
        </p:sp>
        <p:sp>
          <p:nvSpPr>
            <p:cNvPr id="373" name="Google Shape;373;p12"/>
            <p:cNvSpPr txBox="1"/>
            <p:nvPr/>
          </p:nvSpPr>
          <p:spPr>
            <a:xfrm>
              <a:off x="0" y="2400"/>
              <a:ext cx="627"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374" name="Google Shape;374;p12"/>
          <p:cNvGrpSpPr/>
          <p:nvPr/>
        </p:nvGrpSpPr>
        <p:grpSpPr>
          <a:xfrm>
            <a:off x="6783387" y="5867400"/>
            <a:ext cx="911225" cy="381000"/>
            <a:chOff x="1549" y="2400"/>
            <a:chExt cx="548" cy="480"/>
          </a:xfrm>
        </p:grpSpPr>
        <p:sp>
          <p:nvSpPr>
            <p:cNvPr id="375" name="Google Shape;375;p12"/>
            <p:cNvSpPr txBox="1"/>
            <p:nvPr/>
          </p:nvSpPr>
          <p:spPr>
            <a:xfrm>
              <a:off x="1578" y="2400"/>
              <a:ext cx="490"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Joyce</a:t>
              </a:r>
              <a:endParaRPr/>
            </a:p>
            <a:p>
              <a:pPr indent="0" lvl="0" marL="0" marR="0" rtl="0" algn="l">
                <a:lnSpc>
                  <a:spcPct val="100000"/>
                </a:lnSpc>
                <a:spcBef>
                  <a:spcPts val="0"/>
                </a:spcBef>
                <a:spcAft>
                  <a:spcPts val="0"/>
                </a:spcAft>
                <a:buNone/>
              </a:pPr>
              <a:r>
                <a:t/>
              </a:r>
              <a:endParaRPr b="0" i="0" sz="1000" u="none">
                <a:solidFill>
                  <a:schemeClr val="dk1"/>
                </a:solidFill>
                <a:latin typeface="Times New Roman"/>
                <a:ea typeface="Times New Roman"/>
                <a:cs typeface="Times New Roman"/>
                <a:sym typeface="Times New Roman"/>
              </a:endParaRPr>
            </a:p>
          </p:txBody>
        </p:sp>
        <p:sp>
          <p:nvSpPr>
            <p:cNvPr id="376" name="Google Shape;376;p12"/>
            <p:cNvSpPr txBox="1"/>
            <p:nvPr/>
          </p:nvSpPr>
          <p:spPr>
            <a:xfrm>
              <a:off x="1549" y="2400"/>
              <a:ext cx="548"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377" name="Google Shape;377;p12"/>
          <p:cNvGrpSpPr/>
          <p:nvPr/>
        </p:nvGrpSpPr>
        <p:grpSpPr>
          <a:xfrm>
            <a:off x="7694612" y="5867400"/>
            <a:ext cx="1087437" cy="381000"/>
            <a:chOff x="2097" y="2400"/>
            <a:chExt cx="598" cy="480"/>
          </a:xfrm>
        </p:grpSpPr>
        <p:sp>
          <p:nvSpPr>
            <p:cNvPr id="378" name="Google Shape;378;p12"/>
            <p:cNvSpPr txBox="1"/>
            <p:nvPr/>
          </p:nvSpPr>
          <p:spPr>
            <a:xfrm>
              <a:off x="2126" y="2400"/>
              <a:ext cx="540"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666-666-6666</a:t>
              </a:r>
              <a:endParaRPr/>
            </a:p>
            <a:p>
              <a:pPr indent="0" lvl="0" marL="0" marR="0" rtl="0" algn="l">
                <a:lnSpc>
                  <a:spcPct val="100000"/>
                </a:lnSpc>
                <a:spcBef>
                  <a:spcPts val="0"/>
                </a:spcBef>
                <a:spcAft>
                  <a:spcPts val="0"/>
                </a:spcAft>
                <a:buNone/>
              </a:pPr>
              <a:r>
                <a:t/>
              </a:r>
              <a:endParaRPr b="0" i="0" sz="1000" u="none">
                <a:solidFill>
                  <a:schemeClr val="dk1"/>
                </a:solidFill>
                <a:latin typeface="Times New Roman"/>
                <a:ea typeface="Times New Roman"/>
                <a:cs typeface="Times New Roman"/>
                <a:sym typeface="Times New Roman"/>
              </a:endParaRPr>
            </a:p>
          </p:txBody>
        </p:sp>
        <p:sp>
          <p:nvSpPr>
            <p:cNvPr id="379" name="Google Shape;379;p12"/>
            <p:cNvSpPr txBox="1"/>
            <p:nvPr/>
          </p:nvSpPr>
          <p:spPr>
            <a:xfrm>
              <a:off x="2097" y="2400"/>
              <a:ext cx="598"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380" name="Google Shape;380;p12"/>
          <p:cNvGrpSpPr/>
          <p:nvPr/>
        </p:nvGrpSpPr>
        <p:grpSpPr>
          <a:xfrm>
            <a:off x="5716587" y="6248400"/>
            <a:ext cx="1063625" cy="381000"/>
            <a:chOff x="0" y="2880"/>
            <a:chExt cx="627" cy="480"/>
          </a:xfrm>
        </p:grpSpPr>
        <p:sp>
          <p:nvSpPr>
            <p:cNvPr id="381" name="Google Shape;381;p12"/>
            <p:cNvSpPr txBox="1"/>
            <p:nvPr/>
          </p:nvSpPr>
          <p:spPr>
            <a:xfrm>
              <a:off x="29" y="2880"/>
              <a:ext cx="569"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1-22-233700-0</a:t>
              </a:r>
              <a:endParaRPr/>
            </a:p>
            <a:p>
              <a:pPr indent="0" lvl="0" marL="0" marR="0" rtl="0" algn="l">
                <a:lnSpc>
                  <a:spcPct val="100000"/>
                </a:lnSpc>
                <a:spcBef>
                  <a:spcPts val="0"/>
                </a:spcBef>
                <a:spcAft>
                  <a:spcPts val="0"/>
                </a:spcAft>
                <a:buNone/>
              </a:pPr>
              <a:r>
                <a:t/>
              </a:r>
              <a:endParaRPr b="0" i="0" sz="1000" u="none">
                <a:solidFill>
                  <a:schemeClr val="dk1"/>
                </a:solidFill>
                <a:latin typeface="Times New Roman"/>
                <a:ea typeface="Times New Roman"/>
                <a:cs typeface="Times New Roman"/>
                <a:sym typeface="Times New Roman"/>
              </a:endParaRPr>
            </a:p>
          </p:txBody>
        </p:sp>
        <p:sp>
          <p:nvSpPr>
            <p:cNvPr id="382" name="Google Shape;382;p12"/>
            <p:cNvSpPr txBox="1"/>
            <p:nvPr/>
          </p:nvSpPr>
          <p:spPr>
            <a:xfrm>
              <a:off x="0" y="2880"/>
              <a:ext cx="627"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383" name="Google Shape;383;p12"/>
          <p:cNvGrpSpPr/>
          <p:nvPr/>
        </p:nvGrpSpPr>
        <p:grpSpPr>
          <a:xfrm>
            <a:off x="6783387" y="6248400"/>
            <a:ext cx="911225" cy="381000"/>
            <a:chOff x="1549" y="2880"/>
            <a:chExt cx="548" cy="480"/>
          </a:xfrm>
        </p:grpSpPr>
        <p:sp>
          <p:nvSpPr>
            <p:cNvPr id="384" name="Google Shape;384;p12"/>
            <p:cNvSpPr txBox="1"/>
            <p:nvPr/>
          </p:nvSpPr>
          <p:spPr>
            <a:xfrm>
              <a:off x="1578" y="2880"/>
              <a:ext cx="490"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Roman</a:t>
              </a:r>
              <a:endParaRPr/>
            </a:p>
            <a:p>
              <a:pPr indent="0" lvl="0" marL="0" marR="0" rtl="0" algn="l">
                <a:lnSpc>
                  <a:spcPct val="100000"/>
                </a:lnSpc>
                <a:spcBef>
                  <a:spcPts val="0"/>
                </a:spcBef>
                <a:spcAft>
                  <a:spcPts val="0"/>
                </a:spcAft>
                <a:buNone/>
              </a:pPr>
              <a:r>
                <a:t/>
              </a:r>
              <a:endParaRPr b="0" i="0" sz="1000" u="none">
                <a:solidFill>
                  <a:schemeClr val="dk1"/>
                </a:solidFill>
                <a:latin typeface="Times New Roman"/>
                <a:ea typeface="Times New Roman"/>
                <a:cs typeface="Times New Roman"/>
                <a:sym typeface="Times New Roman"/>
              </a:endParaRPr>
            </a:p>
          </p:txBody>
        </p:sp>
        <p:sp>
          <p:nvSpPr>
            <p:cNvPr id="385" name="Google Shape;385;p12"/>
            <p:cNvSpPr txBox="1"/>
            <p:nvPr/>
          </p:nvSpPr>
          <p:spPr>
            <a:xfrm>
              <a:off x="1549" y="2880"/>
              <a:ext cx="548"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386" name="Google Shape;386;p12"/>
          <p:cNvGrpSpPr/>
          <p:nvPr/>
        </p:nvGrpSpPr>
        <p:grpSpPr>
          <a:xfrm>
            <a:off x="7694612" y="6248400"/>
            <a:ext cx="1087437" cy="381000"/>
            <a:chOff x="2097" y="2880"/>
            <a:chExt cx="598" cy="480"/>
          </a:xfrm>
        </p:grpSpPr>
        <p:sp>
          <p:nvSpPr>
            <p:cNvPr id="387" name="Google Shape;387;p12"/>
            <p:cNvSpPr txBox="1"/>
            <p:nvPr/>
          </p:nvSpPr>
          <p:spPr>
            <a:xfrm>
              <a:off x="2126" y="2880"/>
              <a:ext cx="540"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444-444-4444</a:t>
              </a:r>
              <a:endParaRPr/>
            </a:p>
            <a:p>
              <a:pPr indent="0" lvl="0" marL="0" marR="0" rtl="0" algn="l">
                <a:lnSpc>
                  <a:spcPct val="100000"/>
                </a:lnSpc>
                <a:spcBef>
                  <a:spcPts val="0"/>
                </a:spcBef>
                <a:spcAft>
                  <a:spcPts val="0"/>
                </a:spcAft>
                <a:buNone/>
              </a:pPr>
              <a:r>
                <a:t/>
              </a:r>
              <a:endParaRPr b="0" i="0" sz="1000" u="none">
                <a:solidFill>
                  <a:schemeClr val="dk1"/>
                </a:solidFill>
                <a:latin typeface="Times New Roman"/>
                <a:ea typeface="Times New Roman"/>
                <a:cs typeface="Times New Roman"/>
                <a:sym typeface="Times New Roman"/>
              </a:endParaRPr>
            </a:p>
          </p:txBody>
        </p:sp>
        <p:sp>
          <p:nvSpPr>
            <p:cNvPr id="388" name="Google Shape;388;p12"/>
            <p:cNvSpPr txBox="1"/>
            <p:nvPr/>
          </p:nvSpPr>
          <p:spPr>
            <a:xfrm>
              <a:off x="2097" y="2880"/>
              <a:ext cx="598"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389" name="Google Shape;389;p12"/>
          <p:cNvGrpSpPr/>
          <p:nvPr/>
        </p:nvGrpSpPr>
        <p:grpSpPr>
          <a:xfrm>
            <a:off x="5716587" y="5486400"/>
            <a:ext cx="1063625" cy="381000"/>
            <a:chOff x="0" y="1440"/>
            <a:chExt cx="627" cy="480"/>
          </a:xfrm>
        </p:grpSpPr>
        <p:sp>
          <p:nvSpPr>
            <p:cNvPr id="390" name="Google Shape;390;p12"/>
            <p:cNvSpPr txBox="1"/>
            <p:nvPr/>
          </p:nvSpPr>
          <p:spPr>
            <a:xfrm>
              <a:off x="29" y="1440"/>
              <a:ext cx="569"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0-55-123456-9</a:t>
              </a:r>
              <a:endParaRPr/>
            </a:p>
            <a:p>
              <a:pPr indent="0" lvl="0" marL="0" marR="0" rtl="0" algn="l">
                <a:lnSpc>
                  <a:spcPct val="100000"/>
                </a:lnSpc>
                <a:spcBef>
                  <a:spcPts val="0"/>
                </a:spcBef>
                <a:spcAft>
                  <a:spcPts val="0"/>
                </a:spcAft>
                <a:buNone/>
              </a:pPr>
              <a:r>
                <a:t/>
              </a:r>
              <a:endParaRPr b="0" i="0" sz="1000" u="none">
                <a:solidFill>
                  <a:schemeClr val="dk1"/>
                </a:solidFill>
                <a:latin typeface="Times New Roman"/>
                <a:ea typeface="Times New Roman"/>
                <a:cs typeface="Times New Roman"/>
                <a:sym typeface="Times New Roman"/>
              </a:endParaRPr>
            </a:p>
          </p:txBody>
        </p:sp>
        <p:sp>
          <p:nvSpPr>
            <p:cNvPr id="391" name="Google Shape;391;p12"/>
            <p:cNvSpPr txBox="1"/>
            <p:nvPr/>
          </p:nvSpPr>
          <p:spPr>
            <a:xfrm>
              <a:off x="0" y="1440"/>
              <a:ext cx="627"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392" name="Google Shape;392;p12"/>
          <p:cNvGrpSpPr/>
          <p:nvPr/>
        </p:nvGrpSpPr>
        <p:grpSpPr>
          <a:xfrm>
            <a:off x="6783387" y="5486400"/>
            <a:ext cx="911225" cy="381000"/>
            <a:chOff x="1549" y="1440"/>
            <a:chExt cx="548" cy="480"/>
          </a:xfrm>
        </p:grpSpPr>
        <p:sp>
          <p:nvSpPr>
            <p:cNvPr id="393" name="Google Shape;393;p12"/>
            <p:cNvSpPr txBox="1"/>
            <p:nvPr/>
          </p:nvSpPr>
          <p:spPr>
            <a:xfrm>
              <a:off x="1578" y="1440"/>
              <a:ext cx="490"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Smith</a:t>
              </a:r>
              <a:endParaRPr/>
            </a:p>
            <a:p>
              <a:pPr indent="0" lvl="0" marL="0" marR="0" rtl="0" algn="l">
                <a:lnSpc>
                  <a:spcPct val="100000"/>
                </a:lnSpc>
                <a:spcBef>
                  <a:spcPts val="0"/>
                </a:spcBef>
                <a:spcAft>
                  <a:spcPts val="0"/>
                </a:spcAft>
                <a:buNone/>
              </a:pPr>
              <a:r>
                <a:t/>
              </a:r>
              <a:endParaRPr b="0" i="0" sz="1000" u="none">
                <a:solidFill>
                  <a:schemeClr val="dk1"/>
                </a:solidFill>
                <a:latin typeface="Times New Roman"/>
                <a:ea typeface="Times New Roman"/>
                <a:cs typeface="Times New Roman"/>
                <a:sym typeface="Times New Roman"/>
              </a:endParaRPr>
            </a:p>
          </p:txBody>
        </p:sp>
        <p:sp>
          <p:nvSpPr>
            <p:cNvPr id="394" name="Google Shape;394;p12"/>
            <p:cNvSpPr txBox="1"/>
            <p:nvPr/>
          </p:nvSpPr>
          <p:spPr>
            <a:xfrm>
              <a:off x="1549" y="1440"/>
              <a:ext cx="548"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395" name="Google Shape;395;p12"/>
          <p:cNvGrpSpPr/>
          <p:nvPr/>
        </p:nvGrpSpPr>
        <p:grpSpPr>
          <a:xfrm>
            <a:off x="7694612" y="5486400"/>
            <a:ext cx="1087437" cy="381000"/>
            <a:chOff x="2097" y="1440"/>
            <a:chExt cx="598" cy="480"/>
          </a:xfrm>
        </p:grpSpPr>
        <p:sp>
          <p:nvSpPr>
            <p:cNvPr id="396" name="Google Shape;396;p12"/>
            <p:cNvSpPr txBox="1"/>
            <p:nvPr/>
          </p:nvSpPr>
          <p:spPr>
            <a:xfrm>
              <a:off x="2126" y="1440"/>
              <a:ext cx="540"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654-223-3455</a:t>
              </a:r>
              <a:endParaRPr/>
            </a:p>
            <a:p>
              <a:pPr indent="0" lvl="0" marL="0" marR="0" rtl="0" algn="l">
                <a:lnSpc>
                  <a:spcPct val="100000"/>
                </a:lnSpc>
                <a:spcBef>
                  <a:spcPts val="0"/>
                </a:spcBef>
                <a:spcAft>
                  <a:spcPts val="0"/>
                </a:spcAft>
                <a:buNone/>
              </a:pPr>
              <a:r>
                <a:t/>
              </a:r>
              <a:endParaRPr b="0" i="0" sz="1000" u="none">
                <a:solidFill>
                  <a:schemeClr val="dk1"/>
                </a:solidFill>
                <a:latin typeface="Times New Roman"/>
                <a:ea typeface="Times New Roman"/>
                <a:cs typeface="Times New Roman"/>
                <a:sym typeface="Times New Roman"/>
              </a:endParaRPr>
            </a:p>
          </p:txBody>
        </p:sp>
        <p:sp>
          <p:nvSpPr>
            <p:cNvPr id="397" name="Google Shape;397;p12"/>
            <p:cNvSpPr txBox="1"/>
            <p:nvPr/>
          </p:nvSpPr>
          <p:spPr>
            <a:xfrm>
              <a:off x="2097" y="1440"/>
              <a:ext cx="598"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398" name="Google Shape;398;p12"/>
          <p:cNvGrpSpPr/>
          <p:nvPr/>
        </p:nvGrpSpPr>
        <p:grpSpPr>
          <a:xfrm>
            <a:off x="5715000" y="5105400"/>
            <a:ext cx="1063625" cy="381000"/>
            <a:chOff x="0" y="1440"/>
            <a:chExt cx="627" cy="480"/>
          </a:xfrm>
        </p:grpSpPr>
        <p:sp>
          <p:nvSpPr>
            <p:cNvPr id="399" name="Google Shape;399;p12"/>
            <p:cNvSpPr txBox="1"/>
            <p:nvPr/>
          </p:nvSpPr>
          <p:spPr>
            <a:xfrm>
              <a:off x="29" y="1440"/>
              <a:ext cx="569"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0-55-123456-9</a:t>
              </a:r>
              <a:endParaRPr/>
            </a:p>
            <a:p>
              <a:pPr indent="0" lvl="0" marL="0" marR="0" rtl="0" algn="l">
                <a:lnSpc>
                  <a:spcPct val="100000"/>
                </a:lnSpc>
                <a:spcBef>
                  <a:spcPts val="0"/>
                </a:spcBef>
                <a:spcAft>
                  <a:spcPts val="0"/>
                </a:spcAft>
                <a:buNone/>
              </a:pPr>
              <a:r>
                <a:t/>
              </a:r>
              <a:endParaRPr b="0" i="0" sz="1000" u="none">
                <a:solidFill>
                  <a:schemeClr val="dk1"/>
                </a:solidFill>
                <a:latin typeface="Times New Roman"/>
                <a:ea typeface="Times New Roman"/>
                <a:cs typeface="Times New Roman"/>
                <a:sym typeface="Times New Roman"/>
              </a:endParaRPr>
            </a:p>
          </p:txBody>
        </p:sp>
        <p:sp>
          <p:nvSpPr>
            <p:cNvPr id="400" name="Google Shape;400;p12"/>
            <p:cNvSpPr txBox="1"/>
            <p:nvPr/>
          </p:nvSpPr>
          <p:spPr>
            <a:xfrm>
              <a:off x="0" y="1440"/>
              <a:ext cx="627"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401" name="Google Shape;401;p12"/>
          <p:cNvGrpSpPr/>
          <p:nvPr/>
        </p:nvGrpSpPr>
        <p:grpSpPr>
          <a:xfrm>
            <a:off x="6781800" y="5105400"/>
            <a:ext cx="911225" cy="381000"/>
            <a:chOff x="1549" y="1440"/>
            <a:chExt cx="548" cy="480"/>
          </a:xfrm>
        </p:grpSpPr>
        <p:sp>
          <p:nvSpPr>
            <p:cNvPr id="402" name="Google Shape;402;p12"/>
            <p:cNvSpPr txBox="1"/>
            <p:nvPr/>
          </p:nvSpPr>
          <p:spPr>
            <a:xfrm>
              <a:off x="1578" y="1440"/>
              <a:ext cx="490"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Jones</a:t>
              </a:r>
              <a:endParaRPr/>
            </a:p>
            <a:p>
              <a:pPr indent="0" lvl="0" marL="0" marR="0" rtl="0" algn="l">
                <a:lnSpc>
                  <a:spcPct val="100000"/>
                </a:lnSpc>
                <a:spcBef>
                  <a:spcPts val="0"/>
                </a:spcBef>
                <a:spcAft>
                  <a:spcPts val="0"/>
                </a:spcAft>
                <a:buNone/>
              </a:pPr>
              <a:r>
                <a:t/>
              </a:r>
              <a:endParaRPr b="0" i="0" sz="1000" u="none">
                <a:solidFill>
                  <a:schemeClr val="dk1"/>
                </a:solidFill>
                <a:latin typeface="Times New Roman"/>
                <a:ea typeface="Times New Roman"/>
                <a:cs typeface="Times New Roman"/>
                <a:sym typeface="Times New Roman"/>
              </a:endParaRPr>
            </a:p>
          </p:txBody>
        </p:sp>
        <p:sp>
          <p:nvSpPr>
            <p:cNvPr id="403" name="Google Shape;403;p12"/>
            <p:cNvSpPr txBox="1"/>
            <p:nvPr/>
          </p:nvSpPr>
          <p:spPr>
            <a:xfrm>
              <a:off x="1549" y="1440"/>
              <a:ext cx="548"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404" name="Google Shape;404;p12"/>
          <p:cNvGrpSpPr/>
          <p:nvPr/>
        </p:nvGrpSpPr>
        <p:grpSpPr>
          <a:xfrm>
            <a:off x="7693025" y="5105400"/>
            <a:ext cx="1087437" cy="381000"/>
            <a:chOff x="2097" y="1440"/>
            <a:chExt cx="598" cy="480"/>
          </a:xfrm>
        </p:grpSpPr>
        <p:sp>
          <p:nvSpPr>
            <p:cNvPr id="405" name="Google Shape;405;p12"/>
            <p:cNvSpPr txBox="1"/>
            <p:nvPr/>
          </p:nvSpPr>
          <p:spPr>
            <a:xfrm>
              <a:off x="2126" y="1440"/>
              <a:ext cx="540"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123-333-3333</a:t>
              </a:r>
              <a:endParaRPr/>
            </a:p>
          </p:txBody>
        </p:sp>
        <p:sp>
          <p:nvSpPr>
            <p:cNvPr id="406" name="Google Shape;406;p12"/>
            <p:cNvSpPr txBox="1"/>
            <p:nvPr/>
          </p:nvSpPr>
          <p:spPr>
            <a:xfrm>
              <a:off x="2097" y="1440"/>
              <a:ext cx="598"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407" name="Google Shape;407;p12"/>
          <p:cNvGrpSpPr/>
          <p:nvPr/>
        </p:nvGrpSpPr>
        <p:grpSpPr>
          <a:xfrm>
            <a:off x="5716587" y="4724400"/>
            <a:ext cx="1063625" cy="381000"/>
            <a:chOff x="0" y="0"/>
            <a:chExt cx="627" cy="480"/>
          </a:xfrm>
        </p:grpSpPr>
        <p:sp>
          <p:nvSpPr>
            <p:cNvPr id="408" name="Google Shape;408;p12"/>
            <p:cNvSpPr txBox="1"/>
            <p:nvPr/>
          </p:nvSpPr>
          <p:spPr>
            <a:xfrm>
              <a:off x="29" y="0"/>
              <a:ext cx="569"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0-321-32132-1</a:t>
              </a:r>
              <a:endParaRPr/>
            </a:p>
            <a:p>
              <a:pPr indent="0" lvl="0" marL="0" marR="0" rtl="0" algn="l">
                <a:lnSpc>
                  <a:spcPct val="100000"/>
                </a:lnSpc>
                <a:spcBef>
                  <a:spcPts val="0"/>
                </a:spcBef>
                <a:spcAft>
                  <a:spcPts val="0"/>
                </a:spcAft>
                <a:buNone/>
              </a:pPr>
              <a:r>
                <a:t/>
              </a:r>
              <a:endParaRPr b="0" i="0" sz="1000" u="none">
                <a:solidFill>
                  <a:schemeClr val="dk1"/>
                </a:solidFill>
                <a:latin typeface="Times New Roman"/>
                <a:ea typeface="Times New Roman"/>
                <a:cs typeface="Times New Roman"/>
                <a:sym typeface="Times New Roman"/>
              </a:endParaRPr>
            </a:p>
          </p:txBody>
        </p:sp>
        <p:sp>
          <p:nvSpPr>
            <p:cNvPr id="409" name="Google Shape;409;p12"/>
            <p:cNvSpPr txBox="1"/>
            <p:nvPr/>
          </p:nvSpPr>
          <p:spPr>
            <a:xfrm>
              <a:off x="0" y="0"/>
              <a:ext cx="627"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410" name="Google Shape;410;p12"/>
          <p:cNvGrpSpPr/>
          <p:nvPr/>
        </p:nvGrpSpPr>
        <p:grpSpPr>
          <a:xfrm>
            <a:off x="6783387" y="4724400"/>
            <a:ext cx="911225" cy="381000"/>
            <a:chOff x="1549" y="0"/>
            <a:chExt cx="548" cy="480"/>
          </a:xfrm>
        </p:grpSpPr>
        <p:sp>
          <p:nvSpPr>
            <p:cNvPr id="411" name="Google Shape;411;p12"/>
            <p:cNvSpPr txBox="1"/>
            <p:nvPr/>
          </p:nvSpPr>
          <p:spPr>
            <a:xfrm>
              <a:off x="1578" y="0"/>
              <a:ext cx="490"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Grumpy</a:t>
              </a:r>
              <a:endParaRPr/>
            </a:p>
          </p:txBody>
        </p:sp>
        <p:sp>
          <p:nvSpPr>
            <p:cNvPr id="412" name="Google Shape;412;p12"/>
            <p:cNvSpPr txBox="1"/>
            <p:nvPr/>
          </p:nvSpPr>
          <p:spPr>
            <a:xfrm>
              <a:off x="1549" y="0"/>
              <a:ext cx="548"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413" name="Google Shape;413;p12"/>
          <p:cNvGrpSpPr/>
          <p:nvPr/>
        </p:nvGrpSpPr>
        <p:grpSpPr>
          <a:xfrm>
            <a:off x="7694612" y="4724400"/>
            <a:ext cx="1087437" cy="381000"/>
            <a:chOff x="2097" y="0"/>
            <a:chExt cx="598" cy="480"/>
          </a:xfrm>
        </p:grpSpPr>
        <p:sp>
          <p:nvSpPr>
            <p:cNvPr id="414" name="Google Shape;414;p12"/>
            <p:cNvSpPr txBox="1"/>
            <p:nvPr/>
          </p:nvSpPr>
          <p:spPr>
            <a:xfrm>
              <a:off x="2126" y="0"/>
              <a:ext cx="540"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665-235-6532</a:t>
              </a:r>
              <a:endParaRPr/>
            </a:p>
            <a:p>
              <a:pPr indent="0" lvl="0" marL="0" marR="0" rtl="0" algn="l">
                <a:lnSpc>
                  <a:spcPct val="100000"/>
                </a:lnSpc>
                <a:spcBef>
                  <a:spcPts val="0"/>
                </a:spcBef>
                <a:spcAft>
                  <a:spcPts val="0"/>
                </a:spcAft>
                <a:buNone/>
              </a:pPr>
              <a:r>
                <a:t/>
              </a:r>
              <a:endParaRPr b="0" i="0" sz="1000" u="none">
                <a:solidFill>
                  <a:schemeClr val="dk1"/>
                </a:solidFill>
                <a:latin typeface="Times New Roman"/>
                <a:ea typeface="Times New Roman"/>
                <a:cs typeface="Times New Roman"/>
                <a:sym typeface="Times New Roman"/>
              </a:endParaRPr>
            </a:p>
          </p:txBody>
        </p:sp>
        <p:sp>
          <p:nvSpPr>
            <p:cNvPr id="415" name="Google Shape;415;p12"/>
            <p:cNvSpPr txBox="1"/>
            <p:nvPr/>
          </p:nvSpPr>
          <p:spPr>
            <a:xfrm>
              <a:off x="2097" y="0"/>
              <a:ext cx="598"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416" name="Google Shape;416;p12"/>
          <p:cNvGrpSpPr/>
          <p:nvPr/>
        </p:nvGrpSpPr>
        <p:grpSpPr>
          <a:xfrm>
            <a:off x="5716587" y="4343400"/>
            <a:ext cx="1063625" cy="381000"/>
            <a:chOff x="0" y="0"/>
            <a:chExt cx="627" cy="480"/>
          </a:xfrm>
        </p:grpSpPr>
        <p:sp>
          <p:nvSpPr>
            <p:cNvPr id="417" name="Google Shape;417;p12"/>
            <p:cNvSpPr txBox="1"/>
            <p:nvPr/>
          </p:nvSpPr>
          <p:spPr>
            <a:xfrm>
              <a:off x="29" y="0"/>
              <a:ext cx="569"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0-321-32132-1</a:t>
              </a:r>
              <a:endParaRPr/>
            </a:p>
            <a:p>
              <a:pPr indent="0" lvl="0" marL="0" marR="0" rtl="0" algn="l">
                <a:lnSpc>
                  <a:spcPct val="100000"/>
                </a:lnSpc>
                <a:spcBef>
                  <a:spcPts val="0"/>
                </a:spcBef>
                <a:spcAft>
                  <a:spcPts val="0"/>
                </a:spcAft>
                <a:buNone/>
              </a:pPr>
              <a:r>
                <a:t/>
              </a:r>
              <a:endParaRPr b="0" i="0" sz="1000" u="none">
                <a:solidFill>
                  <a:schemeClr val="dk1"/>
                </a:solidFill>
                <a:latin typeface="Times New Roman"/>
                <a:ea typeface="Times New Roman"/>
                <a:cs typeface="Times New Roman"/>
                <a:sym typeface="Times New Roman"/>
              </a:endParaRPr>
            </a:p>
          </p:txBody>
        </p:sp>
        <p:sp>
          <p:nvSpPr>
            <p:cNvPr id="418" name="Google Shape;418;p12"/>
            <p:cNvSpPr txBox="1"/>
            <p:nvPr/>
          </p:nvSpPr>
          <p:spPr>
            <a:xfrm>
              <a:off x="0" y="0"/>
              <a:ext cx="627"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419" name="Google Shape;419;p12"/>
          <p:cNvGrpSpPr/>
          <p:nvPr/>
        </p:nvGrpSpPr>
        <p:grpSpPr>
          <a:xfrm>
            <a:off x="6783387" y="4343400"/>
            <a:ext cx="911225" cy="381000"/>
            <a:chOff x="1549" y="0"/>
            <a:chExt cx="548" cy="480"/>
          </a:xfrm>
        </p:grpSpPr>
        <p:sp>
          <p:nvSpPr>
            <p:cNvPr id="420" name="Google Shape;420;p12"/>
            <p:cNvSpPr txBox="1"/>
            <p:nvPr/>
          </p:nvSpPr>
          <p:spPr>
            <a:xfrm>
              <a:off x="1578" y="0"/>
              <a:ext cx="490"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Snoopy</a:t>
              </a:r>
              <a:endParaRPr/>
            </a:p>
          </p:txBody>
        </p:sp>
        <p:sp>
          <p:nvSpPr>
            <p:cNvPr id="421" name="Google Shape;421;p12"/>
            <p:cNvSpPr txBox="1"/>
            <p:nvPr/>
          </p:nvSpPr>
          <p:spPr>
            <a:xfrm>
              <a:off x="1549" y="0"/>
              <a:ext cx="548"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422" name="Google Shape;422;p12"/>
          <p:cNvGrpSpPr/>
          <p:nvPr/>
        </p:nvGrpSpPr>
        <p:grpSpPr>
          <a:xfrm>
            <a:off x="7694612" y="4343400"/>
            <a:ext cx="1087437" cy="381000"/>
            <a:chOff x="2097" y="0"/>
            <a:chExt cx="598" cy="480"/>
          </a:xfrm>
        </p:grpSpPr>
        <p:sp>
          <p:nvSpPr>
            <p:cNvPr id="423" name="Google Shape;423;p12"/>
            <p:cNvSpPr txBox="1"/>
            <p:nvPr/>
          </p:nvSpPr>
          <p:spPr>
            <a:xfrm>
              <a:off x="2126" y="0"/>
              <a:ext cx="540"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232-234-1234</a:t>
              </a:r>
              <a:endParaRPr/>
            </a:p>
          </p:txBody>
        </p:sp>
        <p:sp>
          <p:nvSpPr>
            <p:cNvPr id="424" name="Google Shape;424;p12"/>
            <p:cNvSpPr txBox="1"/>
            <p:nvPr/>
          </p:nvSpPr>
          <p:spPr>
            <a:xfrm>
              <a:off x="2097" y="0"/>
              <a:ext cx="598"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425" name="Google Shape;425;p12"/>
          <p:cNvGrpSpPr/>
          <p:nvPr/>
        </p:nvGrpSpPr>
        <p:grpSpPr>
          <a:xfrm>
            <a:off x="5715000" y="3962400"/>
            <a:ext cx="1063625" cy="381000"/>
            <a:chOff x="0" y="0"/>
            <a:chExt cx="627" cy="480"/>
          </a:xfrm>
        </p:grpSpPr>
        <p:sp>
          <p:nvSpPr>
            <p:cNvPr id="426" name="Google Shape;426;p12"/>
            <p:cNvSpPr txBox="1"/>
            <p:nvPr/>
          </p:nvSpPr>
          <p:spPr>
            <a:xfrm>
              <a:off x="29" y="0"/>
              <a:ext cx="569"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0-321-32132-1</a:t>
              </a:r>
              <a:endParaRPr/>
            </a:p>
            <a:p>
              <a:pPr indent="0" lvl="0" marL="0" marR="0" rtl="0" algn="l">
                <a:lnSpc>
                  <a:spcPct val="100000"/>
                </a:lnSpc>
                <a:spcBef>
                  <a:spcPts val="0"/>
                </a:spcBef>
                <a:spcAft>
                  <a:spcPts val="0"/>
                </a:spcAft>
                <a:buNone/>
              </a:pPr>
              <a:r>
                <a:t/>
              </a:r>
              <a:endParaRPr b="0" i="0" sz="1000" u="none">
                <a:solidFill>
                  <a:schemeClr val="dk1"/>
                </a:solidFill>
                <a:latin typeface="Times New Roman"/>
                <a:ea typeface="Times New Roman"/>
                <a:cs typeface="Times New Roman"/>
                <a:sym typeface="Times New Roman"/>
              </a:endParaRPr>
            </a:p>
          </p:txBody>
        </p:sp>
        <p:sp>
          <p:nvSpPr>
            <p:cNvPr id="427" name="Google Shape;427;p12"/>
            <p:cNvSpPr txBox="1"/>
            <p:nvPr/>
          </p:nvSpPr>
          <p:spPr>
            <a:xfrm>
              <a:off x="0" y="0"/>
              <a:ext cx="627"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428" name="Google Shape;428;p12"/>
          <p:cNvGrpSpPr/>
          <p:nvPr/>
        </p:nvGrpSpPr>
        <p:grpSpPr>
          <a:xfrm>
            <a:off x="6781800" y="3962400"/>
            <a:ext cx="911225" cy="381000"/>
            <a:chOff x="1549" y="0"/>
            <a:chExt cx="548" cy="480"/>
          </a:xfrm>
        </p:grpSpPr>
        <p:sp>
          <p:nvSpPr>
            <p:cNvPr id="429" name="Google Shape;429;p12"/>
            <p:cNvSpPr txBox="1"/>
            <p:nvPr/>
          </p:nvSpPr>
          <p:spPr>
            <a:xfrm>
              <a:off x="1578" y="0"/>
              <a:ext cx="490"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Sleepy</a:t>
              </a:r>
              <a:endParaRPr/>
            </a:p>
          </p:txBody>
        </p:sp>
        <p:sp>
          <p:nvSpPr>
            <p:cNvPr id="430" name="Google Shape;430;p12"/>
            <p:cNvSpPr txBox="1"/>
            <p:nvPr/>
          </p:nvSpPr>
          <p:spPr>
            <a:xfrm>
              <a:off x="1549" y="0"/>
              <a:ext cx="548"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431" name="Google Shape;431;p12"/>
          <p:cNvGrpSpPr/>
          <p:nvPr/>
        </p:nvGrpSpPr>
        <p:grpSpPr>
          <a:xfrm>
            <a:off x="7693025" y="3962400"/>
            <a:ext cx="1087437" cy="381000"/>
            <a:chOff x="2097" y="0"/>
            <a:chExt cx="598" cy="480"/>
          </a:xfrm>
        </p:grpSpPr>
        <p:sp>
          <p:nvSpPr>
            <p:cNvPr id="432" name="Google Shape;432;p12"/>
            <p:cNvSpPr txBox="1"/>
            <p:nvPr/>
          </p:nvSpPr>
          <p:spPr>
            <a:xfrm>
              <a:off x="2126" y="0"/>
              <a:ext cx="540"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321-321-1111</a:t>
              </a:r>
              <a:endParaRPr/>
            </a:p>
          </p:txBody>
        </p:sp>
        <p:sp>
          <p:nvSpPr>
            <p:cNvPr id="433" name="Google Shape;433;p12"/>
            <p:cNvSpPr txBox="1"/>
            <p:nvPr/>
          </p:nvSpPr>
          <p:spPr>
            <a:xfrm>
              <a:off x="2097" y="0"/>
              <a:ext cx="598"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spTree>
  </p:cSld>
  <p:clrMapOvr>
    <a:masterClrMapping/>
  </p:clrMapOvr>
  <p:transition spd="slow">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13"/>
          <p:cNvSpPr txBox="1"/>
          <p:nvPr>
            <p:ph idx="1" type="body"/>
          </p:nvPr>
        </p:nvSpPr>
        <p:spPr>
          <a:xfrm>
            <a:off x="304800" y="1143000"/>
            <a:ext cx="8001000" cy="2667000"/>
          </a:xfrm>
          <a:prstGeom prst="rect">
            <a:avLst/>
          </a:prstGeom>
          <a:noFill/>
          <a:ln>
            <a:noFill/>
          </a:ln>
        </p:spPr>
        <p:txBody>
          <a:bodyPr anchorCtr="0" anchor="t" bIns="45700" lIns="91425" spcFirstLastPara="1" rIns="91425" wrap="square" tIns="45700">
            <a:noAutofit/>
          </a:bodyPr>
          <a:lstStyle/>
          <a:p>
            <a:pPr indent="-609600" lvl="0" marL="609600" rtl="0" algn="just">
              <a:lnSpc>
                <a:spcPct val="100000"/>
              </a:lnSpc>
              <a:spcBef>
                <a:spcPts val="0"/>
              </a:spcBef>
              <a:spcAft>
                <a:spcPts val="0"/>
              </a:spcAft>
              <a:buClr>
                <a:schemeClr val="dk1"/>
              </a:buClr>
              <a:buSzPts val="2400"/>
              <a:buFont typeface="Arimo"/>
              <a:buAutoNum type="arabicPeriod"/>
            </a:pPr>
            <a:r>
              <a:rPr b="0" i="0" lang="en-US" sz="2400" u="none">
                <a:solidFill>
                  <a:schemeClr val="dk1"/>
                </a:solidFill>
                <a:latin typeface="Arimo"/>
                <a:ea typeface="Arimo"/>
                <a:cs typeface="Arimo"/>
                <a:sym typeface="Arimo"/>
              </a:rPr>
              <a:t>If one set of attributes in a table determines another set of attributes in the table, then the second set of attributes is said to be functionally dependent on the first set of attributes.</a:t>
            </a:r>
            <a:endParaRPr/>
          </a:p>
          <a:p>
            <a:pPr indent="-609600" lvl="0" marL="609600" rtl="0" algn="just">
              <a:lnSpc>
                <a:spcPct val="100000"/>
              </a:lnSpc>
              <a:spcBef>
                <a:spcPts val="480"/>
              </a:spcBef>
              <a:spcAft>
                <a:spcPts val="0"/>
              </a:spcAft>
              <a:buClr>
                <a:schemeClr val="dk1"/>
              </a:buClr>
              <a:buSzPts val="2400"/>
              <a:buFont typeface="Times New Roman"/>
              <a:buNone/>
            </a:pPr>
            <a:r>
              <a:t/>
            </a:r>
            <a:endParaRPr b="0" i="0" sz="2400" u="none">
              <a:solidFill>
                <a:srgbClr val="CC0000"/>
              </a:solidFill>
              <a:latin typeface="Arimo"/>
              <a:ea typeface="Arimo"/>
              <a:cs typeface="Arimo"/>
              <a:sym typeface="Arimo"/>
            </a:endParaRPr>
          </a:p>
          <a:p>
            <a:pPr indent="-609600" lvl="0" marL="609600" rtl="0" algn="just">
              <a:lnSpc>
                <a:spcPct val="100000"/>
              </a:lnSpc>
              <a:spcBef>
                <a:spcPts val="480"/>
              </a:spcBef>
              <a:spcAft>
                <a:spcPts val="0"/>
              </a:spcAft>
              <a:buClr>
                <a:srgbClr val="CC0000"/>
              </a:buClr>
              <a:buSzPts val="2400"/>
              <a:buFont typeface="Arimo"/>
              <a:buNone/>
            </a:pPr>
            <a:r>
              <a:rPr b="1" i="0" lang="en-US" sz="2400" u="none">
                <a:solidFill>
                  <a:srgbClr val="CC0000"/>
                </a:solidFill>
                <a:latin typeface="Arimo"/>
                <a:ea typeface="Arimo"/>
                <a:cs typeface="Arimo"/>
                <a:sym typeface="Arimo"/>
              </a:rPr>
              <a:t>Example 1</a:t>
            </a:r>
            <a:endParaRPr/>
          </a:p>
        </p:txBody>
      </p:sp>
      <p:sp>
        <p:nvSpPr>
          <p:cNvPr id="440" name="Google Shape;440;p13"/>
          <p:cNvSpPr txBox="1"/>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CC0000"/>
              </a:buClr>
              <a:buSzPts val="4400"/>
              <a:buFont typeface="Arial"/>
              <a:buNone/>
            </a:pPr>
            <a:r>
              <a:rPr b="1" i="0" lang="en-US" sz="4400" u="none">
                <a:solidFill>
                  <a:srgbClr val="CC0000"/>
                </a:solidFill>
                <a:latin typeface="Arial"/>
                <a:ea typeface="Arial"/>
                <a:cs typeface="Arial"/>
                <a:sym typeface="Arial"/>
              </a:rPr>
              <a:t>Functional Dependencies</a:t>
            </a:r>
            <a:endParaRPr/>
          </a:p>
        </p:txBody>
      </p:sp>
      <p:grpSp>
        <p:nvGrpSpPr>
          <p:cNvPr id="441" name="Google Shape;441;p13"/>
          <p:cNvGrpSpPr/>
          <p:nvPr/>
        </p:nvGrpSpPr>
        <p:grpSpPr>
          <a:xfrm>
            <a:off x="542925" y="4267200"/>
            <a:ext cx="1063625" cy="381000"/>
            <a:chOff x="0" y="0"/>
            <a:chExt cx="627" cy="480"/>
          </a:xfrm>
        </p:grpSpPr>
        <p:sp>
          <p:nvSpPr>
            <p:cNvPr id="442" name="Google Shape;442;p13"/>
            <p:cNvSpPr txBox="1"/>
            <p:nvPr/>
          </p:nvSpPr>
          <p:spPr>
            <a:xfrm>
              <a:off x="29" y="0"/>
              <a:ext cx="569"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0-321-32132-1</a:t>
              </a:r>
              <a:endParaRPr/>
            </a:p>
            <a:p>
              <a:pPr indent="0" lvl="0" marL="0" marR="0" rtl="0" algn="l">
                <a:lnSpc>
                  <a:spcPct val="100000"/>
                </a:lnSpc>
                <a:spcBef>
                  <a:spcPts val="0"/>
                </a:spcBef>
                <a:spcAft>
                  <a:spcPts val="0"/>
                </a:spcAft>
                <a:buNone/>
              </a:pPr>
              <a:r>
                <a:t/>
              </a:r>
              <a:endParaRPr b="0" i="0" sz="1000" u="none">
                <a:solidFill>
                  <a:schemeClr val="dk1"/>
                </a:solidFill>
                <a:latin typeface="Times New Roman"/>
                <a:ea typeface="Times New Roman"/>
                <a:cs typeface="Times New Roman"/>
                <a:sym typeface="Times New Roman"/>
              </a:endParaRPr>
            </a:p>
          </p:txBody>
        </p:sp>
        <p:sp>
          <p:nvSpPr>
            <p:cNvPr id="443" name="Google Shape;443;p13"/>
            <p:cNvSpPr txBox="1"/>
            <p:nvPr/>
          </p:nvSpPr>
          <p:spPr>
            <a:xfrm>
              <a:off x="0" y="0"/>
              <a:ext cx="627"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444" name="Google Shape;444;p13"/>
          <p:cNvGrpSpPr/>
          <p:nvPr/>
        </p:nvGrpSpPr>
        <p:grpSpPr>
          <a:xfrm>
            <a:off x="1606550" y="4267200"/>
            <a:ext cx="881062" cy="381000"/>
            <a:chOff x="627" y="0"/>
            <a:chExt cx="598" cy="480"/>
          </a:xfrm>
        </p:grpSpPr>
        <p:sp>
          <p:nvSpPr>
            <p:cNvPr id="445" name="Google Shape;445;p13"/>
            <p:cNvSpPr txBox="1"/>
            <p:nvPr/>
          </p:nvSpPr>
          <p:spPr>
            <a:xfrm>
              <a:off x="656" y="0"/>
              <a:ext cx="540"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Balloon</a:t>
              </a:r>
              <a:endParaRPr/>
            </a:p>
            <a:p>
              <a:pPr indent="0" lvl="0" marL="0" marR="0" rtl="0" algn="l">
                <a:lnSpc>
                  <a:spcPct val="100000"/>
                </a:lnSpc>
                <a:spcBef>
                  <a:spcPts val="0"/>
                </a:spcBef>
                <a:spcAft>
                  <a:spcPts val="0"/>
                </a:spcAft>
                <a:buNone/>
              </a:pPr>
              <a:r>
                <a:t/>
              </a:r>
              <a:endParaRPr b="0" i="0" sz="1000" u="none">
                <a:solidFill>
                  <a:schemeClr val="dk1"/>
                </a:solidFill>
                <a:latin typeface="Times New Roman"/>
                <a:ea typeface="Times New Roman"/>
                <a:cs typeface="Times New Roman"/>
                <a:sym typeface="Times New Roman"/>
              </a:endParaRPr>
            </a:p>
          </p:txBody>
        </p:sp>
        <p:sp>
          <p:nvSpPr>
            <p:cNvPr id="446" name="Google Shape;446;p13"/>
            <p:cNvSpPr txBox="1"/>
            <p:nvPr/>
          </p:nvSpPr>
          <p:spPr>
            <a:xfrm>
              <a:off x="627" y="0"/>
              <a:ext cx="598"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447" name="Google Shape;447;p13"/>
          <p:cNvGrpSpPr/>
          <p:nvPr/>
        </p:nvGrpSpPr>
        <p:grpSpPr>
          <a:xfrm>
            <a:off x="2484437" y="4267200"/>
            <a:ext cx="706437" cy="381000"/>
            <a:chOff x="4381" y="0"/>
            <a:chExt cx="382" cy="480"/>
          </a:xfrm>
        </p:grpSpPr>
        <p:sp>
          <p:nvSpPr>
            <p:cNvPr id="448" name="Google Shape;448;p13"/>
            <p:cNvSpPr txBox="1"/>
            <p:nvPr/>
          </p:nvSpPr>
          <p:spPr>
            <a:xfrm>
              <a:off x="4410" y="0"/>
              <a:ext cx="324"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$34.00</a:t>
              </a:r>
              <a:endParaRPr/>
            </a:p>
            <a:p>
              <a:pPr indent="0" lvl="0" marL="0" marR="0" rtl="0" algn="l">
                <a:lnSpc>
                  <a:spcPct val="100000"/>
                </a:lnSpc>
                <a:spcBef>
                  <a:spcPts val="0"/>
                </a:spcBef>
                <a:spcAft>
                  <a:spcPts val="0"/>
                </a:spcAft>
                <a:buNone/>
              </a:pPr>
              <a:r>
                <a:t/>
              </a:r>
              <a:endParaRPr b="0" i="0" sz="1000" u="none">
                <a:solidFill>
                  <a:schemeClr val="dk1"/>
                </a:solidFill>
                <a:latin typeface="Times New Roman"/>
                <a:ea typeface="Times New Roman"/>
                <a:cs typeface="Times New Roman"/>
                <a:sym typeface="Times New Roman"/>
              </a:endParaRPr>
            </a:p>
          </p:txBody>
        </p:sp>
        <p:sp>
          <p:nvSpPr>
            <p:cNvPr id="449" name="Google Shape;449;p13"/>
            <p:cNvSpPr txBox="1"/>
            <p:nvPr/>
          </p:nvSpPr>
          <p:spPr>
            <a:xfrm>
              <a:off x="4381" y="0"/>
              <a:ext cx="382"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450" name="Google Shape;450;p13"/>
          <p:cNvGrpSpPr/>
          <p:nvPr/>
        </p:nvGrpSpPr>
        <p:grpSpPr>
          <a:xfrm>
            <a:off x="542925" y="4648200"/>
            <a:ext cx="1063625" cy="381000"/>
            <a:chOff x="0" y="1440"/>
            <a:chExt cx="627" cy="480"/>
          </a:xfrm>
        </p:grpSpPr>
        <p:sp>
          <p:nvSpPr>
            <p:cNvPr id="451" name="Google Shape;451;p13"/>
            <p:cNvSpPr txBox="1"/>
            <p:nvPr/>
          </p:nvSpPr>
          <p:spPr>
            <a:xfrm>
              <a:off x="29" y="1440"/>
              <a:ext cx="569"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0-55-123456-9</a:t>
              </a:r>
              <a:endParaRPr/>
            </a:p>
            <a:p>
              <a:pPr indent="0" lvl="0" marL="0" marR="0" rtl="0" algn="l">
                <a:lnSpc>
                  <a:spcPct val="100000"/>
                </a:lnSpc>
                <a:spcBef>
                  <a:spcPts val="0"/>
                </a:spcBef>
                <a:spcAft>
                  <a:spcPts val="0"/>
                </a:spcAft>
                <a:buNone/>
              </a:pPr>
              <a:r>
                <a:t/>
              </a:r>
              <a:endParaRPr b="0" i="0" sz="1000" u="none">
                <a:solidFill>
                  <a:schemeClr val="dk1"/>
                </a:solidFill>
                <a:latin typeface="Times New Roman"/>
                <a:ea typeface="Times New Roman"/>
                <a:cs typeface="Times New Roman"/>
                <a:sym typeface="Times New Roman"/>
              </a:endParaRPr>
            </a:p>
          </p:txBody>
        </p:sp>
        <p:sp>
          <p:nvSpPr>
            <p:cNvPr id="452" name="Google Shape;452;p13"/>
            <p:cNvSpPr txBox="1"/>
            <p:nvPr/>
          </p:nvSpPr>
          <p:spPr>
            <a:xfrm>
              <a:off x="0" y="1440"/>
              <a:ext cx="627"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453" name="Google Shape;453;p13"/>
          <p:cNvGrpSpPr/>
          <p:nvPr/>
        </p:nvGrpSpPr>
        <p:grpSpPr>
          <a:xfrm>
            <a:off x="1606550" y="4648200"/>
            <a:ext cx="881062" cy="381000"/>
            <a:chOff x="627" y="1440"/>
            <a:chExt cx="598" cy="480"/>
          </a:xfrm>
        </p:grpSpPr>
        <p:sp>
          <p:nvSpPr>
            <p:cNvPr id="454" name="Google Shape;454;p13"/>
            <p:cNvSpPr txBox="1"/>
            <p:nvPr/>
          </p:nvSpPr>
          <p:spPr>
            <a:xfrm>
              <a:off x="656" y="1440"/>
              <a:ext cx="540"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Main Street</a:t>
              </a:r>
              <a:endParaRPr/>
            </a:p>
            <a:p>
              <a:pPr indent="0" lvl="0" marL="0" marR="0" rtl="0" algn="l">
                <a:lnSpc>
                  <a:spcPct val="100000"/>
                </a:lnSpc>
                <a:spcBef>
                  <a:spcPts val="0"/>
                </a:spcBef>
                <a:spcAft>
                  <a:spcPts val="0"/>
                </a:spcAft>
                <a:buNone/>
              </a:pPr>
              <a:r>
                <a:t/>
              </a:r>
              <a:endParaRPr b="0" i="0" sz="1000" u="none">
                <a:solidFill>
                  <a:schemeClr val="dk1"/>
                </a:solidFill>
                <a:latin typeface="Times New Roman"/>
                <a:ea typeface="Times New Roman"/>
                <a:cs typeface="Times New Roman"/>
                <a:sym typeface="Times New Roman"/>
              </a:endParaRPr>
            </a:p>
          </p:txBody>
        </p:sp>
        <p:sp>
          <p:nvSpPr>
            <p:cNvPr id="455" name="Google Shape;455;p13"/>
            <p:cNvSpPr txBox="1"/>
            <p:nvPr/>
          </p:nvSpPr>
          <p:spPr>
            <a:xfrm>
              <a:off x="627" y="1440"/>
              <a:ext cx="598"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456" name="Google Shape;456;p13"/>
          <p:cNvGrpSpPr/>
          <p:nvPr/>
        </p:nvGrpSpPr>
        <p:grpSpPr>
          <a:xfrm>
            <a:off x="2484437" y="4648200"/>
            <a:ext cx="706437" cy="381000"/>
            <a:chOff x="4381" y="1440"/>
            <a:chExt cx="382" cy="480"/>
          </a:xfrm>
        </p:grpSpPr>
        <p:sp>
          <p:nvSpPr>
            <p:cNvPr id="457" name="Google Shape;457;p13"/>
            <p:cNvSpPr txBox="1"/>
            <p:nvPr/>
          </p:nvSpPr>
          <p:spPr>
            <a:xfrm>
              <a:off x="4410" y="1440"/>
              <a:ext cx="324"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$22.95</a:t>
              </a:r>
              <a:endParaRPr/>
            </a:p>
            <a:p>
              <a:pPr indent="0" lvl="0" marL="0" marR="0" rtl="0" algn="l">
                <a:lnSpc>
                  <a:spcPct val="100000"/>
                </a:lnSpc>
                <a:spcBef>
                  <a:spcPts val="0"/>
                </a:spcBef>
                <a:spcAft>
                  <a:spcPts val="0"/>
                </a:spcAft>
                <a:buNone/>
              </a:pPr>
              <a:r>
                <a:t/>
              </a:r>
              <a:endParaRPr b="0" i="0" sz="1000" u="none">
                <a:solidFill>
                  <a:schemeClr val="dk1"/>
                </a:solidFill>
                <a:latin typeface="Times New Roman"/>
                <a:ea typeface="Times New Roman"/>
                <a:cs typeface="Times New Roman"/>
                <a:sym typeface="Times New Roman"/>
              </a:endParaRPr>
            </a:p>
          </p:txBody>
        </p:sp>
        <p:sp>
          <p:nvSpPr>
            <p:cNvPr id="458" name="Google Shape;458;p13"/>
            <p:cNvSpPr txBox="1"/>
            <p:nvPr/>
          </p:nvSpPr>
          <p:spPr>
            <a:xfrm>
              <a:off x="4381" y="1440"/>
              <a:ext cx="382"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459" name="Google Shape;459;p13"/>
          <p:cNvGrpSpPr/>
          <p:nvPr/>
        </p:nvGrpSpPr>
        <p:grpSpPr>
          <a:xfrm>
            <a:off x="542925" y="5029200"/>
            <a:ext cx="1063625" cy="381000"/>
            <a:chOff x="0" y="2400"/>
            <a:chExt cx="627" cy="480"/>
          </a:xfrm>
        </p:grpSpPr>
        <p:sp>
          <p:nvSpPr>
            <p:cNvPr id="460" name="Google Shape;460;p13"/>
            <p:cNvSpPr txBox="1"/>
            <p:nvPr/>
          </p:nvSpPr>
          <p:spPr>
            <a:xfrm>
              <a:off x="29" y="2400"/>
              <a:ext cx="569"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0-123-45678-0</a:t>
              </a:r>
              <a:endParaRPr/>
            </a:p>
            <a:p>
              <a:pPr indent="0" lvl="0" marL="0" marR="0" rtl="0" algn="l">
                <a:lnSpc>
                  <a:spcPct val="100000"/>
                </a:lnSpc>
                <a:spcBef>
                  <a:spcPts val="0"/>
                </a:spcBef>
                <a:spcAft>
                  <a:spcPts val="0"/>
                </a:spcAft>
                <a:buNone/>
              </a:pPr>
              <a:r>
                <a:t/>
              </a:r>
              <a:endParaRPr b="0" i="0" sz="1000" u="none">
                <a:solidFill>
                  <a:schemeClr val="dk1"/>
                </a:solidFill>
                <a:latin typeface="Times New Roman"/>
                <a:ea typeface="Times New Roman"/>
                <a:cs typeface="Times New Roman"/>
                <a:sym typeface="Times New Roman"/>
              </a:endParaRPr>
            </a:p>
          </p:txBody>
        </p:sp>
        <p:sp>
          <p:nvSpPr>
            <p:cNvPr id="461" name="Google Shape;461;p13"/>
            <p:cNvSpPr txBox="1"/>
            <p:nvPr/>
          </p:nvSpPr>
          <p:spPr>
            <a:xfrm>
              <a:off x="0" y="2400"/>
              <a:ext cx="627"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462" name="Google Shape;462;p13"/>
          <p:cNvGrpSpPr/>
          <p:nvPr/>
        </p:nvGrpSpPr>
        <p:grpSpPr>
          <a:xfrm>
            <a:off x="1606550" y="5029200"/>
            <a:ext cx="881062" cy="381000"/>
            <a:chOff x="627" y="2400"/>
            <a:chExt cx="598" cy="480"/>
          </a:xfrm>
        </p:grpSpPr>
        <p:sp>
          <p:nvSpPr>
            <p:cNvPr id="463" name="Google Shape;463;p13"/>
            <p:cNvSpPr txBox="1"/>
            <p:nvPr/>
          </p:nvSpPr>
          <p:spPr>
            <a:xfrm>
              <a:off x="656" y="2400"/>
              <a:ext cx="540"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Ulysses</a:t>
              </a:r>
              <a:endParaRPr/>
            </a:p>
            <a:p>
              <a:pPr indent="0" lvl="0" marL="0" marR="0" rtl="0" algn="l">
                <a:lnSpc>
                  <a:spcPct val="100000"/>
                </a:lnSpc>
                <a:spcBef>
                  <a:spcPts val="0"/>
                </a:spcBef>
                <a:spcAft>
                  <a:spcPts val="0"/>
                </a:spcAft>
                <a:buNone/>
              </a:pPr>
              <a:r>
                <a:t/>
              </a:r>
              <a:endParaRPr b="0" i="0" sz="1000" u="none">
                <a:solidFill>
                  <a:schemeClr val="dk1"/>
                </a:solidFill>
                <a:latin typeface="Times New Roman"/>
                <a:ea typeface="Times New Roman"/>
                <a:cs typeface="Times New Roman"/>
                <a:sym typeface="Times New Roman"/>
              </a:endParaRPr>
            </a:p>
          </p:txBody>
        </p:sp>
        <p:sp>
          <p:nvSpPr>
            <p:cNvPr id="464" name="Google Shape;464;p13"/>
            <p:cNvSpPr txBox="1"/>
            <p:nvPr/>
          </p:nvSpPr>
          <p:spPr>
            <a:xfrm>
              <a:off x="627" y="2400"/>
              <a:ext cx="598"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465" name="Google Shape;465;p13"/>
          <p:cNvGrpSpPr/>
          <p:nvPr/>
        </p:nvGrpSpPr>
        <p:grpSpPr>
          <a:xfrm>
            <a:off x="2484437" y="5029200"/>
            <a:ext cx="706437" cy="381000"/>
            <a:chOff x="4381" y="2400"/>
            <a:chExt cx="382" cy="480"/>
          </a:xfrm>
        </p:grpSpPr>
        <p:sp>
          <p:nvSpPr>
            <p:cNvPr id="466" name="Google Shape;466;p13"/>
            <p:cNvSpPr txBox="1"/>
            <p:nvPr/>
          </p:nvSpPr>
          <p:spPr>
            <a:xfrm>
              <a:off x="4410" y="2400"/>
              <a:ext cx="324"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$34.00</a:t>
              </a:r>
              <a:endParaRPr/>
            </a:p>
            <a:p>
              <a:pPr indent="0" lvl="0" marL="0" marR="0" rtl="0" algn="l">
                <a:lnSpc>
                  <a:spcPct val="100000"/>
                </a:lnSpc>
                <a:spcBef>
                  <a:spcPts val="0"/>
                </a:spcBef>
                <a:spcAft>
                  <a:spcPts val="0"/>
                </a:spcAft>
                <a:buNone/>
              </a:pPr>
              <a:r>
                <a:t/>
              </a:r>
              <a:endParaRPr b="0" i="0" sz="1000" u="none">
                <a:solidFill>
                  <a:schemeClr val="dk1"/>
                </a:solidFill>
                <a:latin typeface="Times New Roman"/>
                <a:ea typeface="Times New Roman"/>
                <a:cs typeface="Times New Roman"/>
                <a:sym typeface="Times New Roman"/>
              </a:endParaRPr>
            </a:p>
          </p:txBody>
        </p:sp>
        <p:sp>
          <p:nvSpPr>
            <p:cNvPr id="467" name="Google Shape;467;p13"/>
            <p:cNvSpPr txBox="1"/>
            <p:nvPr/>
          </p:nvSpPr>
          <p:spPr>
            <a:xfrm>
              <a:off x="4381" y="2400"/>
              <a:ext cx="382"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468" name="Google Shape;468;p13"/>
          <p:cNvGrpSpPr/>
          <p:nvPr/>
        </p:nvGrpSpPr>
        <p:grpSpPr>
          <a:xfrm>
            <a:off x="542925" y="5410200"/>
            <a:ext cx="1063625" cy="381000"/>
            <a:chOff x="0" y="2880"/>
            <a:chExt cx="627" cy="480"/>
          </a:xfrm>
        </p:grpSpPr>
        <p:sp>
          <p:nvSpPr>
            <p:cNvPr id="469" name="Google Shape;469;p13"/>
            <p:cNvSpPr txBox="1"/>
            <p:nvPr/>
          </p:nvSpPr>
          <p:spPr>
            <a:xfrm>
              <a:off x="29" y="2880"/>
              <a:ext cx="569"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1-22-233700-0</a:t>
              </a:r>
              <a:endParaRPr/>
            </a:p>
            <a:p>
              <a:pPr indent="0" lvl="0" marL="0" marR="0" rtl="0" algn="l">
                <a:lnSpc>
                  <a:spcPct val="100000"/>
                </a:lnSpc>
                <a:spcBef>
                  <a:spcPts val="0"/>
                </a:spcBef>
                <a:spcAft>
                  <a:spcPts val="0"/>
                </a:spcAft>
                <a:buNone/>
              </a:pPr>
              <a:r>
                <a:t/>
              </a:r>
              <a:endParaRPr b="0" i="0" sz="1000" u="none">
                <a:solidFill>
                  <a:schemeClr val="dk1"/>
                </a:solidFill>
                <a:latin typeface="Times New Roman"/>
                <a:ea typeface="Times New Roman"/>
                <a:cs typeface="Times New Roman"/>
                <a:sym typeface="Times New Roman"/>
              </a:endParaRPr>
            </a:p>
          </p:txBody>
        </p:sp>
        <p:sp>
          <p:nvSpPr>
            <p:cNvPr id="470" name="Google Shape;470;p13"/>
            <p:cNvSpPr txBox="1"/>
            <p:nvPr/>
          </p:nvSpPr>
          <p:spPr>
            <a:xfrm>
              <a:off x="0" y="2880"/>
              <a:ext cx="627"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471" name="Google Shape;471;p13"/>
          <p:cNvGrpSpPr/>
          <p:nvPr/>
        </p:nvGrpSpPr>
        <p:grpSpPr>
          <a:xfrm>
            <a:off x="1606550" y="5410200"/>
            <a:ext cx="881062" cy="381000"/>
            <a:chOff x="627" y="2880"/>
            <a:chExt cx="598" cy="480"/>
          </a:xfrm>
        </p:grpSpPr>
        <p:sp>
          <p:nvSpPr>
            <p:cNvPr id="472" name="Google Shape;472;p13"/>
            <p:cNvSpPr txBox="1"/>
            <p:nvPr/>
          </p:nvSpPr>
          <p:spPr>
            <a:xfrm>
              <a:off x="656" y="2880"/>
              <a:ext cx="540"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Visual Basic</a:t>
              </a:r>
              <a:endParaRPr/>
            </a:p>
            <a:p>
              <a:pPr indent="0" lvl="0" marL="0" marR="0" rtl="0" algn="l">
                <a:lnSpc>
                  <a:spcPct val="100000"/>
                </a:lnSpc>
                <a:spcBef>
                  <a:spcPts val="0"/>
                </a:spcBef>
                <a:spcAft>
                  <a:spcPts val="0"/>
                </a:spcAft>
                <a:buNone/>
              </a:pPr>
              <a:r>
                <a:t/>
              </a:r>
              <a:endParaRPr b="0" i="0" sz="1000" u="none">
                <a:solidFill>
                  <a:schemeClr val="dk1"/>
                </a:solidFill>
                <a:latin typeface="Times New Roman"/>
                <a:ea typeface="Times New Roman"/>
                <a:cs typeface="Times New Roman"/>
                <a:sym typeface="Times New Roman"/>
              </a:endParaRPr>
            </a:p>
          </p:txBody>
        </p:sp>
        <p:sp>
          <p:nvSpPr>
            <p:cNvPr id="473" name="Google Shape;473;p13"/>
            <p:cNvSpPr txBox="1"/>
            <p:nvPr/>
          </p:nvSpPr>
          <p:spPr>
            <a:xfrm>
              <a:off x="627" y="2880"/>
              <a:ext cx="598"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474" name="Google Shape;474;p13"/>
          <p:cNvGrpSpPr/>
          <p:nvPr/>
        </p:nvGrpSpPr>
        <p:grpSpPr>
          <a:xfrm>
            <a:off x="2484437" y="5410200"/>
            <a:ext cx="706437" cy="381000"/>
            <a:chOff x="4381" y="2880"/>
            <a:chExt cx="382" cy="480"/>
          </a:xfrm>
        </p:grpSpPr>
        <p:sp>
          <p:nvSpPr>
            <p:cNvPr id="475" name="Google Shape;475;p13"/>
            <p:cNvSpPr txBox="1"/>
            <p:nvPr/>
          </p:nvSpPr>
          <p:spPr>
            <a:xfrm>
              <a:off x="4410" y="2880"/>
              <a:ext cx="324"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$25.00</a:t>
              </a:r>
              <a:endParaRPr/>
            </a:p>
            <a:p>
              <a:pPr indent="0" lvl="0" marL="0" marR="0" rtl="0" algn="l">
                <a:lnSpc>
                  <a:spcPct val="100000"/>
                </a:lnSpc>
                <a:spcBef>
                  <a:spcPts val="0"/>
                </a:spcBef>
                <a:spcAft>
                  <a:spcPts val="0"/>
                </a:spcAft>
                <a:buNone/>
              </a:pPr>
              <a:r>
                <a:t/>
              </a:r>
              <a:endParaRPr b="0" i="0" sz="1000" u="none">
                <a:solidFill>
                  <a:schemeClr val="dk1"/>
                </a:solidFill>
                <a:latin typeface="Times New Roman"/>
                <a:ea typeface="Times New Roman"/>
                <a:cs typeface="Times New Roman"/>
                <a:sym typeface="Times New Roman"/>
              </a:endParaRPr>
            </a:p>
          </p:txBody>
        </p:sp>
        <p:sp>
          <p:nvSpPr>
            <p:cNvPr id="476" name="Google Shape;476;p13"/>
            <p:cNvSpPr txBox="1"/>
            <p:nvPr/>
          </p:nvSpPr>
          <p:spPr>
            <a:xfrm>
              <a:off x="4381" y="2880"/>
              <a:ext cx="382"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477" name="Google Shape;477;p13"/>
          <p:cNvGrpSpPr/>
          <p:nvPr/>
        </p:nvGrpSpPr>
        <p:grpSpPr>
          <a:xfrm>
            <a:off x="539750" y="3886200"/>
            <a:ext cx="1063625" cy="381000"/>
            <a:chOff x="0" y="2880"/>
            <a:chExt cx="627" cy="480"/>
          </a:xfrm>
        </p:grpSpPr>
        <p:sp>
          <p:nvSpPr>
            <p:cNvPr id="478" name="Google Shape;478;p13"/>
            <p:cNvSpPr txBox="1"/>
            <p:nvPr/>
          </p:nvSpPr>
          <p:spPr>
            <a:xfrm>
              <a:off x="29" y="2880"/>
              <a:ext cx="569"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ISBN</a:t>
              </a:r>
              <a:endParaRPr/>
            </a:p>
            <a:p>
              <a:pPr indent="0" lvl="0" marL="0" marR="0" rtl="0" algn="l">
                <a:lnSpc>
                  <a:spcPct val="100000"/>
                </a:lnSpc>
                <a:spcBef>
                  <a:spcPts val="0"/>
                </a:spcBef>
                <a:spcAft>
                  <a:spcPts val="0"/>
                </a:spcAft>
                <a:buNone/>
              </a:pPr>
              <a:r>
                <a:t/>
              </a:r>
              <a:endParaRPr b="1" i="0" sz="1200" u="none">
                <a:solidFill>
                  <a:schemeClr val="dk1"/>
                </a:solidFill>
                <a:latin typeface="Times New Roman"/>
                <a:ea typeface="Times New Roman"/>
                <a:cs typeface="Times New Roman"/>
                <a:sym typeface="Times New Roman"/>
              </a:endParaRPr>
            </a:p>
          </p:txBody>
        </p:sp>
        <p:sp>
          <p:nvSpPr>
            <p:cNvPr id="479" name="Google Shape;479;p13"/>
            <p:cNvSpPr txBox="1"/>
            <p:nvPr/>
          </p:nvSpPr>
          <p:spPr>
            <a:xfrm>
              <a:off x="0" y="2880"/>
              <a:ext cx="627"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480" name="Google Shape;480;p13"/>
          <p:cNvGrpSpPr/>
          <p:nvPr/>
        </p:nvGrpSpPr>
        <p:grpSpPr>
          <a:xfrm>
            <a:off x="1603375" y="3886200"/>
            <a:ext cx="881062" cy="381000"/>
            <a:chOff x="627" y="2880"/>
            <a:chExt cx="598" cy="480"/>
          </a:xfrm>
        </p:grpSpPr>
        <p:sp>
          <p:nvSpPr>
            <p:cNvPr id="481" name="Google Shape;481;p13"/>
            <p:cNvSpPr txBox="1"/>
            <p:nvPr/>
          </p:nvSpPr>
          <p:spPr>
            <a:xfrm>
              <a:off x="656" y="2880"/>
              <a:ext cx="540"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Title</a:t>
              </a:r>
              <a:endParaRPr/>
            </a:p>
            <a:p>
              <a:pPr indent="0" lvl="0" marL="0" marR="0" rtl="0" algn="l">
                <a:lnSpc>
                  <a:spcPct val="100000"/>
                </a:lnSpc>
                <a:spcBef>
                  <a:spcPts val="0"/>
                </a:spcBef>
                <a:spcAft>
                  <a:spcPts val="0"/>
                </a:spcAft>
                <a:buNone/>
              </a:pPr>
              <a:r>
                <a:t/>
              </a:r>
              <a:endParaRPr b="1" i="0" sz="1200" u="none">
                <a:solidFill>
                  <a:schemeClr val="dk1"/>
                </a:solidFill>
                <a:latin typeface="Times New Roman"/>
                <a:ea typeface="Times New Roman"/>
                <a:cs typeface="Times New Roman"/>
                <a:sym typeface="Times New Roman"/>
              </a:endParaRPr>
            </a:p>
          </p:txBody>
        </p:sp>
        <p:sp>
          <p:nvSpPr>
            <p:cNvPr id="482" name="Google Shape;482;p13"/>
            <p:cNvSpPr txBox="1"/>
            <p:nvPr/>
          </p:nvSpPr>
          <p:spPr>
            <a:xfrm>
              <a:off x="627" y="2880"/>
              <a:ext cx="598"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483" name="Google Shape;483;p13"/>
          <p:cNvGrpSpPr/>
          <p:nvPr/>
        </p:nvGrpSpPr>
        <p:grpSpPr>
          <a:xfrm>
            <a:off x="2482850" y="3886200"/>
            <a:ext cx="706437" cy="381000"/>
            <a:chOff x="4381" y="2880"/>
            <a:chExt cx="382" cy="480"/>
          </a:xfrm>
        </p:grpSpPr>
        <p:sp>
          <p:nvSpPr>
            <p:cNvPr id="484" name="Google Shape;484;p13"/>
            <p:cNvSpPr txBox="1"/>
            <p:nvPr/>
          </p:nvSpPr>
          <p:spPr>
            <a:xfrm>
              <a:off x="4410" y="2880"/>
              <a:ext cx="324"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Price</a:t>
              </a:r>
              <a:endParaRPr/>
            </a:p>
            <a:p>
              <a:pPr indent="0" lvl="0" marL="0" marR="0" rtl="0" algn="l">
                <a:lnSpc>
                  <a:spcPct val="100000"/>
                </a:lnSpc>
                <a:spcBef>
                  <a:spcPts val="0"/>
                </a:spcBef>
                <a:spcAft>
                  <a:spcPts val="0"/>
                </a:spcAft>
                <a:buNone/>
              </a:pPr>
              <a:r>
                <a:t/>
              </a:r>
              <a:endParaRPr b="1" i="0" sz="1200" u="none">
                <a:solidFill>
                  <a:schemeClr val="dk1"/>
                </a:solidFill>
                <a:latin typeface="Times New Roman"/>
                <a:ea typeface="Times New Roman"/>
                <a:cs typeface="Times New Roman"/>
                <a:sym typeface="Times New Roman"/>
              </a:endParaRPr>
            </a:p>
          </p:txBody>
        </p:sp>
        <p:sp>
          <p:nvSpPr>
            <p:cNvPr id="485" name="Google Shape;485;p13"/>
            <p:cNvSpPr txBox="1"/>
            <p:nvPr/>
          </p:nvSpPr>
          <p:spPr>
            <a:xfrm>
              <a:off x="4381" y="2880"/>
              <a:ext cx="382"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sp>
        <p:nvSpPr>
          <p:cNvPr id="486" name="Google Shape;486;p13"/>
          <p:cNvSpPr txBox="1"/>
          <p:nvPr/>
        </p:nvSpPr>
        <p:spPr>
          <a:xfrm>
            <a:off x="3429000" y="3810000"/>
            <a:ext cx="5334000" cy="2133600"/>
          </a:xfrm>
          <a:prstGeom prst="rect">
            <a:avLst/>
          </a:prstGeom>
          <a:noFill/>
          <a:ln>
            <a:noFill/>
          </a:ln>
        </p:spPr>
        <p:txBody>
          <a:bodyPr anchorCtr="0" anchor="t" bIns="45700" lIns="91425" spcFirstLastPara="1" rIns="91425" wrap="square" tIns="45700">
            <a:noAutofit/>
          </a:bodyPr>
          <a:lstStyle/>
          <a:p>
            <a:pPr indent="-609600" lvl="0" marL="609600" marR="0" rtl="0" algn="just">
              <a:lnSpc>
                <a:spcPct val="100000"/>
              </a:lnSpc>
              <a:spcBef>
                <a:spcPts val="0"/>
              </a:spcBef>
              <a:spcAft>
                <a:spcPts val="0"/>
              </a:spcAft>
              <a:buClr>
                <a:schemeClr val="dk1"/>
              </a:buClr>
              <a:buSzPts val="2000"/>
              <a:buFont typeface="Arimo"/>
              <a:buNone/>
            </a:pPr>
            <a:r>
              <a:rPr b="1" i="0" lang="en-US" sz="2000" u="none">
                <a:solidFill>
                  <a:schemeClr val="dk1"/>
                </a:solidFill>
                <a:latin typeface="Arimo"/>
                <a:ea typeface="Arimo"/>
                <a:cs typeface="Arimo"/>
                <a:sym typeface="Arimo"/>
              </a:rPr>
              <a:t>Table Scheme: {ISBN, Title, Price}</a:t>
            </a:r>
            <a:endParaRPr/>
          </a:p>
          <a:p>
            <a:pPr indent="-609600" lvl="0" marL="609600" marR="0" rtl="0" algn="just">
              <a:lnSpc>
                <a:spcPct val="100000"/>
              </a:lnSpc>
              <a:spcBef>
                <a:spcPts val="400"/>
              </a:spcBef>
              <a:spcAft>
                <a:spcPts val="0"/>
              </a:spcAft>
              <a:buClr>
                <a:schemeClr val="dk1"/>
              </a:buClr>
              <a:buSzPts val="2000"/>
              <a:buFont typeface="Arimo"/>
              <a:buNone/>
            </a:pPr>
            <a:r>
              <a:rPr b="1" i="0" lang="en-US" sz="2000" u="none">
                <a:solidFill>
                  <a:schemeClr val="dk1"/>
                </a:solidFill>
                <a:latin typeface="Arimo"/>
                <a:ea typeface="Arimo"/>
                <a:cs typeface="Arimo"/>
                <a:sym typeface="Arimo"/>
              </a:rPr>
              <a:t>Functional Dependencies: {ISBN} 🡪 {Title}</a:t>
            </a:r>
            <a:endParaRPr/>
          </a:p>
          <a:p>
            <a:pPr indent="-609600" lvl="0" marL="609600" marR="0" rtl="0" algn="just">
              <a:lnSpc>
                <a:spcPct val="100000"/>
              </a:lnSpc>
              <a:spcBef>
                <a:spcPts val="400"/>
              </a:spcBef>
              <a:spcAft>
                <a:spcPts val="0"/>
              </a:spcAft>
              <a:buClr>
                <a:schemeClr val="dk1"/>
              </a:buClr>
              <a:buSzPts val="2000"/>
              <a:buFont typeface="Arimo"/>
              <a:buNone/>
            </a:pPr>
            <a:r>
              <a:rPr b="1" i="0" lang="en-US" sz="2000" u="none">
                <a:solidFill>
                  <a:schemeClr val="dk1"/>
                </a:solidFill>
                <a:latin typeface="Arimo"/>
                <a:ea typeface="Arimo"/>
                <a:cs typeface="Arimo"/>
                <a:sym typeface="Arimo"/>
              </a:rPr>
              <a:t>				    {ISBN} 🡪 {Price}</a:t>
            </a:r>
            <a:endParaRPr/>
          </a:p>
        </p:txBody>
      </p:sp>
    </p:spTree>
  </p:cSld>
  <p:clrMapOvr>
    <a:masterClrMapping/>
  </p:clrMapOvr>
  <p:transition spd="slow">
    <p:fade thruBlk="1"/>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14"/>
          <p:cNvSpPr txBox="1"/>
          <p:nvPr>
            <p:ph idx="1" type="body"/>
          </p:nvPr>
        </p:nvSpPr>
        <p:spPr>
          <a:xfrm>
            <a:off x="304800" y="1143000"/>
            <a:ext cx="8001000" cy="457200"/>
          </a:xfrm>
          <a:prstGeom prst="rect">
            <a:avLst/>
          </a:prstGeom>
          <a:noFill/>
          <a:ln>
            <a:noFill/>
          </a:ln>
        </p:spPr>
        <p:txBody>
          <a:bodyPr anchorCtr="0" anchor="t" bIns="45700" lIns="91425" spcFirstLastPara="1" rIns="91425" wrap="square" tIns="45700">
            <a:noAutofit/>
          </a:bodyPr>
          <a:lstStyle/>
          <a:p>
            <a:pPr indent="-609600" lvl="0" marL="609600" rtl="0" algn="just">
              <a:lnSpc>
                <a:spcPct val="100000"/>
              </a:lnSpc>
              <a:spcBef>
                <a:spcPts val="0"/>
              </a:spcBef>
              <a:spcAft>
                <a:spcPts val="0"/>
              </a:spcAft>
              <a:buClr>
                <a:srgbClr val="CC0000"/>
              </a:buClr>
              <a:buSzPts val="2400"/>
              <a:buFont typeface="Arimo"/>
              <a:buNone/>
            </a:pPr>
            <a:r>
              <a:rPr b="1" i="0" lang="en-US" sz="2400" u="none">
                <a:solidFill>
                  <a:srgbClr val="CC0000"/>
                </a:solidFill>
                <a:latin typeface="Arimo"/>
                <a:ea typeface="Arimo"/>
                <a:cs typeface="Arimo"/>
                <a:sym typeface="Arimo"/>
              </a:rPr>
              <a:t>Example 2</a:t>
            </a:r>
            <a:endParaRPr/>
          </a:p>
        </p:txBody>
      </p:sp>
      <p:sp>
        <p:nvSpPr>
          <p:cNvPr id="493" name="Google Shape;493;p14"/>
          <p:cNvSpPr txBox="1"/>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CC0000"/>
              </a:buClr>
              <a:buSzPts val="4400"/>
              <a:buFont typeface="Arial"/>
              <a:buNone/>
            </a:pPr>
            <a:r>
              <a:rPr b="1" i="0" lang="en-US" sz="4400" u="none">
                <a:solidFill>
                  <a:srgbClr val="CC0000"/>
                </a:solidFill>
                <a:latin typeface="Arial"/>
                <a:ea typeface="Arial"/>
                <a:cs typeface="Arial"/>
                <a:sym typeface="Arial"/>
              </a:rPr>
              <a:t>Functional Dependencies</a:t>
            </a:r>
            <a:endParaRPr/>
          </a:p>
        </p:txBody>
      </p:sp>
      <p:grpSp>
        <p:nvGrpSpPr>
          <p:cNvPr id="494" name="Google Shape;494;p14"/>
          <p:cNvGrpSpPr/>
          <p:nvPr/>
        </p:nvGrpSpPr>
        <p:grpSpPr>
          <a:xfrm>
            <a:off x="228600" y="1981200"/>
            <a:ext cx="679450" cy="304800"/>
            <a:chOff x="0" y="0"/>
            <a:chExt cx="627" cy="480"/>
          </a:xfrm>
        </p:grpSpPr>
        <p:sp>
          <p:nvSpPr>
            <p:cNvPr id="495" name="Google Shape;495;p14"/>
            <p:cNvSpPr txBox="1"/>
            <p:nvPr/>
          </p:nvSpPr>
          <p:spPr>
            <a:xfrm>
              <a:off x="29" y="0"/>
              <a:ext cx="569"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1</a:t>
              </a:r>
              <a:endParaRPr/>
            </a:p>
            <a:p>
              <a:pPr indent="0" lvl="0" marL="0" marR="0" rtl="0" algn="l">
                <a:lnSpc>
                  <a:spcPct val="100000"/>
                </a:lnSpc>
                <a:spcBef>
                  <a:spcPts val="0"/>
                </a:spcBef>
                <a:spcAft>
                  <a:spcPts val="0"/>
                </a:spcAft>
                <a:buNone/>
              </a:pPr>
              <a:r>
                <a:t/>
              </a:r>
              <a:endParaRPr b="0" i="0" sz="1000" u="none">
                <a:solidFill>
                  <a:schemeClr val="dk1"/>
                </a:solidFill>
                <a:latin typeface="Times New Roman"/>
                <a:ea typeface="Times New Roman"/>
                <a:cs typeface="Times New Roman"/>
                <a:sym typeface="Times New Roman"/>
              </a:endParaRPr>
            </a:p>
          </p:txBody>
        </p:sp>
        <p:sp>
          <p:nvSpPr>
            <p:cNvPr id="496" name="Google Shape;496;p14"/>
            <p:cNvSpPr txBox="1"/>
            <p:nvPr/>
          </p:nvSpPr>
          <p:spPr>
            <a:xfrm>
              <a:off x="0" y="0"/>
              <a:ext cx="627"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497" name="Google Shape;497;p14"/>
          <p:cNvGrpSpPr/>
          <p:nvPr/>
        </p:nvGrpSpPr>
        <p:grpSpPr>
          <a:xfrm>
            <a:off x="901700" y="1981200"/>
            <a:ext cx="987425" cy="304800"/>
            <a:chOff x="627" y="0"/>
            <a:chExt cx="598" cy="480"/>
          </a:xfrm>
        </p:grpSpPr>
        <p:sp>
          <p:nvSpPr>
            <p:cNvPr id="498" name="Google Shape;498;p14"/>
            <p:cNvSpPr txBox="1"/>
            <p:nvPr/>
          </p:nvSpPr>
          <p:spPr>
            <a:xfrm>
              <a:off x="656" y="0"/>
              <a:ext cx="540"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Big House</a:t>
              </a:r>
              <a:endParaRPr/>
            </a:p>
            <a:p>
              <a:pPr indent="0" lvl="0" marL="0" marR="0" rtl="0" algn="l">
                <a:lnSpc>
                  <a:spcPct val="100000"/>
                </a:lnSpc>
                <a:spcBef>
                  <a:spcPts val="0"/>
                </a:spcBef>
                <a:spcAft>
                  <a:spcPts val="0"/>
                </a:spcAft>
                <a:buNone/>
              </a:pPr>
              <a:r>
                <a:t/>
              </a:r>
              <a:endParaRPr b="0" i="0" sz="1000" u="none">
                <a:solidFill>
                  <a:schemeClr val="dk1"/>
                </a:solidFill>
                <a:latin typeface="Times New Roman"/>
                <a:ea typeface="Times New Roman"/>
                <a:cs typeface="Times New Roman"/>
                <a:sym typeface="Times New Roman"/>
              </a:endParaRPr>
            </a:p>
          </p:txBody>
        </p:sp>
        <p:sp>
          <p:nvSpPr>
            <p:cNvPr id="499" name="Google Shape;499;p14"/>
            <p:cNvSpPr txBox="1"/>
            <p:nvPr/>
          </p:nvSpPr>
          <p:spPr>
            <a:xfrm>
              <a:off x="627" y="0"/>
              <a:ext cx="598"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500" name="Google Shape;500;p14"/>
          <p:cNvGrpSpPr/>
          <p:nvPr/>
        </p:nvGrpSpPr>
        <p:grpSpPr>
          <a:xfrm>
            <a:off x="1889125" y="1981200"/>
            <a:ext cx="1143000" cy="304800"/>
            <a:chOff x="4381" y="0"/>
            <a:chExt cx="382" cy="480"/>
          </a:xfrm>
        </p:grpSpPr>
        <p:sp>
          <p:nvSpPr>
            <p:cNvPr id="501" name="Google Shape;501;p14"/>
            <p:cNvSpPr txBox="1"/>
            <p:nvPr/>
          </p:nvSpPr>
          <p:spPr>
            <a:xfrm>
              <a:off x="4410" y="0"/>
              <a:ext cx="324"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999-999-9999</a:t>
              </a:r>
              <a:endParaRPr/>
            </a:p>
          </p:txBody>
        </p:sp>
        <p:sp>
          <p:nvSpPr>
            <p:cNvPr id="502" name="Google Shape;502;p14"/>
            <p:cNvSpPr txBox="1"/>
            <p:nvPr/>
          </p:nvSpPr>
          <p:spPr>
            <a:xfrm>
              <a:off x="4381" y="0"/>
              <a:ext cx="382"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503" name="Google Shape;503;p14"/>
          <p:cNvGrpSpPr/>
          <p:nvPr/>
        </p:nvGrpSpPr>
        <p:grpSpPr>
          <a:xfrm>
            <a:off x="228600" y="2286000"/>
            <a:ext cx="679450" cy="304800"/>
            <a:chOff x="0" y="1440"/>
            <a:chExt cx="627" cy="480"/>
          </a:xfrm>
        </p:grpSpPr>
        <p:sp>
          <p:nvSpPr>
            <p:cNvPr id="504" name="Google Shape;504;p14"/>
            <p:cNvSpPr txBox="1"/>
            <p:nvPr/>
          </p:nvSpPr>
          <p:spPr>
            <a:xfrm>
              <a:off x="29" y="1440"/>
              <a:ext cx="569"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2</a:t>
              </a:r>
              <a:endParaRPr/>
            </a:p>
            <a:p>
              <a:pPr indent="0" lvl="0" marL="0" marR="0" rtl="0" algn="l">
                <a:lnSpc>
                  <a:spcPct val="100000"/>
                </a:lnSpc>
                <a:spcBef>
                  <a:spcPts val="0"/>
                </a:spcBef>
                <a:spcAft>
                  <a:spcPts val="0"/>
                </a:spcAft>
                <a:buNone/>
              </a:pPr>
              <a:r>
                <a:t/>
              </a:r>
              <a:endParaRPr b="0" i="0" sz="1000" u="none">
                <a:solidFill>
                  <a:schemeClr val="dk1"/>
                </a:solidFill>
                <a:latin typeface="Times New Roman"/>
                <a:ea typeface="Times New Roman"/>
                <a:cs typeface="Times New Roman"/>
                <a:sym typeface="Times New Roman"/>
              </a:endParaRPr>
            </a:p>
          </p:txBody>
        </p:sp>
        <p:sp>
          <p:nvSpPr>
            <p:cNvPr id="505" name="Google Shape;505;p14"/>
            <p:cNvSpPr txBox="1"/>
            <p:nvPr/>
          </p:nvSpPr>
          <p:spPr>
            <a:xfrm>
              <a:off x="0" y="1440"/>
              <a:ext cx="627"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506" name="Google Shape;506;p14"/>
          <p:cNvGrpSpPr/>
          <p:nvPr/>
        </p:nvGrpSpPr>
        <p:grpSpPr>
          <a:xfrm>
            <a:off x="901700" y="2286000"/>
            <a:ext cx="987425" cy="304800"/>
            <a:chOff x="627" y="1440"/>
            <a:chExt cx="598" cy="480"/>
          </a:xfrm>
        </p:grpSpPr>
        <p:sp>
          <p:nvSpPr>
            <p:cNvPr id="507" name="Google Shape;507;p14"/>
            <p:cNvSpPr txBox="1"/>
            <p:nvPr/>
          </p:nvSpPr>
          <p:spPr>
            <a:xfrm>
              <a:off x="656" y="1440"/>
              <a:ext cx="540"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Small House</a:t>
              </a:r>
              <a:endParaRPr/>
            </a:p>
            <a:p>
              <a:pPr indent="0" lvl="0" marL="0" marR="0" rtl="0" algn="l">
                <a:lnSpc>
                  <a:spcPct val="100000"/>
                </a:lnSpc>
                <a:spcBef>
                  <a:spcPts val="0"/>
                </a:spcBef>
                <a:spcAft>
                  <a:spcPts val="0"/>
                </a:spcAft>
                <a:buNone/>
              </a:pPr>
              <a:r>
                <a:t/>
              </a:r>
              <a:endParaRPr b="0" i="0" sz="1000" u="none">
                <a:solidFill>
                  <a:schemeClr val="dk1"/>
                </a:solidFill>
                <a:latin typeface="Times New Roman"/>
                <a:ea typeface="Times New Roman"/>
                <a:cs typeface="Times New Roman"/>
                <a:sym typeface="Times New Roman"/>
              </a:endParaRPr>
            </a:p>
          </p:txBody>
        </p:sp>
        <p:sp>
          <p:nvSpPr>
            <p:cNvPr id="508" name="Google Shape;508;p14"/>
            <p:cNvSpPr txBox="1"/>
            <p:nvPr/>
          </p:nvSpPr>
          <p:spPr>
            <a:xfrm>
              <a:off x="627" y="1440"/>
              <a:ext cx="598"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509" name="Google Shape;509;p14"/>
          <p:cNvGrpSpPr/>
          <p:nvPr/>
        </p:nvGrpSpPr>
        <p:grpSpPr>
          <a:xfrm>
            <a:off x="1889125" y="2286000"/>
            <a:ext cx="1143000" cy="304800"/>
            <a:chOff x="4381" y="1440"/>
            <a:chExt cx="382" cy="480"/>
          </a:xfrm>
        </p:grpSpPr>
        <p:sp>
          <p:nvSpPr>
            <p:cNvPr id="510" name="Google Shape;510;p14"/>
            <p:cNvSpPr txBox="1"/>
            <p:nvPr/>
          </p:nvSpPr>
          <p:spPr>
            <a:xfrm>
              <a:off x="4410" y="1440"/>
              <a:ext cx="324"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123-456-7890</a:t>
              </a:r>
              <a:endParaRPr/>
            </a:p>
            <a:p>
              <a:pPr indent="0" lvl="0" marL="0" marR="0" rtl="0" algn="l">
                <a:lnSpc>
                  <a:spcPct val="100000"/>
                </a:lnSpc>
                <a:spcBef>
                  <a:spcPts val="0"/>
                </a:spcBef>
                <a:spcAft>
                  <a:spcPts val="0"/>
                </a:spcAft>
                <a:buNone/>
              </a:pPr>
              <a:r>
                <a:t/>
              </a:r>
              <a:endParaRPr b="0" i="0" sz="1000" u="none">
                <a:solidFill>
                  <a:schemeClr val="dk1"/>
                </a:solidFill>
                <a:latin typeface="Times New Roman"/>
                <a:ea typeface="Times New Roman"/>
                <a:cs typeface="Times New Roman"/>
                <a:sym typeface="Times New Roman"/>
              </a:endParaRPr>
            </a:p>
          </p:txBody>
        </p:sp>
        <p:sp>
          <p:nvSpPr>
            <p:cNvPr id="511" name="Google Shape;511;p14"/>
            <p:cNvSpPr txBox="1"/>
            <p:nvPr/>
          </p:nvSpPr>
          <p:spPr>
            <a:xfrm>
              <a:off x="4381" y="1440"/>
              <a:ext cx="382"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512" name="Google Shape;512;p14"/>
          <p:cNvGrpSpPr/>
          <p:nvPr/>
        </p:nvGrpSpPr>
        <p:grpSpPr>
          <a:xfrm>
            <a:off x="228600" y="2590800"/>
            <a:ext cx="679450" cy="304800"/>
            <a:chOff x="0" y="2400"/>
            <a:chExt cx="627" cy="480"/>
          </a:xfrm>
        </p:grpSpPr>
        <p:sp>
          <p:nvSpPr>
            <p:cNvPr id="513" name="Google Shape;513;p14"/>
            <p:cNvSpPr txBox="1"/>
            <p:nvPr/>
          </p:nvSpPr>
          <p:spPr>
            <a:xfrm>
              <a:off x="29" y="2400"/>
              <a:ext cx="569"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3</a:t>
              </a:r>
              <a:endParaRPr/>
            </a:p>
            <a:p>
              <a:pPr indent="0" lvl="0" marL="0" marR="0" rtl="0" algn="l">
                <a:lnSpc>
                  <a:spcPct val="100000"/>
                </a:lnSpc>
                <a:spcBef>
                  <a:spcPts val="0"/>
                </a:spcBef>
                <a:spcAft>
                  <a:spcPts val="0"/>
                </a:spcAft>
                <a:buNone/>
              </a:pPr>
              <a:r>
                <a:t/>
              </a:r>
              <a:endParaRPr b="0" i="0" sz="1000" u="none">
                <a:solidFill>
                  <a:schemeClr val="dk1"/>
                </a:solidFill>
                <a:latin typeface="Times New Roman"/>
                <a:ea typeface="Times New Roman"/>
                <a:cs typeface="Times New Roman"/>
                <a:sym typeface="Times New Roman"/>
              </a:endParaRPr>
            </a:p>
          </p:txBody>
        </p:sp>
        <p:sp>
          <p:nvSpPr>
            <p:cNvPr id="514" name="Google Shape;514;p14"/>
            <p:cNvSpPr txBox="1"/>
            <p:nvPr/>
          </p:nvSpPr>
          <p:spPr>
            <a:xfrm>
              <a:off x="0" y="2400"/>
              <a:ext cx="627"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515" name="Google Shape;515;p14"/>
          <p:cNvGrpSpPr/>
          <p:nvPr/>
        </p:nvGrpSpPr>
        <p:grpSpPr>
          <a:xfrm>
            <a:off x="901700" y="2590800"/>
            <a:ext cx="987425" cy="304800"/>
            <a:chOff x="627" y="2400"/>
            <a:chExt cx="598" cy="480"/>
          </a:xfrm>
        </p:grpSpPr>
        <p:sp>
          <p:nvSpPr>
            <p:cNvPr id="516" name="Google Shape;516;p14"/>
            <p:cNvSpPr txBox="1"/>
            <p:nvPr/>
          </p:nvSpPr>
          <p:spPr>
            <a:xfrm>
              <a:off x="656" y="2400"/>
              <a:ext cx="540"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Alpha Press</a:t>
              </a:r>
              <a:endParaRPr/>
            </a:p>
            <a:p>
              <a:pPr indent="0" lvl="0" marL="0" marR="0" rtl="0" algn="l">
                <a:lnSpc>
                  <a:spcPct val="100000"/>
                </a:lnSpc>
                <a:spcBef>
                  <a:spcPts val="0"/>
                </a:spcBef>
                <a:spcAft>
                  <a:spcPts val="0"/>
                </a:spcAft>
                <a:buNone/>
              </a:pPr>
              <a:r>
                <a:t/>
              </a:r>
              <a:endParaRPr b="0" i="0" sz="1000" u="none">
                <a:solidFill>
                  <a:schemeClr val="dk1"/>
                </a:solidFill>
                <a:latin typeface="Times New Roman"/>
                <a:ea typeface="Times New Roman"/>
                <a:cs typeface="Times New Roman"/>
                <a:sym typeface="Times New Roman"/>
              </a:endParaRPr>
            </a:p>
          </p:txBody>
        </p:sp>
        <p:sp>
          <p:nvSpPr>
            <p:cNvPr id="517" name="Google Shape;517;p14"/>
            <p:cNvSpPr txBox="1"/>
            <p:nvPr/>
          </p:nvSpPr>
          <p:spPr>
            <a:xfrm>
              <a:off x="627" y="2400"/>
              <a:ext cx="598"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518" name="Google Shape;518;p14"/>
          <p:cNvGrpSpPr/>
          <p:nvPr/>
        </p:nvGrpSpPr>
        <p:grpSpPr>
          <a:xfrm>
            <a:off x="1889125" y="2590800"/>
            <a:ext cx="1143000" cy="304800"/>
            <a:chOff x="4381" y="2400"/>
            <a:chExt cx="382" cy="480"/>
          </a:xfrm>
        </p:grpSpPr>
        <p:sp>
          <p:nvSpPr>
            <p:cNvPr id="519" name="Google Shape;519;p14"/>
            <p:cNvSpPr txBox="1"/>
            <p:nvPr/>
          </p:nvSpPr>
          <p:spPr>
            <a:xfrm>
              <a:off x="4410" y="2400"/>
              <a:ext cx="324"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111-111-1111</a:t>
              </a:r>
              <a:endParaRPr/>
            </a:p>
            <a:p>
              <a:pPr indent="0" lvl="0" marL="0" marR="0" rtl="0" algn="l">
                <a:lnSpc>
                  <a:spcPct val="100000"/>
                </a:lnSpc>
                <a:spcBef>
                  <a:spcPts val="0"/>
                </a:spcBef>
                <a:spcAft>
                  <a:spcPts val="0"/>
                </a:spcAft>
                <a:buNone/>
              </a:pPr>
              <a:r>
                <a:t/>
              </a:r>
              <a:endParaRPr b="0" i="0" sz="1000" u="none">
                <a:solidFill>
                  <a:schemeClr val="dk1"/>
                </a:solidFill>
                <a:latin typeface="Times New Roman"/>
                <a:ea typeface="Times New Roman"/>
                <a:cs typeface="Times New Roman"/>
                <a:sym typeface="Times New Roman"/>
              </a:endParaRPr>
            </a:p>
          </p:txBody>
        </p:sp>
        <p:sp>
          <p:nvSpPr>
            <p:cNvPr id="520" name="Google Shape;520;p14"/>
            <p:cNvSpPr txBox="1"/>
            <p:nvPr/>
          </p:nvSpPr>
          <p:spPr>
            <a:xfrm>
              <a:off x="4381" y="2400"/>
              <a:ext cx="382"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521" name="Google Shape;521;p14"/>
          <p:cNvGrpSpPr/>
          <p:nvPr/>
        </p:nvGrpSpPr>
        <p:grpSpPr>
          <a:xfrm>
            <a:off x="215900" y="1676400"/>
            <a:ext cx="679450" cy="304800"/>
            <a:chOff x="0" y="2880"/>
            <a:chExt cx="627" cy="480"/>
          </a:xfrm>
        </p:grpSpPr>
        <p:sp>
          <p:nvSpPr>
            <p:cNvPr id="522" name="Google Shape;522;p14"/>
            <p:cNvSpPr txBox="1"/>
            <p:nvPr/>
          </p:nvSpPr>
          <p:spPr>
            <a:xfrm>
              <a:off x="29" y="2880"/>
              <a:ext cx="569"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PubID</a:t>
              </a:r>
              <a:endParaRPr/>
            </a:p>
            <a:p>
              <a:pPr indent="0" lvl="0" marL="0" marR="0" rtl="0" algn="l">
                <a:lnSpc>
                  <a:spcPct val="100000"/>
                </a:lnSpc>
                <a:spcBef>
                  <a:spcPts val="0"/>
                </a:spcBef>
                <a:spcAft>
                  <a:spcPts val="0"/>
                </a:spcAft>
                <a:buNone/>
              </a:pPr>
              <a:r>
                <a:t/>
              </a:r>
              <a:endParaRPr b="1" i="0" sz="1200" u="none">
                <a:solidFill>
                  <a:schemeClr val="dk1"/>
                </a:solidFill>
                <a:latin typeface="Times New Roman"/>
                <a:ea typeface="Times New Roman"/>
                <a:cs typeface="Times New Roman"/>
                <a:sym typeface="Times New Roman"/>
              </a:endParaRPr>
            </a:p>
          </p:txBody>
        </p:sp>
        <p:sp>
          <p:nvSpPr>
            <p:cNvPr id="523" name="Google Shape;523;p14"/>
            <p:cNvSpPr txBox="1"/>
            <p:nvPr/>
          </p:nvSpPr>
          <p:spPr>
            <a:xfrm>
              <a:off x="0" y="2880"/>
              <a:ext cx="627"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524" name="Google Shape;524;p14"/>
          <p:cNvGrpSpPr/>
          <p:nvPr/>
        </p:nvGrpSpPr>
        <p:grpSpPr>
          <a:xfrm>
            <a:off x="898525" y="1676400"/>
            <a:ext cx="987425" cy="304800"/>
            <a:chOff x="627" y="2880"/>
            <a:chExt cx="598" cy="480"/>
          </a:xfrm>
        </p:grpSpPr>
        <p:sp>
          <p:nvSpPr>
            <p:cNvPr id="525" name="Google Shape;525;p14"/>
            <p:cNvSpPr txBox="1"/>
            <p:nvPr/>
          </p:nvSpPr>
          <p:spPr>
            <a:xfrm>
              <a:off x="656" y="2880"/>
              <a:ext cx="540"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PubName</a:t>
              </a:r>
              <a:endParaRPr/>
            </a:p>
            <a:p>
              <a:pPr indent="0" lvl="0" marL="0" marR="0" rtl="0" algn="l">
                <a:lnSpc>
                  <a:spcPct val="100000"/>
                </a:lnSpc>
                <a:spcBef>
                  <a:spcPts val="0"/>
                </a:spcBef>
                <a:spcAft>
                  <a:spcPts val="0"/>
                </a:spcAft>
                <a:buNone/>
              </a:pPr>
              <a:r>
                <a:t/>
              </a:r>
              <a:endParaRPr b="1" i="0" sz="1200" u="none">
                <a:solidFill>
                  <a:schemeClr val="dk1"/>
                </a:solidFill>
                <a:latin typeface="Times New Roman"/>
                <a:ea typeface="Times New Roman"/>
                <a:cs typeface="Times New Roman"/>
                <a:sym typeface="Times New Roman"/>
              </a:endParaRPr>
            </a:p>
          </p:txBody>
        </p:sp>
        <p:sp>
          <p:nvSpPr>
            <p:cNvPr id="526" name="Google Shape;526;p14"/>
            <p:cNvSpPr txBox="1"/>
            <p:nvPr/>
          </p:nvSpPr>
          <p:spPr>
            <a:xfrm>
              <a:off x="627" y="2880"/>
              <a:ext cx="598"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527" name="Google Shape;527;p14"/>
          <p:cNvGrpSpPr/>
          <p:nvPr/>
        </p:nvGrpSpPr>
        <p:grpSpPr>
          <a:xfrm>
            <a:off x="1887537" y="1676400"/>
            <a:ext cx="1143000" cy="304800"/>
            <a:chOff x="4381" y="2880"/>
            <a:chExt cx="382" cy="480"/>
          </a:xfrm>
        </p:grpSpPr>
        <p:sp>
          <p:nvSpPr>
            <p:cNvPr id="528" name="Google Shape;528;p14"/>
            <p:cNvSpPr txBox="1"/>
            <p:nvPr/>
          </p:nvSpPr>
          <p:spPr>
            <a:xfrm>
              <a:off x="4410" y="2880"/>
              <a:ext cx="324"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PubPhone</a:t>
              </a:r>
              <a:endParaRPr/>
            </a:p>
            <a:p>
              <a:pPr indent="0" lvl="0" marL="0" marR="0" rtl="0" algn="l">
                <a:lnSpc>
                  <a:spcPct val="100000"/>
                </a:lnSpc>
                <a:spcBef>
                  <a:spcPts val="0"/>
                </a:spcBef>
                <a:spcAft>
                  <a:spcPts val="0"/>
                </a:spcAft>
                <a:buNone/>
              </a:pPr>
              <a:r>
                <a:t/>
              </a:r>
              <a:endParaRPr b="1" i="0" sz="1200" u="none">
                <a:solidFill>
                  <a:schemeClr val="dk1"/>
                </a:solidFill>
                <a:latin typeface="Times New Roman"/>
                <a:ea typeface="Times New Roman"/>
                <a:cs typeface="Times New Roman"/>
                <a:sym typeface="Times New Roman"/>
              </a:endParaRPr>
            </a:p>
          </p:txBody>
        </p:sp>
        <p:sp>
          <p:nvSpPr>
            <p:cNvPr id="529" name="Google Shape;529;p14"/>
            <p:cNvSpPr txBox="1"/>
            <p:nvPr/>
          </p:nvSpPr>
          <p:spPr>
            <a:xfrm>
              <a:off x="4381" y="2880"/>
              <a:ext cx="382"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sp>
        <p:nvSpPr>
          <p:cNvPr id="530" name="Google Shape;530;p14"/>
          <p:cNvSpPr txBox="1"/>
          <p:nvPr/>
        </p:nvSpPr>
        <p:spPr>
          <a:xfrm>
            <a:off x="3200400" y="1524000"/>
            <a:ext cx="5791200" cy="1600200"/>
          </a:xfrm>
          <a:prstGeom prst="rect">
            <a:avLst/>
          </a:prstGeom>
          <a:noFill/>
          <a:ln>
            <a:noFill/>
          </a:ln>
        </p:spPr>
        <p:txBody>
          <a:bodyPr anchorCtr="0" anchor="t" bIns="45700" lIns="91425" spcFirstLastPara="1" rIns="91425" wrap="square" tIns="45700">
            <a:noAutofit/>
          </a:bodyPr>
          <a:lstStyle/>
          <a:p>
            <a:pPr indent="-609600" lvl="0" marL="609600" marR="0" rtl="0" algn="just">
              <a:lnSpc>
                <a:spcPct val="100000"/>
              </a:lnSpc>
              <a:spcBef>
                <a:spcPts val="0"/>
              </a:spcBef>
              <a:spcAft>
                <a:spcPts val="0"/>
              </a:spcAft>
              <a:buClr>
                <a:schemeClr val="dk1"/>
              </a:buClr>
              <a:buSzPts val="2000"/>
              <a:buFont typeface="Arimo"/>
              <a:buNone/>
            </a:pPr>
            <a:r>
              <a:rPr b="1" i="0" lang="en-US" sz="2000" u="none">
                <a:solidFill>
                  <a:schemeClr val="dk1"/>
                </a:solidFill>
                <a:latin typeface="Arimo"/>
                <a:ea typeface="Arimo"/>
                <a:cs typeface="Arimo"/>
                <a:sym typeface="Arimo"/>
              </a:rPr>
              <a:t>Table Scheme: {PubID, PubName, PubPhone}</a:t>
            </a:r>
            <a:endParaRPr/>
          </a:p>
          <a:p>
            <a:pPr indent="-609600" lvl="0" marL="609600" marR="0" rtl="0" algn="just">
              <a:lnSpc>
                <a:spcPct val="100000"/>
              </a:lnSpc>
              <a:spcBef>
                <a:spcPts val="400"/>
              </a:spcBef>
              <a:spcAft>
                <a:spcPts val="0"/>
              </a:spcAft>
              <a:buClr>
                <a:schemeClr val="dk1"/>
              </a:buClr>
              <a:buSzPts val="2000"/>
              <a:buFont typeface="Arimo"/>
              <a:buNone/>
            </a:pPr>
            <a:r>
              <a:rPr b="1" i="0" lang="en-US" sz="2000" u="none">
                <a:solidFill>
                  <a:schemeClr val="dk1"/>
                </a:solidFill>
                <a:latin typeface="Arimo"/>
                <a:ea typeface="Arimo"/>
                <a:cs typeface="Arimo"/>
                <a:sym typeface="Arimo"/>
              </a:rPr>
              <a:t>Functional Dependencies: {PubId} 🡪 {PubPhone}</a:t>
            </a:r>
            <a:endParaRPr/>
          </a:p>
          <a:p>
            <a:pPr indent="-609600" lvl="0" marL="609600" marR="0" rtl="0" algn="just">
              <a:lnSpc>
                <a:spcPct val="100000"/>
              </a:lnSpc>
              <a:spcBef>
                <a:spcPts val="400"/>
              </a:spcBef>
              <a:spcAft>
                <a:spcPts val="0"/>
              </a:spcAft>
              <a:buClr>
                <a:schemeClr val="dk1"/>
              </a:buClr>
              <a:buSzPts val="2000"/>
              <a:buFont typeface="Arimo"/>
              <a:buNone/>
            </a:pPr>
            <a:r>
              <a:rPr b="1" i="0" lang="en-US" sz="2000" u="none">
                <a:solidFill>
                  <a:schemeClr val="dk1"/>
                </a:solidFill>
                <a:latin typeface="Arimo"/>
                <a:ea typeface="Arimo"/>
                <a:cs typeface="Arimo"/>
                <a:sym typeface="Arimo"/>
              </a:rPr>
              <a:t>				    {PubId} 🡪 {PubName}</a:t>
            </a:r>
            <a:endParaRPr/>
          </a:p>
          <a:p>
            <a:pPr indent="-609600" lvl="0" marL="609600" marR="0" rtl="0" algn="just">
              <a:lnSpc>
                <a:spcPct val="100000"/>
              </a:lnSpc>
              <a:spcBef>
                <a:spcPts val="400"/>
              </a:spcBef>
              <a:spcAft>
                <a:spcPts val="0"/>
              </a:spcAft>
              <a:buClr>
                <a:schemeClr val="dk1"/>
              </a:buClr>
              <a:buSzPts val="2000"/>
              <a:buFont typeface="Arimo"/>
              <a:buNone/>
            </a:pPr>
            <a:r>
              <a:rPr b="1" i="0" lang="en-US" sz="2000" u="none">
                <a:solidFill>
                  <a:schemeClr val="dk1"/>
                </a:solidFill>
                <a:latin typeface="Arimo"/>
                <a:ea typeface="Arimo"/>
                <a:cs typeface="Arimo"/>
                <a:sym typeface="Arimo"/>
              </a:rPr>
              <a:t>		     {PubName, PubPhone} 🡪 {PubID}</a:t>
            </a:r>
            <a:endParaRPr/>
          </a:p>
        </p:txBody>
      </p:sp>
      <p:grpSp>
        <p:nvGrpSpPr>
          <p:cNvPr id="531" name="Google Shape;531;p14"/>
          <p:cNvGrpSpPr/>
          <p:nvPr/>
        </p:nvGrpSpPr>
        <p:grpSpPr>
          <a:xfrm>
            <a:off x="382587" y="3886200"/>
            <a:ext cx="663575" cy="304800"/>
            <a:chOff x="0" y="2880"/>
            <a:chExt cx="627" cy="480"/>
          </a:xfrm>
        </p:grpSpPr>
        <p:sp>
          <p:nvSpPr>
            <p:cNvPr id="532" name="Google Shape;532;p14"/>
            <p:cNvSpPr txBox="1"/>
            <p:nvPr/>
          </p:nvSpPr>
          <p:spPr>
            <a:xfrm>
              <a:off x="29" y="2880"/>
              <a:ext cx="569"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AuID</a:t>
              </a:r>
              <a:endParaRPr/>
            </a:p>
            <a:p>
              <a:pPr indent="0" lvl="0" marL="0" marR="0" rtl="0" algn="l">
                <a:lnSpc>
                  <a:spcPct val="100000"/>
                </a:lnSpc>
                <a:spcBef>
                  <a:spcPts val="0"/>
                </a:spcBef>
                <a:spcAft>
                  <a:spcPts val="0"/>
                </a:spcAft>
                <a:buNone/>
              </a:pPr>
              <a:r>
                <a:t/>
              </a:r>
              <a:endParaRPr b="1" i="0" sz="1200" u="none">
                <a:solidFill>
                  <a:schemeClr val="dk1"/>
                </a:solidFill>
                <a:latin typeface="Times New Roman"/>
                <a:ea typeface="Times New Roman"/>
                <a:cs typeface="Times New Roman"/>
                <a:sym typeface="Times New Roman"/>
              </a:endParaRPr>
            </a:p>
          </p:txBody>
        </p:sp>
        <p:sp>
          <p:nvSpPr>
            <p:cNvPr id="533" name="Google Shape;533;p14"/>
            <p:cNvSpPr txBox="1"/>
            <p:nvPr/>
          </p:nvSpPr>
          <p:spPr>
            <a:xfrm>
              <a:off x="0" y="2880"/>
              <a:ext cx="627"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534" name="Google Shape;534;p14"/>
          <p:cNvGrpSpPr/>
          <p:nvPr/>
        </p:nvGrpSpPr>
        <p:grpSpPr>
          <a:xfrm>
            <a:off x="1047750" y="3886200"/>
            <a:ext cx="911225" cy="304800"/>
            <a:chOff x="1549" y="2880"/>
            <a:chExt cx="548" cy="480"/>
          </a:xfrm>
        </p:grpSpPr>
        <p:sp>
          <p:nvSpPr>
            <p:cNvPr id="535" name="Google Shape;535;p14"/>
            <p:cNvSpPr txBox="1"/>
            <p:nvPr/>
          </p:nvSpPr>
          <p:spPr>
            <a:xfrm>
              <a:off x="1578" y="2880"/>
              <a:ext cx="490"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AuName</a:t>
              </a:r>
              <a:endParaRPr/>
            </a:p>
            <a:p>
              <a:pPr indent="0" lvl="0" marL="0" marR="0" rtl="0" algn="l">
                <a:lnSpc>
                  <a:spcPct val="100000"/>
                </a:lnSpc>
                <a:spcBef>
                  <a:spcPts val="0"/>
                </a:spcBef>
                <a:spcAft>
                  <a:spcPts val="0"/>
                </a:spcAft>
                <a:buNone/>
              </a:pPr>
              <a:r>
                <a:t/>
              </a:r>
              <a:endParaRPr b="1" i="0" sz="1200" u="none">
                <a:solidFill>
                  <a:schemeClr val="dk1"/>
                </a:solidFill>
                <a:latin typeface="Times New Roman"/>
                <a:ea typeface="Times New Roman"/>
                <a:cs typeface="Times New Roman"/>
                <a:sym typeface="Times New Roman"/>
              </a:endParaRPr>
            </a:p>
          </p:txBody>
        </p:sp>
        <p:sp>
          <p:nvSpPr>
            <p:cNvPr id="536" name="Google Shape;536;p14"/>
            <p:cNvSpPr txBox="1"/>
            <p:nvPr/>
          </p:nvSpPr>
          <p:spPr>
            <a:xfrm>
              <a:off x="1549" y="2880"/>
              <a:ext cx="548"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537" name="Google Shape;537;p14"/>
          <p:cNvGrpSpPr/>
          <p:nvPr/>
        </p:nvGrpSpPr>
        <p:grpSpPr>
          <a:xfrm>
            <a:off x="1962150" y="3886200"/>
            <a:ext cx="1087437" cy="304800"/>
            <a:chOff x="2097" y="2880"/>
            <a:chExt cx="598" cy="480"/>
          </a:xfrm>
        </p:grpSpPr>
        <p:sp>
          <p:nvSpPr>
            <p:cNvPr id="538" name="Google Shape;538;p14"/>
            <p:cNvSpPr txBox="1"/>
            <p:nvPr/>
          </p:nvSpPr>
          <p:spPr>
            <a:xfrm>
              <a:off x="2126" y="2880"/>
              <a:ext cx="540"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AuPhone</a:t>
              </a:r>
              <a:endParaRPr/>
            </a:p>
            <a:p>
              <a:pPr indent="0" lvl="0" marL="0" marR="0" rtl="0" algn="l">
                <a:lnSpc>
                  <a:spcPct val="100000"/>
                </a:lnSpc>
                <a:spcBef>
                  <a:spcPts val="0"/>
                </a:spcBef>
                <a:spcAft>
                  <a:spcPts val="0"/>
                </a:spcAft>
                <a:buNone/>
              </a:pPr>
              <a:r>
                <a:t/>
              </a:r>
              <a:endParaRPr b="1" i="0" sz="1200" u="none">
                <a:solidFill>
                  <a:schemeClr val="dk1"/>
                </a:solidFill>
                <a:latin typeface="Times New Roman"/>
                <a:ea typeface="Times New Roman"/>
                <a:cs typeface="Times New Roman"/>
                <a:sym typeface="Times New Roman"/>
              </a:endParaRPr>
            </a:p>
          </p:txBody>
        </p:sp>
        <p:sp>
          <p:nvSpPr>
            <p:cNvPr id="539" name="Google Shape;539;p14"/>
            <p:cNvSpPr txBox="1"/>
            <p:nvPr/>
          </p:nvSpPr>
          <p:spPr>
            <a:xfrm>
              <a:off x="2097" y="2880"/>
              <a:ext cx="598"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540" name="Google Shape;540;p14"/>
          <p:cNvGrpSpPr/>
          <p:nvPr/>
        </p:nvGrpSpPr>
        <p:grpSpPr>
          <a:xfrm>
            <a:off x="382587" y="5715000"/>
            <a:ext cx="663575" cy="304800"/>
            <a:chOff x="0" y="2400"/>
            <a:chExt cx="627" cy="480"/>
          </a:xfrm>
        </p:grpSpPr>
        <p:sp>
          <p:nvSpPr>
            <p:cNvPr id="541" name="Google Shape;541;p14"/>
            <p:cNvSpPr txBox="1"/>
            <p:nvPr/>
          </p:nvSpPr>
          <p:spPr>
            <a:xfrm>
              <a:off x="29" y="2400"/>
              <a:ext cx="569"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6</a:t>
              </a:r>
              <a:endParaRPr/>
            </a:p>
          </p:txBody>
        </p:sp>
        <p:sp>
          <p:nvSpPr>
            <p:cNvPr id="542" name="Google Shape;542;p14"/>
            <p:cNvSpPr txBox="1"/>
            <p:nvPr/>
          </p:nvSpPr>
          <p:spPr>
            <a:xfrm>
              <a:off x="0" y="2400"/>
              <a:ext cx="627"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543" name="Google Shape;543;p14"/>
          <p:cNvGrpSpPr/>
          <p:nvPr/>
        </p:nvGrpSpPr>
        <p:grpSpPr>
          <a:xfrm>
            <a:off x="1049337" y="5715000"/>
            <a:ext cx="911225" cy="304800"/>
            <a:chOff x="1549" y="2400"/>
            <a:chExt cx="548" cy="480"/>
          </a:xfrm>
        </p:grpSpPr>
        <p:sp>
          <p:nvSpPr>
            <p:cNvPr id="544" name="Google Shape;544;p14"/>
            <p:cNvSpPr txBox="1"/>
            <p:nvPr/>
          </p:nvSpPr>
          <p:spPr>
            <a:xfrm>
              <a:off x="1578" y="2400"/>
              <a:ext cx="490"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Joyce</a:t>
              </a:r>
              <a:endParaRPr/>
            </a:p>
            <a:p>
              <a:pPr indent="0" lvl="0" marL="0" marR="0" rtl="0" algn="l">
                <a:lnSpc>
                  <a:spcPct val="100000"/>
                </a:lnSpc>
                <a:spcBef>
                  <a:spcPts val="0"/>
                </a:spcBef>
                <a:spcAft>
                  <a:spcPts val="0"/>
                </a:spcAft>
                <a:buNone/>
              </a:pPr>
              <a:r>
                <a:t/>
              </a:r>
              <a:endParaRPr b="0" i="0" sz="1000" u="none">
                <a:solidFill>
                  <a:schemeClr val="dk1"/>
                </a:solidFill>
                <a:latin typeface="Times New Roman"/>
                <a:ea typeface="Times New Roman"/>
                <a:cs typeface="Times New Roman"/>
                <a:sym typeface="Times New Roman"/>
              </a:endParaRPr>
            </a:p>
          </p:txBody>
        </p:sp>
        <p:sp>
          <p:nvSpPr>
            <p:cNvPr id="545" name="Google Shape;545;p14"/>
            <p:cNvSpPr txBox="1"/>
            <p:nvPr/>
          </p:nvSpPr>
          <p:spPr>
            <a:xfrm>
              <a:off x="1549" y="2400"/>
              <a:ext cx="548"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546" name="Google Shape;546;p14"/>
          <p:cNvGrpSpPr/>
          <p:nvPr/>
        </p:nvGrpSpPr>
        <p:grpSpPr>
          <a:xfrm>
            <a:off x="1960562" y="5715000"/>
            <a:ext cx="1087437" cy="304800"/>
            <a:chOff x="2097" y="2400"/>
            <a:chExt cx="598" cy="480"/>
          </a:xfrm>
        </p:grpSpPr>
        <p:sp>
          <p:nvSpPr>
            <p:cNvPr id="547" name="Google Shape;547;p14"/>
            <p:cNvSpPr txBox="1"/>
            <p:nvPr/>
          </p:nvSpPr>
          <p:spPr>
            <a:xfrm>
              <a:off x="2126" y="2400"/>
              <a:ext cx="540"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666-666-6666</a:t>
              </a:r>
              <a:endParaRPr/>
            </a:p>
            <a:p>
              <a:pPr indent="0" lvl="0" marL="0" marR="0" rtl="0" algn="l">
                <a:lnSpc>
                  <a:spcPct val="100000"/>
                </a:lnSpc>
                <a:spcBef>
                  <a:spcPts val="0"/>
                </a:spcBef>
                <a:spcAft>
                  <a:spcPts val="0"/>
                </a:spcAft>
                <a:buNone/>
              </a:pPr>
              <a:r>
                <a:t/>
              </a:r>
              <a:endParaRPr b="0" i="0" sz="1000" u="none">
                <a:solidFill>
                  <a:schemeClr val="dk1"/>
                </a:solidFill>
                <a:latin typeface="Times New Roman"/>
                <a:ea typeface="Times New Roman"/>
                <a:cs typeface="Times New Roman"/>
                <a:sym typeface="Times New Roman"/>
              </a:endParaRPr>
            </a:p>
          </p:txBody>
        </p:sp>
        <p:sp>
          <p:nvSpPr>
            <p:cNvPr id="548" name="Google Shape;548;p14"/>
            <p:cNvSpPr txBox="1"/>
            <p:nvPr/>
          </p:nvSpPr>
          <p:spPr>
            <a:xfrm>
              <a:off x="2097" y="2400"/>
              <a:ext cx="598"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549" name="Google Shape;549;p14"/>
          <p:cNvGrpSpPr/>
          <p:nvPr/>
        </p:nvGrpSpPr>
        <p:grpSpPr>
          <a:xfrm>
            <a:off x="382587" y="6019800"/>
            <a:ext cx="663575" cy="304800"/>
            <a:chOff x="0" y="2880"/>
            <a:chExt cx="627" cy="480"/>
          </a:xfrm>
        </p:grpSpPr>
        <p:sp>
          <p:nvSpPr>
            <p:cNvPr id="550" name="Google Shape;550;p14"/>
            <p:cNvSpPr txBox="1"/>
            <p:nvPr/>
          </p:nvSpPr>
          <p:spPr>
            <a:xfrm>
              <a:off x="29" y="2880"/>
              <a:ext cx="569"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7</a:t>
              </a:r>
              <a:endParaRPr/>
            </a:p>
          </p:txBody>
        </p:sp>
        <p:sp>
          <p:nvSpPr>
            <p:cNvPr id="551" name="Google Shape;551;p14"/>
            <p:cNvSpPr txBox="1"/>
            <p:nvPr/>
          </p:nvSpPr>
          <p:spPr>
            <a:xfrm>
              <a:off x="0" y="2880"/>
              <a:ext cx="627"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552" name="Google Shape;552;p14"/>
          <p:cNvGrpSpPr/>
          <p:nvPr/>
        </p:nvGrpSpPr>
        <p:grpSpPr>
          <a:xfrm>
            <a:off x="1049337" y="6019800"/>
            <a:ext cx="911225" cy="304800"/>
            <a:chOff x="1549" y="2880"/>
            <a:chExt cx="548" cy="480"/>
          </a:xfrm>
        </p:grpSpPr>
        <p:sp>
          <p:nvSpPr>
            <p:cNvPr id="553" name="Google Shape;553;p14"/>
            <p:cNvSpPr txBox="1"/>
            <p:nvPr/>
          </p:nvSpPr>
          <p:spPr>
            <a:xfrm>
              <a:off x="1578" y="2880"/>
              <a:ext cx="490"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Roman</a:t>
              </a:r>
              <a:endParaRPr/>
            </a:p>
            <a:p>
              <a:pPr indent="0" lvl="0" marL="0" marR="0" rtl="0" algn="l">
                <a:lnSpc>
                  <a:spcPct val="100000"/>
                </a:lnSpc>
                <a:spcBef>
                  <a:spcPts val="0"/>
                </a:spcBef>
                <a:spcAft>
                  <a:spcPts val="0"/>
                </a:spcAft>
                <a:buNone/>
              </a:pPr>
              <a:r>
                <a:t/>
              </a:r>
              <a:endParaRPr b="0" i="0" sz="1000" u="none">
                <a:solidFill>
                  <a:schemeClr val="dk1"/>
                </a:solidFill>
                <a:latin typeface="Times New Roman"/>
                <a:ea typeface="Times New Roman"/>
                <a:cs typeface="Times New Roman"/>
                <a:sym typeface="Times New Roman"/>
              </a:endParaRPr>
            </a:p>
          </p:txBody>
        </p:sp>
        <p:sp>
          <p:nvSpPr>
            <p:cNvPr id="554" name="Google Shape;554;p14"/>
            <p:cNvSpPr txBox="1"/>
            <p:nvPr/>
          </p:nvSpPr>
          <p:spPr>
            <a:xfrm>
              <a:off x="1549" y="2880"/>
              <a:ext cx="548"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555" name="Google Shape;555;p14"/>
          <p:cNvGrpSpPr/>
          <p:nvPr/>
        </p:nvGrpSpPr>
        <p:grpSpPr>
          <a:xfrm>
            <a:off x="1960562" y="6019800"/>
            <a:ext cx="1087437" cy="304800"/>
            <a:chOff x="2097" y="2880"/>
            <a:chExt cx="598" cy="480"/>
          </a:xfrm>
        </p:grpSpPr>
        <p:sp>
          <p:nvSpPr>
            <p:cNvPr id="556" name="Google Shape;556;p14"/>
            <p:cNvSpPr txBox="1"/>
            <p:nvPr/>
          </p:nvSpPr>
          <p:spPr>
            <a:xfrm>
              <a:off x="2126" y="2880"/>
              <a:ext cx="540"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444-444-4444</a:t>
              </a:r>
              <a:endParaRPr/>
            </a:p>
            <a:p>
              <a:pPr indent="0" lvl="0" marL="0" marR="0" rtl="0" algn="l">
                <a:lnSpc>
                  <a:spcPct val="100000"/>
                </a:lnSpc>
                <a:spcBef>
                  <a:spcPts val="0"/>
                </a:spcBef>
                <a:spcAft>
                  <a:spcPts val="0"/>
                </a:spcAft>
                <a:buNone/>
              </a:pPr>
              <a:r>
                <a:t/>
              </a:r>
              <a:endParaRPr b="0" i="0" sz="1000" u="none">
                <a:solidFill>
                  <a:schemeClr val="dk1"/>
                </a:solidFill>
                <a:latin typeface="Times New Roman"/>
                <a:ea typeface="Times New Roman"/>
                <a:cs typeface="Times New Roman"/>
                <a:sym typeface="Times New Roman"/>
              </a:endParaRPr>
            </a:p>
          </p:txBody>
        </p:sp>
        <p:sp>
          <p:nvSpPr>
            <p:cNvPr id="557" name="Google Shape;557;p14"/>
            <p:cNvSpPr txBox="1"/>
            <p:nvPr/>
          </p:nvSpPr>
          <p:spPr>
            <a:xfrm>
              <a:off x="2097" y="2880"/>
              <a:ext cx="598"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558" name="Google Shape;558;p14"/>
          <p:cNvGrpSpPr/>
          <p:nvPr/>
        </p:nvGrpSpPr>
        <p:grpSpPr>
          <a:xfrm>
            <a:off x="382587" y="5410200"/>
            <a:ext cx="663575" cy="304800"/>
            <a:chOff x="0" y="1440"/>
            <a:chExt cx="627" cy="480"/>
          </a:xfrm>
        </p:grpSpPr>
        <p:sp>
          <p:nvSpPr>
            <p:cNvPr id="559" name="Google Shape;559;p14"/>
            <p:cNvSpPr txBox="1"/>
            <p:nvPr/>
          </p:nvSpPr>
          <p:spPr>
            <a:xfrm>
              <a:off x="29" y="1440"/>
              <a:ext cx="569"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5</a:t>
              </a:r>
              <a:endParaRPr/>
            </a:p>
          </p:txBody>
        </p:sp>
        <p:sp>
          <p:nvSpPr>
            <p:cNvPr id="560" name="Google Shape;560;p14"/>
            <p:cNvSpPr txBox="1"/>
            <p:nvPr/>
          </p:nvSpPr>
          <p:spPr>
            <a:xfrm>
              <a:off x="0" y="1440"/>
              <a:ext cx="627"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561" name="Google Shape;561;p14"/>
          <p:cNvGrpSpPr/>
          <p:nvPr/>
        </p:nvGrpSpPr>
        <p:grpSpPr>
          <a:xfrm>
            <a:off x="1049337" y="5410200"/>
            <a:ext cx="911225" cy="304800"/>
            <a:chOff x="1549" y="1440"/>
            <a:chExt cx="548" cy="480"/>
          </a:xfrm>
        </p:grpSpPr>
        <p:sp>
          <p:nvSpPr>
            <p:cNvPr id="562" name="Google Shape;562;p14"/>
            <p:cNvSpPr txBox="1"/>
            <p:nvPr/>
          </p:nvSpPr>
          <p:spPr>
            <a:xfrm>
              <a:off x="1578" y="1440"/>
              <a:ext cx="490"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Smith</a:t>
              </a:r>
              <a:endParaRPr/>
            </a:p>
            <a:p>
              <a:pPr indent="0" lvl="0" marL="0" marR="0" rtl="0" algn="l">
                <a:lnSpc>
                  <a:spcPct val="100000"/>
                </a:lnSpc>
                <a:spcBef>
                  <a:spcPts val="0"/>
                </a:spcBef>
                <a:spcAft>
                  <a:spcPts val="0"/>
                </a:spcAft>
                <a:buNone/>
              </a:pPr>
              <a:r>
                <a:t/>
              </a:r>
              <a:endParaRPr b="0" i="0" sz="1000" u="none">
                <a:solidFill>
                  <a:schemeClr val="dk1"/>
                </a:solidFill>
                <a:latin typeface="Times New Roman"/>
                <a:ea typeface="Times New Roman"/>
                <a:cs typeface="Times New Roman"/>
                <a:sym typeface="Times New Roman"/>
              </a:endParaRPr>
            </a:p>
          </p:txBody>
        </p:sp>
        <p:sp>
          <p:nvSpPr>
            <p:cNvPr id="563" name="Google Shape;563;p14"/>
            <p:cNvSpPr txBox="1"/>
            <p:nvPr/>
          </p:nvSpPr>
          <p:spPr>
            <a:xfrm>
              <a:off x="1549" y="1440"/>
              <a:ext cx="548"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564" name="Google Shape;564;p14"/>
          <p:cNvGrpSpPr/>
          <p:nvPr/>
        </p:nvGrpSpPr>
        <p:grpSpPr>
          <a:xfrm>
            <a:off x="1960562" y="5410200"/>
            <a:ext cx="1087437" cy="304800"/>
            <a:chOff x="2097" y="1440"/>
            <a:chExt cx="598" cy="480"/>
          </a:xfrm>
        </p:grpSpPr>
        <p:sp>
          <p:nvSpPr>
            <p:cNvPr id="565" name="Google Shape;565;p14"/>
            <p:cNvSpPr txBox="1"/>
            <p:nvPr/>
          </p:nvSpPr>
          <p:spPr>
            <a:xfrm>
              <a:off x="2126" y="1440"/>
              <a:ext cx="540"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654-223-3455</a:t>
              </a:r>
              <a:endParaRPr/>
            </a:p>
            <a:p>
              <a:pPr indent="0" lvl="0" marL="0" marR="0" rtl="0" algn="l">
                <a:lnSpc>
                  <a:spcPct val="100000"/>
                </a:lnSpc>
                <a:spcBef>
                  <a:spcPts val="0"/>
                </a:spcBef>
                <a:spcAft>
                  <a:spcPts val="0"/>
                </a:spcAft>
                <a:buNone/>
              </a:pPr>
              <a:r>
                <a:t/>
              </a:r>
              <a:endParaRPr b="0" i="0" sz="1000" u="none">
                <a:solidFill>
                  <a:schemeClr val="dk1"/>
                </a:solidFill>
                <a:latin typeface="Times New Roman"/>
                <a:ea typeface="Times New Roman"/>
                <a:cs typeface="Times New Roman"/>
                <a:sym typeface="Times New Roman"/>
              </a:endParaRPr>
            </a:p>
          </p:txBody>
        </p:sp>
        <p:sp>
          <p:nvSpPr>
            <p:cNvPr id="566" name="Google Shape;566;p14"/>
            <p:cNvSpPr txBox="1"/>
            <p:nvPr/>
          </p:nvSpPr>
          <p:spPr>
            <a:xfrm>
              <a:off x="2097" y="1440"/>
              <a:ext cx="598"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567" name="Google Shape;567;p14"/>
          <p:cNvGrpSpPr/>
          <p:nvPr/>
        </p:nvGrpSpPr>
        <p:grpSpPr>
          <a:xfrm>
            <a:off x="381000" y="5105400"/>
            <a:ext cx="663575" cy="304800"/>
            <a:chOff x="0" y="1440"/>
            <a:chExt cx="627" cy="480"/>
          </a:xfrm>
        </p:grpSpPr>
        <p:sp>
          <p:nvSpPr>
            <p:cNvPr id="568" name="Google Shape;568;p14"/>
            <p:cNvSpPr txBox="1"/>
            <p:nvPr/>
          </p:nvSpPr>
          <p:spPr>
            <a:xfrm>
              <a:off x="29" y="1440"/>
              <a:ext cx="569"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4</a:t>
              </a:r>
              <a:endParaRPr/>
            </a:p>
          </p:txBody>
        </p:sp>
        <p:sp>
          <p:nvSpPr>
            <p:cNvPr id="569" name="Google Shape;569;p14"/>
            <p:cNvSpPr txBox="1"/>
            <p:nvPr/>
          </p:nvSpPr>
          <p:spPr>
            <a:xfrm>
              <a:off x="0" y="1440"/>
              <a:ext cx="627"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570" name="Google Shape;570;p14"/>
          <p:cNvGrpSpPr/>
          <p:nvPr/>
        </p:nvGrpSpPr>
        <p:grpSpPr>
          <a:xfrm>
            <a:off x="1047750" y="5105400"/>
            <a:ext cx="911225" cy="304800"/>
            <a:chOff x="1549" y="1440"/>
            <a:chExt cx="548" cy="480"/>
          </a:xfrm>
        </p:grpSpPr>
        <p:sp>
          <p:nvSpPr>
            <p:cNvPr id="571" name="Google Shape;571;p14"/>
            <p:cNvSpPr txBox="1"/>
            <p:nvPr/>
          </p:nvSpPr>
          <p:spPr>
            <a:xfrm>
              <a:off x="1578" y="1440"/>
              <a:ext cx="490"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Jones</a:t>
              </a:r>
              <a:endParaRPr/>
            </a:p>
            <a:p>
              <a:pPr indent="0" lvl="0" marL="0" marR="0" rtl="0" algn="l">
                <a:lnSpc>
                  <a:spcPct val="100000"/>
                </a:lnSpc>
                <a:spcBef>
                  <a:spcPts val="0"/>
                </a:spcBef>
                <a:spcAft>
                  <a:spcPts val="0"/>
                </a:spcAft>
                <a:buNone/>
              </a:pPr>
              <a:r>
                <a:t/>
              </a:r>
              <a:endParaRPr b="0" i="0" sz="1000" u="none">
                <a:solidFill>
                  <a:schemeClr val="dk1"/>
                </a:solidFill>
                <a:latin typeface="Times New Roman"/>
                <a:ea typeface="Times New Roman"/>
                <a:cs typeface="Times New Roman"/>
                <a:sym typeface="Times New Roman"/>
              </a:endParaRPr>
            </a:p>
          </p:txBody>
        </p:sp>
        <p:sp>
          <p:nvSpPr>
            <p:cNvPr id="572" name="Google Shape;572;p14"/>
            <p:cNvSpPr txBox="1"/>
            <p:nvPr/>
          </p:nvSpPr>
          <p:spPr>
            <a:xfrm>
              <a:off x="1549" y="1440"/>
              <a:ext cx="548"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573" name="Google Shape;573;p14"/>
          <p:cNvGrpSpPr/>
          <p:nvPr/>
        </p:nvGrpSpPr>
        <p:grpSpPr>
          <a:xfrm>
            <a:off x="1958975" y="5105400"/>
            <a:ext cx="1087437" cy="304800"/>
            <a:chOff x="2097" y="1440"/>
            <a:chExt cx="598" cy="480"/>
          </a:xfrm>
        </p:grpSpPr>
        <p:sp>
          <p:nvSpPr>
            <p:cNvPr id="574" name="Google Shape;574;p14"/>
            <p:cNvSpPr txBox="1"/>
            <p:nvPr/>
          </p:nvSpPr>
          <p:spPr>
            <a:xfrm>
              <a:off x="2126" y="1440"/>
              <a:ext cx="540"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123-333-3333</a:t>
              </a:r>
              <a:endParaRPr/>
            </a:p>
          </p:txBody>
        </p:sp>
        <p:sp>
          <p:nvSpPr>
            <p:cNvPr id="575" name="Google Shape;575;p14"/>
            <p:cNvSpPr txBox="1"/>
            <p:nvPr/>
          </p:nvSpPr>
          <p:spPr>
            <a:xfrm>
              <a:off x="2097" y="1440"/>
              <a:ext cx="598"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576" name="Google Shape;576;p14"/>
          <p:cNvGrpSpPr/>
          <p:nvPr/>
        </p:nvGrpSpPr>
        <p:grpSpPr>
          <a:xfrm>
            <a:off x="382587" y="4800600"/>
            <a:ext cx="663575" cy="304800"/>
            <a:chOff x="0" y="0"/>
            <a:chExt cx="627" cy="480"/>
          </a:xfrm>
        </p:grpSpPr>
        <p:sp>
          <p:nvSpPr>
            <p:cNvPr id="577" name="Google Shape;577;p14"/>
            <p:cNvSpPr txBox="1"/>
            <p:nvPr/>
          </p:nvSpPr>
          <p:spPr>
            <a:xfrm>
              <a:off x="29" y="0"/>
              <a:ext cx="569"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3</a:t>
              </a:r>
              <a:endParaRPr/>
            </a:p>
          </p:txBody>
        </p:sp>
        <p:sp>
          <p:nvSpPr>
            <p:cNvPr id="578" name="Google Shape;578;p14"/>
            <p:cNvSpPr txBox="1"/>
            <p:nvPr/>
          </p:nvSpPr>
          <p:spPr>
            <a:xfrm>
              <a:off x="0" y="0"/>
              <a:ext cx="627"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579" name="Google Shape;579;p14"/>
          <p:cNvGrpSpPr/>
          <p:nvPr/>
        </p:nvGrpSpPr>
        <p:grpSpPr>
          <a:xfrm>
            <a:off x="1049337" y="4800600"/>
            <a:ext cx="911225" cy="304800"/>
            <a:chOff x="1549" y="0"/>
            <a:chExt cx="548" cy="480"/>
          </a:xfrm>
        </p:grpSpPr>
        <p:sp>
          <p:nvSpPr>
            <p:cNvPr id="580" name="Google Shape;580;p14"/>
            <p:cNvSpPr txBox="1"/>
            <p:nvPr/>
          </p:nvSpPr>
          <p:spPr>
            <a:xfrm>
              <a:off x="1578" y="0"/>
              <a:ext cx="490"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Grumpy</a:t>
              </a:r>
              <a:endParaRPr/>
            </a:p>
          </p:txBody>
        </p:sp>
        <p:sp>
          <p:nvSpPr>
            <p:cNvPr id="581" name="Google Shape;581;p14"/>
            <p:cNvSpPr txBox="1"/>
            <p:nvPr/>
          </p:nvSpPr>
          <p:spPr>
            <a:xfrm>
              <a:off x="1549" y="0"/>
              <a:ext cx="548"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582" name="Google Shape;582;p14"/>
          <p:cNvGrpSpPr/>
          <p:nvPr/>
        </p:nvGrpSpPr>
        <p:grpSpPr>
          <a:xfrm>
            <a:off x="1960562" y="4800600"/>
            <a:ext cx="1087437" cy="304800"/>
            <a:chOff x="2097" y="0"/>
            <a:chExt cx="598" cy="480"/>
          </a:xfrm>
        </p:grpSpPr>
        <p:sp>
          <p:nvSpPr>
            <p:cNvPr id="583" name="Google Shape;583;p14"/>
            <p:cNvSpPr txBox="1"/>
            <p:nvPr/>
          </p:nvSpPr>
          <p:spPr>
            <a:xfrm>
              <a:off x="2126" y="0"/>
              <a:ext cx="540"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665-235-6532</a:t>
              </a:r>
              <a:endParaRPr/>
            </a:p>
            <a:p>
              <a:pPr indent="0" lvl="0" marL="0" marR="0" rtl="0" algn="l">
                <a:lnSpc>
                  <a:spcPct val="100000"/>
                </a:lnSpc>
                <a:spcBef>
                  <a:spcPts val="0"/>
                </a:spcBef>
                <a:spcAft>
                  <a:spcPts val="0"/>
                </a:spcAft>
                <a:buNone/>
              </a:pPr>
              <a:r>
                <a:t/>
              </a:r>
              <a:endParaRPr b="0" i="0" sz="1000" u="none">
                <a:solidFill>
                  <a:schemeClr val="dk1"/>
                </a:solidFill>
                <a:latin typeface="Times New Roman"/>
                <a:ea typeface="Times New Roman"/>
                <a:cs typeface="Times New Roman"/>
                <a:sym typeface="Times New Roman"/>
              </a:endParaRPr>
            </a:p>
          </p:txBody>
        </p:sp>
        <p:sp>
          <p:nvSpPr>
            <p:cNvPr id="584" name="Google Shape;584;p14"/>
            <p:cNvSpPr txBox="1"/>
            <p:nvPr/>
          </p:nvSpPr>
          <p:spPr>
            <a:xfrm>
              <a:off x="2097" y="0"/>
              <a:ext cx="598"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585" name="Google Shape;585;p14"/>
          <p:cNvGrpSpPr/>
          <p:nvPr/>
        </p:nvGrpSpPr>
        <p:grpSpPr>
          <a:xfrm>
            <a:off x="382587" y="4495800"/>
            <a:ext cx="663575" cy="304800"/>
            <a:chOff x="0" y="0"/>
            <a:chExt cx="627" cy="480"/>
          </a:xfrm>
        </p:grpSpPr>
        <p:sp>
          <p:nvSpPr>
            <p:cNvPr id="586" name="Google Shape;586;p14"/>
            <p:cNvSpPr txBox="1"/>
            <p:nvPr/>
          </p:nvSpPr>
          <p:spPr>
            <a:xfrm>
              <a:off x="29" y="0"/>
              <a:ext cx="569"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2</a:t>
              </a:r>
              <a:endParaRPr/>
            </a:p>
          </p:txBody>
        </p:sp>
        <p:sp>
          <p:nvSpPr>
            <p:cNvPr id="587" name="Google Shape;587;p14"/>
            <p:cNvSpPr txBox="1"/>
            <p:nvPr/>
          </p:nvSpPr>
          <p:spPr>
            <a:xfrm>
              <a:off x="0" y="0"/>
              <a:ext cx="627"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588" name="Google Shape;588;p14"/>
          <p:cNvGrpSpPr/>
          <p:nvPr/>
        </p:nvGrpSpPr>
        <p:grpSpPr>
          <a:xfrm>
            <a:off x="1049337" y="4495800"/>
            <a:ext cx="911225" cy="304800"/>
            <a:chOff x="1549" y="0"/>
            <a:chExt cx="548" cy="480"/>
          </a:xfrm>
        </p:grpSpPr>
        <p:sp>
          <p:nvSpPr>
            <p:cNvPr id="589" name="Google Shape;589;p14"/>
            <p:cNvSpPr txBox="1"/>
            <p:nvPr/>
          </p:nvSpPr>
          <p:spPr>
            <a:xfrm>
              <a:off x="1578" y="0"/>
              <a:ext cx="490"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Snoopy</a:t>
              </a:r>
              <a:endParaRPr/>
            </a:p>
          </p:txBody>
        </p:sp>
        <p:sp>
          <p:nvSpPr>
            <p:cNvPr id="590" name="Google Shape;590;p14"/>
            <p:cNvSpPr txBox="1"/>
            <p:nvPr/>
          </p:nvSpPr>
          <p:spPr>
            <a:xfrm>
              <a:off x="1549" y="0"/>
              <a:ext cx="548"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591" name="Google Shape;591;p14"/>
          <p:cNvGrpSpPr/>
          <p:nvPr/>
        </p:nvGrpSpPr>
        <p:grpSpPr>
          <a:xfrm>
            <a:off x="1960562" y="4495800"/>
            <a:ext cx="1087437" cy="304800"/>
            <a:chOff x="2097" y="0"/>
            <a:chExt cx="598" cy="480"/>
          </a:xfrm>
        </p:grpSpPr>
        <p:sp>
          <p:nvSpPr>
            <p:cNvPr id="592" name="Google Shape;592;p14"/>
            <p:cNvSpPr txBox="1"/>
            <p:nvPr/>
          </p:nvSpPr>
          <p:spPr>
            <a:xfrm>
              <a:off x="2126" y="0"/>
              <a:ext cx="540"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232-234-1234</a:t>
              </a:r>
              <a:endParaRPr/>
            </a:p>
          </p:txBody>
        </p:sp>
        <p:sp>
          <p:nvSpPr>
            <p:cNvPr id="593" name="Google Shape;593;p14"/>
            <p:cNvSpPr txBox="1"/>
            <p:nvPr/>
          </p:nvSpPr>
          <p:spPr>
            <a:xfrm>
              <a:off x="2097" y="0"/>
              <a:ext cx="598"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594" name="Google Shape;594;p14"/>
          <p:cNvGrpSpPr/>
          <p:nvPr/>
        </p:nvGrpSpPr>
        <p:grpSpPr>
          <a:xfrm>
            <a:off x="381000" y="4191000"/>
            <a:ext cx="663575" cy="304800"/>
            <a:chOff x="0" y="0"/>
            <a:chExt cx="627" cy="480"/>
          </a:xfrm>
        </p:grpSpPr>
        <p:sp>
          <p:nvSpPr>
            <p:cNvPr id="595" name="Google Shape;595;p14"/>
            <p:cNvSpPr txBox="1"/>
            <p:nvPr/>
          </p:nvSpPr>
          <p:spPr>
            <a:xfrm>
              <a:off x="29" y="0"/>
              <a:ext cx="569"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1</a:t>
              </a:r>
              <a:endParaRPr/>
            </a:p>
            <a:p>
              <a:pPr indent="0" lvl="0" marL="0" marR="0" rtl="0" algn="l">
                <a:lnSpc>
                  <a:spcPct val="100000"/>
                </a:lnSpc>
                <a:spcBef>
                  <a:spcPts val="0"/>
                </a:spcBef>
                <a:spcAft>
                  <a:spcPts val="0"/>
                </a:spcAft>
                <a:buNone/>
              </a:pPr>
              <a:r>
                <a:t/>
              </a:r>
              <a:endParaRPr b="0" i="0" sz="1000" u="none">
                <a:solidFill>
                  <a:schemeClr val="dk1"/>
                </a:solidFill>
                <a:latin typeface="Times New Roman"/>
                <a:ea typeface="Times New Roman"/>
                <a:cs typeface="Times New Roman"/>
                <a:sym typeface="Times New Roman"/>
              </a:endParaRPr>
            </a:p>
          </p:txBody>
        </p:sp>
        <p:sp>
          <p:nvSpPr>
            <p:cNvPr id="596" name="Google Shape;596;p14"/>
            <p:cNvSpPr txBox="1"/>
            <p:nvPr/>
          </p:nvSpPr>
          <p:spPr>
            <a:xfrm>
              <a:off x="0" y="0"/>
              <a:ext cx="627"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597" name="Google Shape;597;p14"/>
          <p:cNvGrpSpPr/>
          <p:nvPr/>
        </p:nvGrpSpPr>
        <p:grpSpPr>
          <a:xfrm>
            <a:off x="1047750" y="4191000"/>
            <a:ext cx="911225" cy="304800"/>
            <a:chOff x="1549" y="0"/>
            <a:chExt cx="548" cy="480"/>
          </a:xfrm>
        </p:grpSpPr>
        <p:sp>
          <p:nvSpPr>
            <p:cNvPr id="598" name="Google Shape;598;p14"/>
            <p:cNvSpPr txBox="1"/>
            <p:nvPr/>
          </p:nvSpPr>
          <p:spPr>
            <a:xfrm>
              <a:off x="1578" y="0"/>
              <a:ext cx="490"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Sleepy</a:t>
              </a:r>
              <a:endParaRPr/>
            </a:p>
          </p:txBody>
        </p:sp>
        <p:sp>
          <p:nvSpPr>
            <p:cNvPr id="599" name="Google Shape;599;p14"/>
            <p:cNvSpPr txBox="1"/>
            <p:nvPr/>
          </p:nvSpPr>
          <p:spPr>
            <a:xfrm>
              <a:off x="1549" y="0"/>
              <a:ext cx="548"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600" name="Google Shape;600;p14"/>
          <p:cNvGrpSpPr/>
          <p:nvPr/>
        </p:nvGrpSpPr>
        <p:grpSpPr>
          <a:xfrm>
            <a:off x="1958975" y="4191000"/>
            <a:ext cx="1087437" cy="304800"/>
            <a:chOff x="2097" y="0"/>
            <a:chExt cx="598" cy="480"/>
          </a:xfrm>
        </p:grpSpPr>
        <p:sp>
          <p:nvSpPr>
            <p:cNvPr id="601" name="Google Shape;601;p14"/>
            <p:cNvSpPr txBox="1"/>
            <p:nvPr/>
          </p:nvSpPr>
          <p:spPr>
            <a:xfrm>
              <a:off x="2126" y="0"/>
              <a:ext cx="540" cy="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321-321-1111</a:t>
              </a:r>
              <a:endParaRPr/>
            </a:p>
          </p:txBody>
        </p:sp>
        <p:sp>
          <p:nvSpPr>
            <p:cNvPr id="602" name="Google Shape;602;p14"/>
            <p:cNvSpPr txBox="1"/>
            <p:nvPr/>
          </p:nvSpPr>
          <p:spPr>
            <a:xfrm>
              <a:off x="2097" y="0"/>
              <a:ext cx="598"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sp>
        <p:nvSpPr>
          <p:cNvPr id="603" name="Google Shape;603;p14"/>
          <p:cNvSpPr txBox="1"/>
          <p:nvPr/>
        </p:nvSpPr>
        <p:spPr>
          <a:xfrm>
            <a:off x="304800" y="3352800"/>
            <a:ext cx="8001000" cy="457200"/>
          </a:xfrm>
          <a:prstGeom prst="rect">
            <a:avLst/>
          </a:prstGeom>
          <a:noFill/>
          <a:ln>
            <a:noFill/>
          </a:ln>
        </p:spPr>
        <p:txBody>
          <a:bodyPr anchorCtr="0" anchor="t" bIns="45700" lIns="91425" spcFirstLastPara="1" rIns="91425" wrap="square" tIns="45700">
            <a:noAutofit/>
          </a:bodyPr>
          <a:lstStyle/>
          <a:p>
            <a:pPr indent="-609600" lvl="0" marL="609600" marR="0" rtl="0" algn="just">
              <a:lnSpc>
                <a:spcPct val="100000"/>
              </a:lnSpc>
              <a:spcBef>
                <a:spcPts val="0"/>
              </a:spcBef>
              <a:spcAft>
                <a:spcPts val="0"/>
              </a:spcAft>
              <a:buClr>
                <a:srgbClr val="CC0000"/>
              </a:buClr>
              <a:buSzPts val="2400"/>
              <a:buFont typeface="Arimo"/>
              <a:buNone/>
            </a:pPr>
            <a:r>
              <a:rPr b="1" i="0" lang="en-US" sz="2400" u="none">
                <a:solidFill>
                  <a:srgbClr val="CC0000"/>
                </a:solidFill>
                <a:latin typeface="Arimo"/>
                <a:ea typeface="Arimo"/>
                <a:cs typeface="Arimo"/>
                <a:sym typeface="Arimo"/>
              </a:rPr>
              <a:t>Example 3</a:t>
            </a:r>
            <a:endParaRPr/>
          </a:p>
        </p:txBody>
      </p:sp>
      <p:sp>
        <p:nvSpPr>
          <p:cNvPr id="604" name="Google Shape;604;p14"/>
          <p:cNvSpPr txBox="1"/>
          <p:nvPr/>
        </p:nvSpPr>
        <p:spPr>
          <a:xfrm>
            <a:off x="3200400" y="3962400"/>
            <a:ext cx="5791200" cy="1295400"/>
          </a:xfrm>
          <a:prstGeom prst="rect">
            <a:avLst/>
          </a:prstGeom>
          <a:noFill/>
          <a:ln>
            <a:noFill/>
          </a:ln>
        </p:spPr>
        <p:txBody>
          <a:bodyPr anchorCtr="0" anchor="t" bIns="45700" lIns="91425" spcFirstLastPara="1" rIns="91425" wrap="square" tIns="45700">
            <a:noAutofit/>
          </a:bodyPr>
          <a:lstStyle/>
          <a:p>
            <a:pPr indent="-609600" lvl="0" marL="609600" marR="0" rtl="0" algn="just">
              <a:lnSpc>
                <a:spcPct val="100000"/>
              </a:lnSpc>
              <a:spcBef>
                <a:spcPts val="0"/>
              </a:spcBef>
              <a:spcAft>
                <a:spcPts val="0"/>
              </a:spcAft>
              <a:buClr>
                <a:schemeClr val="dk1"/>
              </a:buClr>
              <a:buSzPts val="2000"/>
              <a:buFont typeface="Arimo"/>
              <a:buNone/>
            </a:pPr>
            <a:r>
              <a:rPr b="1" i="0" lang="en-US" sz="2000" u="none">
                <a:solidFill>
                  <a:schemeClr val="dk1"/>
                </a:solidFill>
                <a:latin typeface="Arimo"/>
                <a:ea typeface="Arimo"/>
                <a:cs typeface="Arimo"/>
                <a:sym typeface="Arimo"/>
              </a:rPr>
              <a:t>Table Scheme: {AuID, AuName, AuPhone}</a:t>
            </a:r>
            <a:endParaRPr/>
          </a:p>
          <a:p>
            <a:pPr indent="-609600" lvl="0" marL="609600" marR="0" rtl="0" algn="just">
              <a:lnSpc>
                <a:spcPct val="100000"/>
              </a:lnSpc>
              <a:spcBef>
                <a:spcPts val="400"/>
              </a:spcBef>
              <a:spcAft>
                <a:spcPts val="0"/>
              </a:spcAft>
              <a:buClr>
                <a:schemeClr val="dk1"/>
              </a:buClr>
              <a:buSzPts val="2000"/>
              <a:buFont typeface="Arimo"/>
              <a:buNone/>
            </a:pPr>
            <a:r>
              <a:rPr b="1" i="0" lang="en-US" sz="2000" u="none">
                <a:solidFill>
                  <a:schemeClr val="dk1"/>
                </a:solidFill>
                <a:latin typeface="Arimo"/>
                <a:ea typeface="Arimo"/>
                <a:cs typeface="Arimo"/>
                <a:sym typeface="Arimo"/>
              </a:rPr>
              <a:t>Functional Dependencies: {AuId} 🡪 {AuPhone}</a:t>
            </a:r>
            <a:endParaRPr/>
          </a:p>
          <a:p>
            <a:pPr indent="-609600" lvl="0" marL="609600" marR="0" rtl="0" algn="just">
              <a:lnSpc>
                <a:spcPct val="100000"/>
              </a:lnSpc>
              <a:spcBef>
                <a:spcPts val="400"/>
              </a:spcBef>
              <a:spcAft>
                <a:spcPts val="0"/>
              </a:spcAft>
              <a:buClr>
                <a:schemeClr val="dk1"/>
              </a:buClr>
              <a:buSzPts val="2000"/>
              <a:buFont typeface="Arimo"/>
              <a:buNone/>
            </a:pPr>
            <a:r>
              <a:rPr b="1" i="0" lang="en-US" sz="2000" u="none">
                <a:solidFill>
                  <a:schemeClr val="dk1"/>
                </a:solidFill>
                <a:latin typeface="Arimo"/>
                <a:ea typeface="Arimo"/>
                <a:cs typeface="Arimo"/>
                <a:sym typeface="Arimo"/>
              </a:rPr>
              <a:t>				    {AuId} 🡪 {AuName}</a:t>
            </a:r>
            <a:endParaRPr/>
          </a:p>
          <a:p>
            <a:pPr indent="-609600" lvl="0" marL="609600" marR="0" rtl="0" algn="just">
              <a:lnSpc>
                <a:spcPct val="100000"/>
              </a:lnSpc>
              <a:spcBef>
                <a:spcPts val="400"/>
              </a:spcBef>
              <a:spcAft>
                <a:spcPts val="0"/>
              </a:spcAft>
              <a:buClr>
                <a:schemeClr val="dk1"/>
              </a:buClr>
              <a:buSzPts val="2000"/>
              <a:buFont typeface="Arimo"/>
              <a:buNone/>
            </a:pPr>
            <a:r>
              <a:rPr b="1" i="0" lang="en-US" sz="2000" u="none">
                <a:solidFill>
                  <a:schemeClr val="dk1"/>
                </a:solidFill>
                <a:latin typeface="Arimo"/>
                <a:ea typeface="Arimo"/>
                <a:cs typeface="Arimo"/>
                <a:sym typeface="Arimo"/>
              </a:rPr>
              <a:t>		       {AuName, AuPhone} 🡪 {AuID}</a:t>
            </a:r>
            <a:endParaRPr/>
          </a:p>
        </p:txBody>
      </p:sp>
    </p:spTree>
  </p:cSld>
  <p:clrMapOvr>
    <a:masterClrMapping/>
  </p:clrMapOvr>
  <p:transition spd="slow">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15"/>
          <p:cNvSpPr txBox="1"/>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CC0000"/>
              </a:buClr>
              <a:buSzPts val="4400"/>
              <a:buFont typeface="Arial"/>
              <a:buNone/>
            </a:pPr>
            <a:r>
              <a:rPr b="1" i="0" lang="en-US" sz="4400" u="none">
                <a:solidFill>
                  <a:srgbClr val="CC0000"/>
                </a:solidFill>
                <a:latin typeface="Arial"/>
                <a:ea typeface="Arial"/>
                <a:cs typeface="Arial"/>
                <a:sym typeface="Arial"/>
              </a:rPr>
              <a:t>FD – Example</a:t>
            </a:r>
            <a:endParaRPr/>
          </a:p>
        </p:txBody>
      </p:sp>
      <p:sp>
        <p:nvSpPr>
          <p:cNvPr id="611" name="Google Shape;611;p15"/>
          <p:cNvSpPr txBox="1"/>
          <p:nvPr>
            <p:ph idx="1" type="body"/>
          </p:nvPr>
        </p:nvSpPr>
        <p:spPr>
          <a:xfrm>
            <a:off x="76200" y="1143000"/>
            <a:ext cx="8763000" cy="5181600"/>
          </a:xfrm>
          <a:prstGeom prst="rect">
            <a:avLst/>
          </a:prstGeom>
          <a:noFill/>
          <a:ln>
            <a:noFill/>
          </a:ln>
        </p:spPr>
        <p:txBody>
          <a:bodyPr anchorCtr="0" anchor="t" bIns="45700" lIns="91425" spcFirstLastPara="1" rIns="91425" wrap="square" tIns="45700">
            <a:noAutofit/>
          </a:bodyPr>
          <a:lstStyle/>
          <a:p>
            <a:pPr indent="-609600" lvl="0" marL="609600" rtl="0" algn="just">
              <a:lnSpc>
                <a:spcPct val="100000"/>
              </a:lnSpc>
              <a:spcBef>
                <a:spcPts val="0"/>
              </a:spcBef>
              <a:spcAft>
                <a:spcPts val="0"/>
              </a:spcAft>
              <a:buClr>
                <a:schemeClr val="dk1"/>
              </a:buClr>
              <a:buSzPts val="2400"/>
              <a:buFont typeface="Arimo"/>
              <a:buNone/>
            </a:pPr>
            <a:r>
              <a:rPr b="0" i="0" lang="en-US" sz="2400" u="none">
                <a:solidFill>
                  <a:schemeClr val="dk1"/>
                </a:solidFill>
                <a:latin typeface="Arimo"/>
                <a:ea typeface="Arimo"/>
                <a:cs typeface="Arimo"/>
                <a:sym typeface="Arimo"/>
              </a:rPr>
              <a:t>	</a:t>
            </a:r>
            <a:r>
              <a:rPr b="0" i="0" lang="en-US" sz="2200" u="none">
                <a:solidFill>
                  <a:schemeClr val="dk1"/>
                </a:solidFill>
                <a:latin typeface="Arimo"/>
                <a:ea typeface="Arimo"/>
                <a:cs typeface="Arimo"/>
                <a:sym typeface="Arimo"/>
              </a:rPr>
              <a:t>Database to track reviews of papers submitted to an academic conference. Prospective authors submit papers for review and possible acceptance in the published conference proceedings. Details of the entities</a:t>
            </a:r>
            <a:endParaRPr/>
          </a:p>
          <a:p>
            <a:pPr indent="-533399" lvl="1" marL="1100137" rtl="0" algn="just">
              <a:lnSpc>
                <a:spcPct val="100000"/>
              </a:lnSpc>
              <a:spcBef>
                <a:spcPts val="400"/>
              </a:spcBef>
              <a:spcAft>
                <a:spcPts val="0"/>
              </a:spcAft>
              <a:buClr>
                <a:schemeClr val="dk1"/>
              </a:buClr>
              <a:buSzPts val="2000"/>
              <a:buFont typeface="Arimo"/>
              <a:buChar char="–"/>
            </a:pPr>
            <a:r>
              <a:rPr b="0" i="0" lang="en-US" sz="2000" u="none">
                <a:solidFill>
                  <a:schemeClr val="dk1"/>
                </a:solidFill>
                <a:latin typeface="Arimo"/>
                <a:ea typeface="Arimo"/>
                <a:cs typeface="Arimo"/>
                <a:sym typeface="Arimo"/>
              </a:rPr>
              <a:t>Author information includes a unique author number, a name, a mailing address, and a unique (optional) email address.</a:t>
            </a:r>
            <a:endParaRPr/>
          </a:p>
          <a:p>
            <a:pPr indent="-533399" lvl="1" marL="1100137" rtl="0" algn="just">
              <a:lnSpc>
                <a:spcPct val="100000"/>
              </a:lnSpc>
              <a:spcBef>
                <a:spcPts val="400"/>
              </a:spcBef>
              <a:spcAft>
                <a:spcPts val="0"/>
              </a:spcAft>
              <a:buClr>
                <a:schemeClr val="dk1"/>
              </a:buClr>
              <a:buSzPts val="2000"/>
              <a:buFont typeface="Arimo"/>
              <a:buChar char="–"/>
            </a:pPr>
            <a:r>
              <a:rPr b="0" i="0" lang="en-US" sz="2000" u="none">
                <a:solidFill>
                  <a:schemeClr val="dk1"/>
                </a:solidFill>
                <a:latin typeface="Arimo"/>
                <a:ea typeface="Arimo"/>
                <a:cs typeface="Arimo"/>
                <a:sym typeface="Arimo"/>
              </a:rPr>
              <a:t>Paper information includes the primary author, the paper number, the title, the abstract, and review status (pending, accepted,rejected)</a:t>
            </a:r>
            <a:endParaRPr/>
          </a:p>
          <a:p>
            <a:pPr indent="-533399" lvl="1" marL="1100137" rtl="0" algn="just">
              <a:lnSpc>
                <a:spcPct val="100000"/>
              </a:lnSpc>
              <a:spcBef>
                <a:spcPts val="400"/>
              </a:spcBef>
              <a:spcAft>
                <a:spcPts val="0"/>
              </a:spcAft>
              <a:buClr>
                <a:schemeClr val="dk1"/>
              </a:buClr>
              <a:buSzPts val="2000"/>
              <a:buFont typeface="Arimo"/>
              <a:buChar char="–"/>
            </a:pPr>
            <a:r>
              <a:rPr b="0" i="0" lang="en-US" sz="2000" u="none">
                <a:solidFill>
                  <a:schemeClr val="dk1"/>
                </a:solidFill>
                <a:latin typeface="Arimo"/>
                <a:ea typeface="Arimo"/>
                <a:cs typeface="Arimo"/>
                <a:sym typeface="Arimo"/>
              </a:rPr>
              <a:t>Reviewer information includes the reviewer number, the name, the mailing address, and a unique (optional) email address</a:t>
            </a:r>
            <a:endParaRPr/>
          </a:p>
          <a:p>
            <a:pPr indent="-533399" lvl="1" marL="1100137" rtl="0" algn="just">
              <a:lnSpc>
                <a:spcPct val="100000"/>
              </a:lnSpc>
              <a:spcBef>
                <a:spcPts val="400"/>
              </a:spcBef>
              <a:spcAft>
                <a:spcPts val="0"/>
              </a:spcAft>
              <a:buClr>
                <a:schemeClr val="dk1"/>
              </a:buClr>
              <a:buSzPts val="2000"/>
              <a:buFont typeface="Arimo"/>
              <a:buChar char="–"/>
            </a:pPr>
            <a:r>
              <a:rPr b="0" i="0" lang="en-US" sz="2000" u="none">
                <a:solidFill>
                  <a:schemeClr val="dk1"/>
                </a:solidFill>
                <a:latin typeface="Arimo"/>
                <a:ea typeface="Arimo"/>
                <a:cs typeface="Arimo"/>
                <a:sym typeface="Arimo"/>
              </a:rPr>
              <a:t>A completed review includes the reviewer number, the date, the paper number, comments to the authors, comments to the program chairperson, and ratings (overall, originality, correctness, style, clarity)</a:t>
            </a:r>
            <a:endParaRPr/>
          </a:p>
        </p:txBody>
      </p:sp>
    </p:spTree>
  </p:cSld>
  <p:clrMapOvr>
    <a:masterClrMapping/>
  </p:clrMapOvr>
  <p:transition spd="slow">
    <p:fade thruBlk="1"/>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16"/>
          <p:cNvSpPr txBox="1"/>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CC0000"/>
              </a:buClr>
              <a:buSzPts val="4400"/>
              <a:buFont typeface="Arial"/>
              <a:buNone/>
            </a:pPr>
            <a:r>
              <a:rPr b="1" i="0" lang="en-US" sz="4400" u="none">
                <a:solidFill>
                  <a:srgbClr val="CC0000"/>
                </a:solidFill>
                <a:latin typeface="Arial"/>
                <a:ea typeface="Arial"/>
                <a:cs typeface="Arial"/>
                <a:sym typeface="Arial"/>
              </a:rPr>
              <a:t>FD – Example</a:t>
            </a:r>
            <a:endParaRPr/>
          </a:p>
        </p:txBody>
      </p:sp>
      <p:sp>
        <p:nvSpPr>
          <p:cNvPr id="618" name="Google Shape;618;p16"/>
          <p:cNvSpPr txBox="1"/>
          <p:nvPr>
            <p:ph idx="1" type="body"/>
          </p:nvPr>
        </p:nvSpPr>
        <p:spPr>
          <a:xfrm>
            <a:off x="381000" y="1143000"/>
            <a:ext cx="8305800" cy="5181600"/>
          </a:xfrm>
          <a:prstGeom prst="rect">
            <a:avLst/>
          </a:prstGeom>
          <a:noFill/>
          <a:ln>
            <a:noFill/>
          </a:ln>
        </p:spPr>
        <p:txBody>
          <a:bodyPr anchorCtr="0" anchor="t" bIns="45700" lIns="91425" spcFirstLastPara="1" rIns="91425" wrap="square" tIns="45700">
            <a:noAutofit/>
          </a:bodyPr>
          <a:lstStyle/>
          <a:p>
            <a:pPr indent="-609600" lvl="0" marL="609600" rtl="0" algn="just">
              <a:lnSpc>
                <a:spcPct val="100000"/>
              </a:lnSpc>
              <a:spcBef>
                <a:spcPts val="0"/>
              </a:spcBef>
              <a:spcAft>
                <a:spcPts val="0"/>
              </a:spcAft>
              <a:buClr>
                <a:schemeClr val="dk1"/>
              </a:buClr>
              <a:buSzPts val="2800"/>
              <a:buFont typeface="Arimo"/>
              <a:buNone/>
            </a:pPr>
            <a:r>
              <a:rPr b="0" i="0" lang="en-US" sz="2800" u="none">
                <a:solidFill>
                  <a:schemeClr val="dk1"/>
                </a:solidFill>
                <a:latin typeface="Arimo"/>
                <a:ea typeface="Arimo"/>
                <a:cs typeface="Arimo"/>
                <a:sym typeface="Arimo"/>
              </a:rPr>
              <a:t>Functional Dependencies</a:t>
            </a:r>
            <a:endParaRPr/>
          </a:p>
          <a:p>
            <a:pPr indent="-533399" lvl="1" marL="1100137" rtl="0" algn="just">
              <a:lnSpc>
                <a:spcPct val="100000"/>
              </a:lnSpc>
              <a:spcBef>
                <a:spcPts val="480"/>
              </a:spcBef>
              <a:spcAft>
                <a:spcPts val="0"/>
              </a:spcAft>
              <a:buClr>
                <a:schemeClr val="dk1"/>
              </a:buClr>
              <a:buSzPts val="2400"/>
              <a:buFont typeface="Arimo"/>
              <a:buChar char="–"/>
            </a:pPr>
            <a:r>
              <a:rPr b="0" i="0" lang="en-US" sz="2400" u="none">
                <a:solidFill>
                  <a:schemeClr val="dk1"/>
                </a:solidFill>
                <a:latin typeface="Arimo"/>
                <a:ea typeface="Arimo"/>
                <a:cs typeface="Arimo"/>
                <a:sym typeface="Arimo"/>
              </a:rPr>
              <a:t>AuthNo 🡪 AuthName, AuthEmail, AuthAddress</a:t>
            </a:r>
            <a:endParaRPr/>
          </a:p>
          <a:p>
            <a:pPr indent="-533399" lvl="1" marL="1100137" rtl="0" algn="just">
              <a:lnSpc>
                <a:spcPct val="100000"/>
              </a:lnSpc>
              <a:spcBef>
                <a:spcPts val="480"/>
              </a:spcBef>
              <a:spcAft>
                <a:spcPts val="0"/>
              </a:spcAft>
              <a:buClr>
                <a:schemeClr val="dk1"/>
              </a:buClr>
              <a:buSzPts val="2400"/>
              <a:buFont typeface="Arimo"/>
              <a:buChar char="–"/>
            </a:pPr>
            <a:r>
              <a:rPr b="0" i="0" lang="en-US" sz="2400" u="none">
                <a:solidFill>
                  <a:schemeClr val="dk1"/>
                </a:solidFill>
                <a:latin typeface="Arimo"/>
                <a:ea typeface="Arimo"/>
                <a:cs typeface="Arimo"/>
                <a:sym typeface="Arimo"/>
              </a:rPr>
              <a:t>AuthEmail 🡪 AuthNo</a:t>
            </a:r>
            <a:endParaRPr/>
          </a:p>
          <a:p>
            <a:pPr indent="-533399" lvl="1" marL="1100137" rtl="0" algn="just">
              <a:lnSpc>
                <a:spcPct val="100000"/>
              </a:lnSpc>
              <a:spcBef>
                <a:spcPts val="480"/>
              </a:spcBef>
              <a:spcAft>
                <a:spcPts val="0"/>
              </a:spcAft>
              <a:buClr>
                <a:schemeClr val="dk1"/>
              </a:buClr>
              <a:buSzPts val="2400"/>
              <a:buFont typeface="Arimo"/>
              <a:buChar char="–"/>
            </a:pPr>
            <a:r>
              <a:rPr b="0" i="0" lang="en-US" sz="2400" u="none">
                <a:solidFill>
                  <a:schemeClr val="dk1"/>
                </a:solidFill>
                <a:latin typeface="Arimo"/>
                <a:ea typeface="Arimo"/>
                <a:cs typeface="Arimo"/>
                <a:sym typeface="Arimo"/>
              </a:rPr>
              <a:t>PaperNo 🡪 Primary-AuthNo, Title, Abstract, Status</a:t>
            </a:r>
            <a:endParaRPr/>
          </a:p>
          <a:p>
            <a:pPr indent="-533399" lvl="1" marL="1100137" rtl="0" algn="just">
              <a:lnSpc>
                <a:spcPct val="100000"/>
              </a:lnSpc>
              <a:spcBef>
                <a:spcPts val="480"/>
              </a:spcBef>
              <a:spcAft>
                <a:spcPts val="0"/>
              </a:spcAft>
              <a:buClr>
                <a:schemeClr val="dk1"/>
              </a:buClr>
              <a:buSzPts val="2400"/>
              <a:buFont typeface="Arimo"/>
              <a:buChar char="–"/>
            </a:pPr>
            <a:r>
              <a:rPr b="0" i="0" lang="en-US" sz="2400" u="none">
                <a:solidFill>
                  <a:schemeClr val="dk1"/>
                </a:solidFill>
                <a:latin typeface="Arimo"/>
                <a:ea typeface="Arimo"/>
                <a:cs typeface="Arimo"/>
                <a:sym typeface="Arimo"/>
              </a:rPr>
              <a:t>RevNo 🡪 RevName, RevEmail, RevAddress</a:t>
            </a:r>
            <a:endParaRPr/>
          </a:p>
          <a:p>
            <a:pPr indent="-533399" lvl="1" marL="1100137" rtl="0" algn="just">
              <a:lnSpc>
                <a:spcPct val="100000"/>
              </a:lnSpc>
              <a:spcBef>
                <a:spcPts val="480"/>
              </a:spcBef>
              <a:spcAft>
                <a:spcPts val="0"/>
              </a:spcAft>
              <a:buClr>
                <a:schemeClr val="dk1"/>
              </a:buClr>
              <a:buSzPts val="2400"/>
              <a:buFont typeface="Arimo"/>
              <a:buChar char="–"/>
            </a:pPr>
            <a:r>
              <a:rPr b="0" i="0" lang="en-US" sz="2400" u="none">
                <a:solidFill>
                  <a:schemeClr val="dk1"/>
                </a:solidFill>
                <a:latin typeface="Arimo"/>
                <a:ea typeface="Arimo"/>
                <a:cs typeface="Arimo"/>
                <a:sym typeface="Arimo"/>
              </a:rPr>
              <a:t>RevEmail 🡪 RevNo</a:t>
            </a:r>
            <a:endParaRPr/>
          </a:p>
          <a:p>
            <a:pPr indent="-533399" lvl="1" marL="1100137" rtl="0" algn="just">
              <a:lnSpc>
                <a:spcPct val="100000"/>
              </a:lnSpc>
              <a:spcBef>
                <a:spcPts val="480"/>
              </a:spcBef>
              <a:spcAft>
                <a:spcPts val="0"/>
              </a:spcAft>
              <a:buClr>
                <a:schemeClr val="dk1"/>
              </a:buClr>
              <a:buSzPts val="2400"/>
              <a:buFont typeface="Arimo"/>
              <a:buChar char="–"/>
            </a:pPr>
            <a:r>
              <a:rPr b="0" i="0" lang="en-US" sz="2400" u="none">
                <a:solidFill>
                  <a:schemeClr val="dk1"/>
                </a:solidFill>
                <a:latin typeface="Arimo"/>
                <a:ea typeface="Arimo"/>
                <a:cs typeface="Arimo"/>
                <a:sym typeface="Arimo"/>
              </a:rPr>
              <a:t>RevNo, PaperNo 🡪 AuthComm, Prog-Comm, Date, Rating1, Rating2, Rating3, Rating4, Rating5</a:t>
            </a:r>
            <a:endParaRPr/>
          </a:p>
        </p:txBody>
      </p:sp>
    </p:spTree>
  </p:cSld>
  <p:clrMapOvr>
    <a:masterClrMapping/>
  </p:clrMapOvr>
  <p:transition spd="slow">
    <p:fade thruBlk="1"/>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17"/>
          <p:cNvSpPr txBox="1"/>
          <p:nvPr>
            <p:ph idx="1" type="body"/>
          </p:nvPr>
        </p:nvSpPr>
        <p:spPr>
          <a:xfrm>
            <a:off x="304800" y="1143000"/>
            <a:ext cx="8610600" cy="4724400"/>
          </a:xfrm>
          <a:prstGeom prst="rect">
            <a:avLst/>
          </a:prstGeom>
          <a:noFill/>
          <a:ln>
            <a:noFill/>
          </a:ln>
        </p:spPr>
        <p:txBody>
          <a:bodyPr anchorCtr="0" anchor="t" bIns="45700" lIns="91425" spcFirstLastPara="1" rIns="91425" wrap="square" tIns="45700">
            <a:noAutofit/>
          </a:bodyPr>
          <a:lstStyle/>
          <a:p>
            <a:pPr indent="-609600" lvl="0" marL="609600" rtl="0" algn="just">
              <a:lnSpc>
                <a:spcPct val="100000"/>
              </a:lnSpc>
              <a:spcBef>
                <a:spcPts val="0"/>
              </a:spcBef>
              <a:spcAft>
                <a:spcPts val="0"/>
              </a:spcAft>
              <a:buClr>
                <a:schemeClr val="dk1"/>
              </a:buClr>
              <a:buSzPts val="2000"/>
              <a:buFont typeface="Arimo"/>
              <a:buNone/>
            </a:pPr>
            <a:r>
              <a:rPr b="0" i="0" lang="en-US" sz="2000" u="none">
                <a:solidFill>
                  <a:schemeClr val="dk1"/>
                </a:solidFill>
                <a:latin typeface="Arimo"/>
                <a:ea typeface="Arimo"/>
                <a:cs typeface="Arimo"/>
                <a:sym typeface="Arimo"/>
              </a:rPr>
              <a:t>For a table to be in 2NF, there are two requirements</a:t>
            </a:r>
            <a:endParaRPr/>
          </a:p>
          <a:p>
            <a:pPr indent="-533399" lvl="1" marL="1100137" rtl="0" algn="just">
              <a:lnSpc>
                <a:spcPct val="100000"/>
              </a:lnSpc>
              <a:spcBef>
                <a:spcPts val="360"/>
              </a:spcBef>
              <a:spcAft>
                <a:spcPts val="0"/>
              </a:spcAft>
              <a:buClr>
                <a:schemeClr val="dk1"/>
              </a:buClr>
              <a:buSzPts val="1800"/>
              <a:buFont typeface="Arimo"/>
              <a:buChar char="–"/>
            </a:pPr>
            <a:r>
              <a:rPr b="0" i="0" lang="en-US" sz="1800" u="none">
                <a:solidFill>
                  <a:schemeClr val="dk1"/>
                </a:solidFill>
                <a:latin typeface="Arimo"/>
                <a:ea typeface="Arimo"/>
                <a:cs typeface="Arimo"/>
                <a:sym typeface="Arimo"/>
              </a:rPr>
              <a:t>The database is in first normal form </a:t>
            </a:r>
            <a:endParaRPr/>
          </a:p>
          <a:p>
            <a:pPr indent="-533399" lvl="1" marL="1100137" rtl="0" algn="just">
              <a:lnSpc>
                <a:spcPct val="100000"/>
              </a:lnSpc>
              <a:spcBef>
                <a:spcPts val="360"/>
              </a:spcBef>
              <a:spcAft>
                <a:spcPts val="0"/>
              </a:spcAft>
              <a:buClr>
                <a:schemeClr val="dk1"/>
              </a:buClr>
              <a:buSzPts val="1800"/>
              <a:buFont typeface="Arimo"/>
              <a:buChar char="–"/>
            </a:pPr>
            <a:r>
              <a:rPr b="0" i="0" lang="en-US" sz="1800" u="none">
                <a:solidFill>
                  <a:schemeClr val="dk1"/>
                </a:solidFill>
                <a:latin typeface="Arimo"/>
                <a:ea typeface="Arimo"/>
                <a:cs typeface="Arimo"/>
                <a:sym typeface="Arimo"/>
              </a:rPr>
              <a:t>All </a:t>
            </a:r>
            <a:r>
              <a:rPr b="1" i="0" lang="en-US" sz="1800" u="none">
                <a:solidFill>
                  <a:schemeClr val="dk1"/>
                </a:solidFill>
                <a:latin typeface="Arimo"/>
                <a:ea typeface="Arimo"/>
                <a:cs typeface="Arimo"/>
                <a:sym typeface="Arimo"/>
              </a:rPr>
              <a:t>nonkey</a:t>
            </a:r>
            <a:r>
              <a:rPr b="0" i="0" lang="en-US" sz="1800" u="none">
                <a:solidFill>
                  <a:schemeClr val="dk1"/>
                </a:solidFill>
                <a:latin typeface="Arimo"/>
                <a:ea typeface="Arimo"/>
                <a:cs typeface="Arimo"/>
                <a:sym typeface="Arimo"/>
              </a:rPr>
              <a:t> attributes in the table must be functionally dependent on the entire primary key</a:t>
            </a:r>
            <a:endParaRPr/>
          </a:p>
          <a:p>
            <a:pPr indent="-609600" lvl="0" marL="609600" rtl="0" algn="just">
              <a:lnSpc>
                <a:spcPct val="100000"/>
              </a:lnSpc>
              <a:spcBef>
                <a:spcPts val="400"/>
              </a:spcBef>
              <a:spcAft>
                <a:spcPts val="0"/>
              </a:spcAft>
              <a:buClr>
                <a:schemeClr val="dk1"/>
              </a:buClr>
              <a:buSzPts val="2000"/>
              <a:buFont typeface="Arimo"/>
              <a:buNone/>
            </a:pPr>
            <a:r>
              <a:rPr b="1" i="1" lang="en-US" sz="2000" u="none">
                <a:solidFill>
                  <a:schemeClr val="dk1"/>
                </a:solidFill>
                <a:latin typeface="Arimo"/>
                <a:ea typeface="Arimo"/>
                <a:cs typeface="Arimo"/>
                <a:sym typeface="Arimo"/>
              </a:rPr>
              <a:t>Note:</a:t>
            </a:r>
            <a:r>
              <a:rPr b="0" i="1" lang="en-US" sz="2000" u="none">
                <a:solidFill>
                  <a:schemeClr val="dk1"/>
                </a:solidFill>
                <a:latin typeface="Arimo"/>
                <a:ea typeface="Arimo"/>
                <a:cs typeface="Arimo"/>
                <a:sym typeface="Arimo"/>
              </a:rPr>
              <a:t> Remember that we are dealing with non-key attributes</a:t>
            </a:r>
            <a:endParaRPr/>
          </a:p>
          <a:p>
            <a:pPr indent="-609600" lvl="0" marL="609600" rtl="0" algn="just">
              <a:lnSpc>
                <a:spcPct val="100000"/>
              </a:lnSpc>
              <a:spcBef>
                <a:spcPts val="400"/>
              </a:spcBef>
              <a:spcAft>
                <a:spcPts val="0"/>
              </a:spcAft>
              <a:buClr>
                <a:schemeClr val="dk1"/>
              </a:buClr>
              <a:buSzPts val="2000"/>
              <a:buFont typeface="Times New Roman"/>
              <a:buNone/>
            </a:pPr>
            <a:r>
              <a:t/>
            </a:r>
            <a:endParaRPr b="0" i="0" sz="2000" u="none">
              <a:solidFill>
                <a:schemeClr val="dk1"/>
              </a:solidFill>
              <a:latin typeface="Arimo"/>
              <a:ea typeface="Arimo"/>
              <a:cs typeface="Arimo"/>
              <a:sym typeface="Arimo"/>
            </a:endParaRPr>
          </a:p>
          <a:p>
            <a:pPr indent="-609600" lvl="0" marL="609600" rtl="0" algn="just">
              <a:lnSpc>
                <a:spcPct val="100000"/>
              </a:lnSpc>
              <a:spcBef>
                <a:spcPts val="400"/>
              </a:spcBef>
              <a:spcAft>
                <a:spcPts val="0"/>
              </a:spcAft>
              <a:buClr>
                <a:srgbClr val="CC0000"/>
              </a:buClr>
              <a:buSzPts val="2000"/>
              <a:buFont typeface="Arimo"/>
              <a:buNone/>
            </a:pPr>
            <a:r>
              <a:rPr b="1" i="0" lang="en-US" sz="2000" u="none">
                <a:solidFill>
                  <a:srgbClr val="CC0000"/>
                </a:solidFill>
                <a:latin typeface="Arimo"/>
                <a:ea typeface="Arimo"/>
                <a:cs typeface="Arimo"/>
                <a:sym typeface="Arimo"/>
              </a:rPr>
              <a:t>Example 1 (Not 2NF) </a:t>
            </a:r>
            <a:endParaRPr/>
          </a:p>
          <a:p>
            <a:pPr indent="-609600" lvl="0" marL="609600" rtl="0" algn="just">
              <a:lnSpc>
                <a:spcPct val="100000"/>
              </a:lnSpc>
              <a:spcBef>
                <a:spcPts val="400"/>
              </a:spcBef>
              <a:spcAft>
                <a:spcPts val="0"/>
              </a:spcAft>
              <a:buClr>
                <a:schemeClr val="dk1"/>
              </a:buClr>
              <a:buSzPts val="2000"/>
              <a:buFont typeface="Arimo"/>
              <a:buNone/>
            </a:pPr>
            <a:r>
              <a:rPr b="1" i="0" lang="en-US" sz="2000" u="none">
                <a:solidFill>
                  <a:schemeClr val="dk1"/>
                </a:solidFill>
                <a:latin typeface="Arimo"/>
                <a:ea typeface="Arimo"/>
                <a:cs typeface="Arimo"/>
                <a:sym typeface="Arimo"/>
              </a:rPr>
              <a:t>Scheme </a:t>
            </a:r>
            <a:r>
              <a:rPr b="1" i="0" lang="en-US" sz="2000" u="none">
                <a:solidFill>
                  <a:schemeClr val="dk1"/>
                </a:solidFill>
                <a:latin typeface="Times New Roman"/>
                <a:ea typeface="Times New Roman"/>
                <a:cs typeface="Times New Roman"/>
                <a:sym typeface="Times New Roman"/>
              </a:rPr>
              <a:t>🡪</a:t>
            </a:r>
            <a:r>
              <a:rPr b="1" i="0" lang="en-US" sz="2000" u="none">
                <a:solidFill>
                  <a:schemeClr val="dk1"/>
                </a:solidFill>
                <a:latin typeface="Arimo"/>
                <a:ea typeface="Arimo"/>
                <a:cs typeface="Arimo"/>
                <a:sym typeface="Arimo"/>
              </a:rPr>
              <a:t> {Title, PubId, AuId, Price, AuAddress}</a:t>
            </a:r>
            <a:endParaRPr/>
          </a:p>
          <a:p>
            <a:pPr indent="-533399" lvl="1" marL="1100137" rtl="0" algn="just">
              <a:lnSpc>
                <a:spcPct val="100000"/>
              </a:lnSpc>
              <a:spcBef>
                <a:spcPts val="360"/>
              </a:spcBef>
              <a:spcAft>
                <a:spcPts val="0"/>
              </a:spcAft>
              <a:buClr>
                <a:schemeClr val="dk1"/>
              </a:buClr>
              <a:buSzPts val="1800"/>
              <a:buFont typeface="Arimo"/>
              <a:buAutoNum type="arabicPeriod"/>
            </a:pPr>
            <a:r>
              <a:rPr b="1" i="0" lang="en-US" sz="1800" u="none">
                <a:solidFill>
                  <a:schemeClr val="dk1"/>
                </a:solidFill>
                <a:latin typeface="Arimo"/>
                <a:ea typeface="Arimo"/>
                <a:cs typeface="Arimo"/>
                <a:sym typeface="Arimo"/>
              </a:rPr>
              <a:t>Key </a:t>
            </a:r>
            <a:r>
              <a:rPr b="1" i="0" lang="en-US" sz="1800" u="none">
                <a:solidFill>
                  <a:schemeClr val="dk1"/>
                </a:solidFill>
                <a:latin typeface="Times New Roman"/>
                <a:ea typeface="Times New Roman"/>
                <a:cs typeface="Times New Roman"/>
                <a:sym typeface="Times New Roman"/>
              </a:rPr>
              <a:t>🡪</a:t>
            </a:r>
            <a:r>
              <a:rPr b="1" i="0" lang="en-US" sz="1800" u="none">
                <a:solidFill>
                  <a:schemeClr val="dk1"/>
                </a:solidFill>
                <a:latin typeface="Arimo"/>
                <a:ea typeface="Arimo"/>
                <a:cs typeface="Arimo"/>
                <a:sym typeface="Arimo"/>
              </a:rPr>
              <a:t> {Title, PubId, AuId}</a:t>
            </a:r>
            <a:endParaRPr/>
          </a:p>
          <a:p>
            <a:pPr indent="-533399" lvl="1" marL="1100137" rtl="0" algn="just">
              <a:lnSpc>
                <a:spcPct val="100000"/>
              </a:lnSpc>
              <a:spcBef>
                <a:spcPts val="360"/>
              </a:spcBef>
              <a:spcAft>
                <a:spcPts val="0"/>
              </a:spcAft>
              <a:buClr>
                <a:schemeClr val="dk1"/>
              </a:buClr>
              <a:buSzPts val="1800"/>
              <a:buFont typeface="Arimo"/>
              <a:buAutoNum type="arabicPeriod"/>
            </a:pPr>
            <a:r>
              <a:rPr b="1" i="0" lang="en-US" sz="1800" u="none">
                <a:solidFill>
                  <a:schemeClr val="dk1"/>
                </a:solidFill>
                <a:latin typeface="Arimo"/>
                <a:ea typeface="Arimo"/>
                <a:cs typeface="Arimo"/>
                <a:sym typeface="Arimo"/>
              </a:rPr>
              <a:t>{Title, PubId, AuID} 🡪 {Price}</a:t>
            </a:r>
            <a:endParaRPr/>
          </a:p>
          <a:p>
            <a:pPr indent="-533399" lvl="1" marL="1100137" rtl="0" algn="just">
              <a:lnSpc>
                <a:spcPct val="100000"/>
              </a:lnSpc>
              <a:spcBef>
                <a:spcPts val="360"/>
              </a:spcBef>
              <a:spcAft>
                <a:spcPts val="0"/>
              </a:spcAft>
              <a:buClr>
                <a:schemeClr val="dk1"/>
              </a:buClr>
              <a:buSzPts val="1800"/>
              <a:buFont typeface="Arimo"/>
              <a:buAutoNum type="arabicPeriod"/>
            </a:pPr>
            <a:r>
              <a:rPr b="1" i="0" lang="en-US" sz="1800" u="none">
                <a:solidFill>
                  <a:schemeClr val="dk1"/>
                </a:solidFill>
                <a:latin typeface="Arimo"/>
                <a:ea typeface="Arimo"/>
                <a:cs typeface="Arimo"/>
                <a:sym typeface="Arimo"/>
              </a:rPr>
              <a:t>{AuID} 🡪 {AuAddress}</a:t>
            </a:r>
            <a:endParaRPr/>
          </a:p>
          <a:p>
            <a:pPr indent="-533399" lvl="1" marL="1100137" rtl="0" algn="just">
              <a:lnSpc>
                <a:spcPct val="100000"/>
              </a:lnSpc>
              <a:spcBef>
                <a:spcPts val="360"/>
              </a:spcBef>
              <a:spcAft>
                <a:spcPts val="0"/>
              </a:spcAft>
              <a:buClr>
                <a:schemeClr val="dk1"/>
              </a:buClr>
              <a:buSzPts val="1800"/>
              <a:buFont typeface="Arimo"/>
              <a:buAutoNum type="arabicPeriod"/>
            </a:pPr>
            <a:r>
              <a:rPr b="1" i="0" lang="en-US" sz="1800" u="none">
                <a:solidFill>
                  <a:schemeClr val="dk1"/>
                </a:solidFill>
                <a:latin typeface="Arimo"/>
                <a:ea typeface="Arimo"/>
                <a:cs typeface="Arimo"/>
                <a:sym typeface="Arimo"/>
              </a:rPr>
              <a:t>AuAddress does not belong to a key</a:t>
            </a:r>
            <a:endParaRPr/>
          </a:p>
          <a:p>
            <a:pPr indent="-533399" lvl="1" marL="1100137" rtl="0" algn="just">
              <a:lnSpc>
                <a:spcPct val="100000"/>
              </a:lnSpc>
              <a:spcBef>
                <a:spcPts val="360"/>
              </a:spcBef>
              <a:spcAft>
                <a:spcPts val="0"/>
              </a:spcAft>
              <a:buClr>
                <a:schemeClr val="dk1"/>
              </a:buClr>
              <a:buSzPts val="1800"/>
              <a:buFont typeface="Arimo"/>
              <a:buAutoNum type="arabicPeriod"/>
            </a:pPr>
            <a:r>
              <a:rPr b="1" i="0" lang="en-US" sz="1800" u="none">
                <a:solidFill>
                  <a:schemeClr val="dk1"/>
                </a:solidFill>
                <a:latin typeface="Arimo"/>
                <a:ea typeface="Arimo"/>
                <a:cs typeface="Arimo"/>
                <a:sym typeface="Arimo"/>
              </a:rPr>
              <a:t>AuAddress functionally depends on AuId which is a subset of a key</a:t>
            </a:r>
            <a:r>
              <a:rPr b="1" i="0" lang="en-US" sz="1800" u="none">
                <a:solidFill>
                  <a:srgbClr val="CC0000"/>
                </a:solidFill>
                <a:latin typeface="Arimo"/>
                <a:ea typeface="Arimo"/>
                <a:cs typeface="Arimo"/>
                <a:sym typeface="Arimo"/>
              </a:rPr>
              <a:t> </a:t>
            </a:r>
            <a:endParaRPr/>
          </a:p>
        </p:txBody>
      </p:sp>
      <p:sp>
        <p:nvSpPr>
          <p:cNvPr id="625" name="Google Shape;625;p17"/>
          <p:cNvSpPr txBox="1"/>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CC0000"/>
              </a:buClr>
              <a:buSzPts val="4400"/>
              <a:buFont typeface="Arial"/>
              <a:buNone/>
            </a:pPr>
            <a:r>
              <a:rPr b="1" i="0" lang="en-US" sz="4400" u="none">
                <a:solidFill>
                  <a:srgbClr val="CC0000"/>
                </a:solidFill>
                <a:latin typeface="Arial"/>
                <a:ea typeface="Arial"/>
                <a:cs typeface="Arial"/>
                <a:sym typeface="Arial"/>
              </a:rPr>
              <a:t>Second Normal Form  (2NF) </a:t>
            </a:r>
            <a:endParaRPr/>
          </a:p>
        </p:txBody>
      </p:sp>
    </p:spTree>
  </p:cSld>
  <p:clrMapOvr>
    <a:masterClrMapping/>
  </p:clrMapOvr>
  <p:transition spd="slow">
    <p:fade thruBlk="1"/>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18"/>
          <p:cNvSpPr txBox="1"/>
          <p:nvPr>
            <p:ph idx="1" type="body"/>
          </p:nvPr>
        </p:nvSpPr>
        <p:spPr>
          <a:xfrm>
            <a:off x="304800" y="1143000"/>
            <a:ext cx="8610600" cy="4724400"/>
          </a:xfrm>
          <a:prstGeom prst="rect">
            <a:avLst/>
          </a:prstGeom>
          <a:noFill/>
          <a:ln>
            <a:noFill/>
          </a:ln>
        </p:spPr>
        <p:txBody>
          <a:bodyPr anchorCtr="0" anchor="t" bIns="45700" lIns="91425" spcFirstLastPara="1" rIns="91425" wrap="square" tIns="45700">
            <a:noAutofit/>
          </a:bodyPr>
          <a:lstStyle/>
          <a:p>
            <a:pPr indent="-609600" lvl="0" marL="609600" rtl="0" algn="just">
              <a:lnSpc>
                <a:spcPct val="90000"/>
              </a:lnSpc>
              <a:spcBef>
                <a:spcPts val="0"/>
              </a:spcBef>
              <a:spcAft>
                <a:spcPts val="0"/>
              </a:spcAft>
              <a:buClr>
                <a:srgbClr val="CC0000"/>
              </a:buClr>
              <a:buSzPts val="2000"/>
              <a:buFont typeface="Arimo"/>
              <a:buNone/>
            </a:pPr>
            <a:r>
              <a:rPr b="1" i="0" lang="en-US" sz="2000" u="none">
                <a:solidFill>
                  <a:srgbClr val="CC0000"/>
                </a:solidFill>
                <a:latin typeface="Arimo"/>
                <a:ea typeface="Arimo"/>
                <a:cs typeface="Arimo"/>
                <a:sym typeface="Arimo"/>
              </a:rPr>
              <a:t>Example 2 (Not 2NF) </a:t>
            </a:r>
            <a:endParaRPr/>
          </a:p>
          <a:p>
            <a:pPr indent="-609600" lvl="0" marL="609600" rtl="0" algn="just">
              <a:lnSpc>
                <a:spcPct val="90000"/>
              </a:lnSpc>
              <a:spcBef>
                <a:spcPts val="360"/>
              </a:spcBef>
              <a:spcAft>
                <a:spcPts val="0"/>
              </a:spcAft>
              <a:buClr>
                <a:schemeClr val="dk1"/>
              </a:buClr>
              <a:buSzPts val="1800"/>
              <a:buFont typeface="Arimo"/>
              <a:buNone/>
            </a:pPr>
            <a:r>
              <a:rPr b="1" i="0" lang="en-US" sz="1800" u="none">
                <a:solidFill>
                  <a:schemeClr val="dk1"/>
                </a:solidFill>
                <a:latin typeface="Arimo"/>
                <a:ea typeface="Arimo"/>
                <a:cs typeface="Arimo"/>
                <a:sym typeface="Arimo"/>
              </a:rPr>
              <a:t>Scheme </a:t>
            </a:r>
            <a:r>
              <a:rPr b="1" i="0" lang="en-US" sz="1800" u="none">
                <a:solidFill>
                  <a:schemeClr val="dk1"/>
                </a:solidFill>
                <a:latin typeface="Times New Roman"/>
                <a:ea typeface="Times New Roman"/>
                <a:cs typeface="Times New Roman"/>
                <a:sym typeface="Times New Roman"/>
              </a:rPr>
              <a:t>🡪</a:t>
            </a:r>
            <a:r>
              <a:rPr b="1" i="0" lang="en-US" sz="1800" u="none">
                <a:solidFill>
                  <a:schemeClr val="dk1"/>
                </a:solidFill>
                <a:latin typeface="Arimo"/>
                <a:ea typeface="Arimo"/>
                <a:cs typeface="Arimo"/>
                <a:sym typeface="Arimo"/>
              </a:rPr>
              <a:t> {City, Street, HouseNumber, HouseColor, CityPopulation}</a:t>
            </a:r>
            <a:endParaRPr/>
          </a:p>
          <a:p>
            <a:pPr indent="-533399" lvl="1" marL="1100137" rtl="0" algn="just">
              <a:lnSpc>
                <a:spcPct val="90000"/>
              </a:lnSpc>
              <a:spcBef>
                <a:spcPts val="320"/>
              </a:spcBef>
              <a:spcAft>
                <a:spcPts val="0"/>
              </a:spcAft>
              <a:buClr>
                <a:schemeClr val="dk1"/>
              </a:buClr>
              <a:buSzPts val="1600"/>
              <a:buFont typeface="Arimo"/>
              <a:buAutoNum type="arabicPeriod"/>
            </a:pPr>
            <a:r>
              <a:rPr b="1" i="0" lang="en-US" sz="1600" u="none">
                <a:solidFill>
                  <a:schemeClr val="dk1"/>
                </a:solidFill>
                <a:latin typeface="Arimo"/>
                <a:ea typeface="Arimo"/>
                <a:cs typeface="Arimo"/>
                <a:sym typeface="Arimo"/>
              </a:rPr>
              <a:t>key </a:t>
            </a:r>
            <a:r>
              <a:rPr b="1" i="0" lang="en-US" sz="1600" u="none">
                <a:solidFill>
                  <a:schemeClr val="dk1"/>
                </a:solidFill>
                <a:latin typeface="Times New Roman"/>
                <a:ea typeface="Times New Roman"/>
                <a:cs typeface="Times New Roman"/>
                <a:sym typeface="Times New Roman"/>
              </a:rPr>
              <a:t>🡪</a:t>
            </a:r>
            <a:r>
              <a:rPr b="1" i="0" lang="en-US" sz="1600" u="none">
                <a:solidFill>
                  <a:schemeClr val="dk1"/>
                </a:solidFill>
                <a:latin typeface="Arimo"/>
                <a:ea typeface="Arimo"/>
                <a:cs typeface="Arimo"/>
                <a:sym typeface="Arimo"/>
              </a:rPr>
              <a:t> {City, Street, HouseNumber}</a:t>
            </a:r>
            <a:endParaRPr/>
          </a:p>
          <a:p>
            <a:pPr indent="-533399" lvl="1" marL="1100137" rtl="0" algn="just">
              <a:lnSpc>
                <a:spcPct val="90000"/>
              </a:lnSpc>
              <a:spcBef>
                <a:spcPts val="320"/>
              </a:spcBef>
              <a:spcAft>
                <a:spcPts val="0"/>
              </a:spcAft>
              <a:buClr>
                <a:schemeClr val="dk1"/>
              </a:buClr>
              <a:buSzPts val="1600"/>
              <a:buFont typeface="Arimo"/>
              <a:buAutoNum type="arabicPeriod"/>
            </a:pPr>
            <a:r>
              <a:rPr b="1" i="0" lang="en-US" sz="1600" u="none">
                <a:solidFill>
                  <a:schemeClr val="dk1"/>
                </a:solidFill>
                <a:latin typeface="Arimo"/>
                <a:ea typeface="Arimo"/>
                <a:cs typeface="Arimo"/>
                <a:sym typeface="Arimo"/>
              </a:rPr>
              <a:t>{City, Street, HouseNumber} 🡪 {HouseColor}</a:t>
            </a:r>
            <a:endParaRPr/>
          </a:p>
          <a:p>
            <a:pPr indent="-533399" lvl="1" marL="1100137" rtl="0" algn="just">
              <a:lnSpc>
                <a:spcPct val="90000"/>
              </a:lnSpc>
              <a:spcBef>
                <a:spcPts val="320"/>
              </a:spcBef>
              <a:spcAft>
                <a:spcPts val="0"/>
              </a:spcAft>
              <a:buClr>
                <a:schemeClr val="dk1"/>
              </a:buClr>
              <a:buSzPts val="1600"/>
              <a:buFont typeface="Arimo"/>
              <a:buAutoNum type="arabicPeriod"/>
            </a:pPr>
            <a:r>
              <a:rPr b="1" i="0" lang="en-US" sz="1600" u="none">
                <a:solidFill>
                  <a:schemeClr val="dk1"/>
                </a:solidFill>
                <a:latin typeface="Arimo"/>
                <a:ea typeface="Arimo"/>
                <a:cs typeface="Arimo"/>
                <a:sym typeface="Arimo"/>
              </a:rPr>
              <a:t>{City} 🡪 {CityPopulation} </a:t>
            </a:r>
            <a:endParaRPr/>
          </a:p>
          <a:p>
            <a:pPr indent="-533399" lvl="1" marL="1100137" rtl="0" algn="just">
              <a:lnSpc>
                <a:spcPct val="90000"/>
              </a:lnSpc>
              <a:spcBef>
                <a:spcPts val="320"/>
              </a:spcBef>
              <a:spcAft>
                <a:spcPts val="0"/>
              </a:spcAft>
              <a:buClr>
                <a:schemeClr val="dk1"/>
              </a:buClr>
              <a:buSzPts val="1600"/>
              <a:buFont typeface="Arimo"/>
              <a:buAutoNum type="arabicPeriod"/>
            </a:pPr>
            <a:r>
              <a:rPr b="1" i="0" lang="en-US" sz="1600" u="none">
                <a:solidFill>
                  <a:schemeClr val="dk1"/>
                </a:solidFill>
                <a:latin typeface="Arimo"/>
                <a:ea typeface="Arimo"/>
                <a:cs typeface="Arimo"/>
                <a:sym typeface="Arimo"/>
              </a:rPr>
              <a:t>CityPopulation does not belong to any key.</a:t>
            </a:r>
            <a:endParaRPr/>
          </a:p>
          <a:p>
            <a:pPr indent="-533399" lvl="1" marL="1100137" rtl="0" algn="just">
              <a:lnSpc>
                <a:spcPct val="90000"/>
              </a:lnSpc>
              <a:spcBef>
                <a:spcPts val="360"/>
              </a:spcBef>
              <a:spcAft>
                <a:spcPts val="0"/>
              </a:spcAft>
              <a:buClr>
                <a:schemeClr val="dk1"/>
              </a:buClr>
              <a:buSzPts val="1600"/>
              <a:buFont typeface="Arimo"/>
              <a:buAutoNum type="arabicPeriod"/>
            </a:pPr>
            <a:r>
              <a:rPr b="1" i="0" lang="en-US" sz="1600" u="none">
                <a:solidFill>
                  <a:schemeClr val="dk1"/>
                </a:solidFill>
                <a:latin typeface="Arimo"/>
                <a:ea typeface="Arimo"/>
                <a:cs typeface="Arimo"/>
                <a:sym typeface="Arimo"/>
              </a:rPr>
              <a:t>CityPopulation is functionally dependent on the City which is a proper subset of  the key</a:t>
            </a:r>
            <a:r>
              <a:rPr b="1" i="0" lang="en-US" sz="1800" u="none">
                <a:solidFill>
                  <a:srgbClr val="CC0000"/>
                </a:solidFill>
                <a:latin typeface="Arimo"/>
                <a:ea typeface="Arimo"/>
                <a:cs typeface="Arimo"/>
                <a:sym typeface="Arimo"/>
              </a:rPr>
              <a:t> </a:t>
            </a:r>
            <a:endParaRPr/>
          </a:p>
          <a:p>
            <a:pPr indent="-419099" lvl="1" marL="1100137" rtl="0" algn="just">
              <a:lnSpc>
                <a:spcPct val="90000"/>
              </a:lnSpc>
              <a:spcBef>
                <a:spcPts val="360"/>
              </a:spcBef>
              <a:spcAft>
                <a:spcPts val="0"/>
              </a:spcAft>
              <a:buClr>
                <a:schemeClr val="dk1"/>
              </a:buClr>
              <a:buSzPts val="1800"/>
              <a:buFont typeface="Times New Roman"/>
              <a:buNone/>
            </a:pPr>
            <a:r>
              <a:t/>
            </a:r>
            <a:endParaRPr b="1" i="0" sz="1800" u="none">
              <a:solidFill>
                <a:srgbClr val="CC0000"/>
              </a:solidFill>
              <a:latin typeface="Arimo"/>
              <a:ea typeface="Arimo"/>
              <a:cs typeface="Arimo"/>
              <a:sym typeface="Arimo"/>
            </a:endParaRPr>
          </a:p>
          <a:p>
            <a:pPr indent="-609600" lvl="0" marL="609600" rtl="0" algn="just">
              <a:lnSpc>
                <a:spcPct val="90000"/>
              </a:lnSpc>
              <a:spcBef>
                <a:spcPts val="400"/>
              </a:spcBef>
              <a:spcAft>
                <a:spcPts val="0"/>
              </a:spcAft>
              <a:buClr>
                <a:srgbClr val="CC0000"/>
              </a:buClr>
              <a:buSzPts val="2000"/>
              <a:buFont typeface="Arimo"/>
              <a:buNone/>
            </a:pPr>
            <a:r>
              <a:rPr b="1" i="0" lang="en-US" sz="2000" u="none">
                <a:solidFill>
                  <a:srgbClr val="CC0000"/>
                </a:solidFill>
                <a:latin typeface="Arimo"/>
                <a:ea typeface="Arimo"/>
                <a:cs typeface="Arimo"/>
                <a:sym typeface="Arimo"/>
              </a:rPr>
              <a:t>Example 3 (Not 2NF) </a:t>
            </a:r>
            <a:endParaRPr/>
          </a:p>
          <a:p>
            <a:pPr indent="-609600" lvl="0" marL="609600" rtl="0" algn="just">
              <a:lnSpc>
                <a:spcPct val="90000"/>
              </a:lnSpc>
              <a:spcBef>
                <a:spcPts val="360"/>
              </a:spcBef>
              <a:spcAft>
                <a:spcPts val="0"/>
              </a:spcAft>
              <a:buClr>
                <a:schemeClr val="dk1"/>
              </a:buClr>
              <a:buSzPts val="1800"/>
              <a:buFont typeface="Arimo"/>
              <a:buNone/>
            </a:pPr>
            <a:r>
              <a:rPr b="1" i="0" lang="en-US" sz="1800" u="none">
                <a:solidFill>
                  <a:schemeClr val="dk1"/>
                </a:solidFill>
                <a:latin typeface="Arimo"/>
                <a:ea typeface="Arimo"/>
                <a:cs typeface="Arimo"/>
                <a:sym typeface="Arimo"/>
              </a:rPr>
              <a:t>Scheme </a:t>
            </a:r>
            <a:r>
              <a:rPr b="1" i="0" lang="en-US" sz="1800" u="none">
                <a:solidFill>
                  <a:schemeClr val="dk1"/>
                </a:solidFill>
                <a:latin typeface="Times New Roman"/>
                <a:ea typeface="Times New Roman"/>
                <a:cs typeface="Times New Roman"/>
                <a:sym typeface="Times New Roman"/>
              </a:rPr>
              <a:t>🡪</a:t>
            </a:r>
            <a:r>
              <a:rPr b="1" i="0" lang="en-US" sz="1800" u="none">
                <a:solidFill>
                  <a:schemeClr val="dk1"/>
                </a:solidFill>
                <a:latin typeface="Arimo"/>
                <a:ea typeface="Arimo"/>
                <a:cs typeface="Arimo"/>
                <a:sym typeface="Arimo"/>
              </a:rPr>
              <a:t> {studio, movie, budget, studio_city}	</a:t>
            </a:r>
            <a:endParaRPr/>
          </a:p>
          <a:p>
            <a:pPr indent="-533399" lvl="1" marL="1100137" rtl="0" algn="just">
              <a:lnSpc>
                <a:spcPct val="90000"/>
              </a:lnSpc>
              <a:spcBef>
                <a:spcPts val="320"/>
              </a:spcBef>
              <a:spcAft>
                <a:spcPts val="0"/>
              </a:spcAft>
              <a:buClr>
                <a:schemeClr val="dk1"/>
              </a:buClr>
              <a:buSzPts val="1600"/>
              <a:buFont typeface="Arimo"/>
              <a:buAutoNum type="arabicPeriod"/>
            </a:pPr>
            <a:r>
              <a:rPr b="1" i="0" lang="en-US" sz="1600" u="none">
                <a:solidFill>
                  <a:schemeClr val="dk1"/>
                </a:solidFill>
                <a:latin typeface="Arimo"/>
                <a:ea typeface="Arimo"/>
                <a:cs typeface="Arimo"/>
                <a:sym typeface="Arimo"/>
              </a:rPr>
              <a:t>Key </a:t>
            </a:r>
            <a:r>
              <a:rPr b="1" i="0" lang="en-US" sz="1600" u="none">
                <a:solidFill>
                  <a:schemeClr val="dk1"/>
                </a:solidFill>
                <a:latin typeface="Times New Roman"/>
                <a:ea typeface="Times New Roman"/>
                <a:cs typeface="Times New Roman"/>
                <a:sym typeface="Times New Roman"/>
              </a:rPr>
              <a:t>🡪</a:t>
            </a:r>
            <a:r>
              <a:rPr b="1" i="0" lang="en-US" sz="1600" u="none">
                <a:solidFill>
                  <a:schemeClr val="dk1"/>
                </a:solidFill>
                <a:latin typeface="Arimo"/>
                <a:ea typeface="Arimo"/>
                <a:cs typeface="Arimo"/>
                <a:sym typeface="Arimo"/>
              </a:rPr>
              <a:t> {studio, movie}</a:t>
            </a:r>
            <a:endParaRPr/>
          </a:p>
          <a:p>
            <a:pPr indent="-533399" lvl="1" marL="1100137" rtl="0" algn="just">
              <a:lnSpc>
                <a:spcPct val="90000"/>
              </a:lnSpc>
              <a:spcBef>
                <a:spcPts val="320"/>
              </a:spcBef>
              <a:spcAft>
                <a:spcPts val="0"/>
              </a:spcAft>
              <a:buClr>
                <a:schemeClr val="dk1"/>
              </a:buClr>
              <a:buSzPts val="1600"/>
              <a:buFont typeface="Arimo"/>
              <a:buAutoNum type="arabicPeriod"/>
            </a:pPr>
            <a:r>
              <a:rPr b="1" i="0" lang="en-US" sz="1600" u="none">
                <a:solidFill>
                  <a:schemeClr val="dk1"/>
                </a:solidFill>
                <a:latin typeface="Arimo"/>
                <a:ea typeface="Arimo"/>
                <a:cs typeface="Arimo"/>
                <a:sym typeface="Arimo"/>
              </a:rPr>
              <a:t>{studio, movie} </a:t>
            </a:r>
            <a:r>
              <a:rPr b="1" i="0" lang="en-US" sz="1600" u="none">
                <a:solidFill>
                  <a:schemeClr val="dk1"/>
                </a:solidFill>
                <a:latin typeface="Times New Roman"/>
                <a:ea typeface="Times New Roman"/>
                <a:cs typeface="Times New Roman"/>
                <a:sym typeface="Times New Roman"/>
              </a:rPr>
              <a:t>🡪</a:t>
            </a:r>
            <a:r>
              <a:rPr b="1" i="0" lang="en-US" sz="1600" u="none">
                <a:solidFill>
                  <a:schemeClr val="dk1"/>
                </a:solidFill>
                <a:latin typeface="Arimo"/>
                <a:ea typeface="Arimo"/>
                <a:cs typeface="Arimo"/>
                <a:sym typeface="Arimo"/>
              </a:rPr>
              <a:t> {budget}</a:t>
            </a:r>
            <a:endParaRPr/>
          </a:p>
          <a:p>
            <a:pPr indent="-533399" lvl="1" marL="1100137" rtl="0" algn="just">
              <a:lnSpc>
                <a:spcPct val="90000"/>
              </a:lnSpc>
              <a:spcBef>
                <a:spcPts val="320"/>
              </a:spcBef>
              <a:spcAft>
                <a:spcPts val="0"/>
              </a:spcAft>
              <a:buClr>
                <a:schemeClr val="dk1"/>
              </a:buClr>
              <a:buSzPts val="1600"/>
              <a:buFont typeface="Arimo"/>
              <a:buAutoNum type="arabicPeriod"/>
            </a:pPr>
            <a:r>
              <a:rPr b="1" i="0" lang="en-US" sz="1600" u="none">
                <a:solidFill>
                  <a:schemeClr val="dk1"/>
                </a:solidFill>
                <a:latin typeface="Arimo"/>
                <a:ea typeface="Arimo"/>
                <a:cs typeface="Arimo"/>
                <a:sym typeface="Arimo"/>
              </a:rPr>
              <a:t>{studio} </a:t>
            </a:r>
            <a:r>
              <a:rPr b="1" i="0" lang="en-US" sz="1600" u="none">
                <a:solidFill>
                  <a:schemeClr val="dk1"/>
                </a:solidFill>
                <a:latin typeface="Times New Roman"/>
                <a:ea typeface="Times New Roman"/>
                <a:cs typeface="Times New Roman"/>
                <a:sym typeface="Times New Roman"/>
              </a:rPr>
              <a:t>🡪</a:t>
            </a:r>
            <a:r>
              <a:rPr b="1" i="0" lang="en-US" sz="1600" u="none">
                <a:solidFill>
                  <a:schemeClr val="dk1"/>
                </a:solidFill>
                <a:latin typeface="Arimo"/>
                <a:ea typeface="Arimo"/>
                <a:cs typeface="Arimo"/>
                <a:sym typeface="Arimo"/>
              </a:rPr>
              <a:t> {studio_city}</a:t>
            </a:r>
            <a:endParaRPr/>
          </a:p>
          <a:p>
            <a:pPr indent="-533399" lvl="1" marL="1100137" rtl="0" algn="just">
              <a:lnSpc>
                <a:spcPct val="90000"/>
              </a:lnSpc>
              <a:spcBef>
                <a:spcPts val="320"/>
              </a:spcBef>
              <a:spcAft>
                <a:spcPts val="0"/>
              </a:spcAft>
              <a:buClr>
                <a:schemeClr val="dk1"/>
              </a:buClr>
              <a:buSzPts val="1600"/>
              <a:buFont typeface="Arimo"/>
              <a:buAutoNum type="arabicPeriod"/>
            </a:pPr>
            <a:r>
              <a:rPr b="1" i="0" lang="en-US" sz="1600" u="none">
                <a:solidFill>
                  <a:schemeClr val="dk1"/>
                </a:solidFill>
                <a:latin typeface="Arimo"/>
                <a:ea typeface="Arimo"/>
                <a:cs typeface="Arimo"/>
                <a:sym typeface="Arimo"/>
              </a:rPr>
              <a:t>studio_city is not a part of a key </a:t>
            </a:r>
            <a:endParaRPr/>
          </a:p>
          <a:p>
            <a:pPr indent="-533399" lvl="1" marL="1100137" rtl="0" algn="just">
              <a:lnSpc>
                <a:spcPct val="90000"/>
              </a:lnSpc>
              <a:spcBef>
                <a:spcPts val="320"/>
              </a:spcBef>
              <a:spcAft>
                <a:spcPts val="0"/>
              </a:spcAft>
              <a:buClr>
                <a:schemeClr val="dk1"/>
              </a:buClr>
              <a:buSzPts val="1600"/>
              <a:buFont typeface="Arimo"/>
              <a:buAutoNum type="arabicPeriod"/>
            </a:pPr>
            <a:r>
              <a:rPr b="1" i="0" lang="en-US" sz="1600" u="none">
                <a:solidFill>
                  <a:schemeClr val="dk1"/>
                </a:solidFill>
                <a:latin typeface="Arimo"/>
                <a:ea typeface="Arimo"/>
                <a:cs typeface="Arimo"/>
                <a:sym typeface="Arimo"/>
              </a:rPr>
              <a:t>studio_city functionally depends on studio which is a proper subset of the key</a:t>
            </a:r>
            <a:endParaRPr/>
          </a:p>
          <a:p>
            <a:pPr indent="-241300" lvl="0" marL="342900" rtl="0" algn="l">
              <a:spcBef>
                <a:spcPts val="320"/>
              </a:spcBef>
              <a:spcAft>
                <a:spcPts val="0"/>
              </a:spcAft>
              <a:buClr>
                <a:schemeClr val="dk1"/>
              </a:buClr>
              <a:buSzPts val="1600"/>
              <a:buFont typeface="Times New Roman"/>
              <a:buNone/>
            </a:pPr>
            <a:r>
              <a:t/>
            </a:r>
            <a:endParaRPr b="1" i="0" sz="1600" u="none">
              <a:solidFill>
                <a:schemeClr val="dk1"/>
              </a:solidFill>
              <a:latin typeface="Arimo"/>
              <a:ea typeface="Arimo"/>
              <a:cs typeface="Arimo"/>
              <a:sym typeface="Arimo"/>
            </a:endParaRPr>
          </a:p>
        </p:txBody>
      </p:sp>
      <p:sp>
        <p:nvSpPr>
          <p:cNvPr id="632" name="Google Shape;632;p18"/>
          <p:cNvSpPr txBox="1"/>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CC0000"/>
              </a:buClr>
              <a:buSzPts val="4400"/>
              <a:buFont typeface="Arial"/>
              <a:buNone/>
            </a:pPr>
            <a:r>
              <a:rPr b="1" i="0" lang="en-US" sz="4400" u="none">
                <a:solidFill>
                  <a:srgbClr val="CC0000"/>
                </a:solidFill>
                <a:latin typeface="Arial"/>
                <a:ea typeface="Arial"/>
                <a:cs typeface="Arial"/>
                <a:sym typeface="Arial"/>
              </a:rPr>
              <a:t>Second Normal Form  (2NF) </a:t>
            </a:r>
            <a:endParaRPr/>
          </a:p>
        </p:txBody>
      </p:sp>
    </p:spTree>
  </p:cSld>
  <p:clrMapOvr>
    <a:masterClrMapping/>
  </p:clrMapOvr>
  <p:transition spd="slow">
    <p:fade thruBlk="1"/>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19"/>
          <p:cNvSpPr txBox="1"/>
          <p:nvPr>
            <p:ph idx="1" type="body"/>
          </p:nvPr>
        </p:nvSpPr>
        <p:spPr>
          <a:xfrm>
            <a:off x="304800" y="1143000"/>
            <a:ext cx="8001000" cy="5181600"/>
          </a:xfrm>
          <a:prstGeom prst="rect">
            <a:avLst/>
          </a:prstGeom>
          <a:noFill/>
          <a:ln>
            <a:noFill/>
          </a:ln>
        </p:spPr>
        <p:txBody>
          <a:bodyPr anchorCtr="0" anchor="t" bIns="45700" lIns="91425" spcFirstLastPara="1" rIns="91425" wrap="square" tIns="45700">
            <a:noAutofit/>
          </a:bodyPr>
          <a:lstStyle/>
          <a:p>
            <a:pPr indent="-609600" lvl="0" marL="609600" rtl="0" algn="just">
              <a:lnSpc>
                <a:spcPct val="100000"/>
              </a:lnSpc>
              <a:spcBef>
                <a:spcPts val="0"/>
              </a:spcBef>
              <a:spcAft>
                <a:spcPts val="0"/>
              </a:spcAft>
              <a:buClr>
                <a:schemeClr val="dk1"/>
              </a:buClr>
              <a:buSzPts val="2000"/>
              <a:buFont typeface="Arimo"/>
              <a:buAutoNum type="arabicPeriod"/>
            </a:pPr>
            <a:r>
              <a:rPr b="0" i="0" lang="en-US" sz="2000" u="none">
                <a:solidFill>
                  <a:schemeClr val="dk1"/>
                </a:solidFill>
                <a:latin typeface="Arimo"/>
                <a:ea typeface="Arimo"/>
                <a:cs typeface="Arimo"/>
                <a:sym typeface="Arimo"/>
              </a:rPr>
              <a:t>If a data item is fully functionally dependent on only a part of the primary key, move that data item and that part of the primary key to a new table.</a:t>
            </a:r>
            <a:endParaRPr/>
          </a:p>
          <a:p>
            <a:pPr indent="-609600" lvl="0" marL="609600" rtl="0" algn="just">
              <a:lnSpc>
                <a:spcPct val="100000"/>
              </a:lnSpc>
              <a:spcBef>
                <a:spcPts val="400"/>
              </a:spcBef>
              <a:spcAft>
                <a:spcPts val="0"/>
              </a:spcAft>
              <a:buClr>
                <a:schemeClr val="dk1"/>
              </a:buClr>
              <a:buSzPts val="2000"/>
              <a:buFont typeface="Arimo"/>
              <a:buAutoNum type="arabicPeriod"/>
            </a:pPr>
            <a:r>
              <a:rPr b="0" i="0" lang="en-US" sz="2000" u="none">
                <a:solidFill>
                  <a:schemeClr val="dk1"/>
                </a:solidFill>
                <a:latin typeface="Arimo"/>
                <a:ea typeface="Arimo"/>
                <a:cs typeface="Arimo"/>
                <a:sym typeface="Arimo"/>
              </a:rPr>
              <a:t>If other data items are functionally dependent on the same part of the key, place them in the new table also</a:t>
            </a:r>
            <a:endParaRPr/>
          </a:p>
          <a:p>
            <a:pPr indent="-609600" lvl="0" marL="609600" rtl="0" algn="just">
              <a:lnSpc>
                <a:spcPct val="100000"/>
              </a:lnSpc>
              <a:spcBef>
                <a:spcPts val="400"/>
              </a:spcBef>
              <a:spcAft>
                <a:spcPts val="0"/>
              </a:spcAft>
              <a:buClr>
                <a:schemeClr val="dk1"/>
              </a:buClr>
              <a:buSzPts val="2000"/>
              <a:buFont typeface="Arimo"/>
              <a:buAutoNum type="arabicPeriod"/>
            </a:pPr>
            <a:r>
              <a:rPr b="0" i="0" lang="en-US" sz="2000" u="none">
                <a:solidFill>
                  <a:schemeClr val="dk1"/>
                </a:solidFill>
                <a:latin typeface="Arimo"/>
                <a:ea typeface="Arimo"/>
                <a:cs typeface="Arimo"/>
                <a:sym typeface="Arimo"/>
              </a:rPr>
              <a:t>Make the partial primary key copied from the original table the primary key for the new table. Place all items that appear in the repeating group in a new table</a:t>
            </a:r>
            <a:endParaRPr/>
          </a:p>
          <a:p>
            <a:pPr indent="-609600" lvl="0" marL="609600" rtl="0" algn="l">
              <a:lnSpc>
                <a:spcPct val="100000"/>
              </a:lnSpc>
              <a:spcBef>
                <a:spcPts val="1000"/>
              </a:spcBef>
              <a:spcAft>
                <a:spcPts val="0"/>
              </a:spcAft>
              <a:buClr>
                <a:srgbClr val="CC0000"/>
              </a:buClr>
              <a:buSzPts val="2000"/>
              <a:buFont typeface="Arimo"/>
              <a:buNone/>
            </a:pPr>
            <a:r>
              <a:rPr b="1" i="0" lang="en-US" sz="2000" u="none">
                <a:solidFill>
                  <a:srgbClr val="CC0000"/>
                </a:solidFill>
                <a:latin typeface="Arimo"/>
                <a:ea typeface="Arimo"/>
                <a:cs typeface="Arimo"/>
                <a:sym typeface="Arimo"/>
              </a:rPr>
              <a:t>Example 1 (Convert to 2NF) </a:t>
            </a:r>
            <a:endParaRPr/>
          </a:p>
          <a:p>
            <a:pPr indent="-533399" lvl="1" marL="1100137" rtl="0" algn="l">
              <a:lnSpc>
                <a:spcPct val="100000"/>
              </a:lnSpc>
              <a:spcBef>
                <a:spcPts val="900"/>
              </a:spcBef>
              <a:spcAft>
                <a:spcPts val="0"/>
              </a:spcAft>
              <a:buClr>
                <a:schemeClr val="dk1"/>
              </a:buClr>
              <a:buSzPts val="1800"/>
              <a:buFont typeface="Arimo"/>
              <a:buNone/>
            </a:pPr>
            <a:r>
              <a:rPr b="1" i="0" lang="en-US" sz="1800" u="none">
                <a:solidFill>
                  <a:schemeClr val="dk1"/>
                </a:solidFill>
                <a:latin typeface="Arimo"/>
                <a:ea typeface="Arimo"/>
                <a:cs typeface="Arimo"/>
                <a:sym typeface="Arimo"/>
              </a:rPr>
              <a:t>Old Scheme </a:t>
            </a:r>
            <a:r>
              <a:rPr b="1" i="0" lang="en-US" sz="1800" u="none">
                <a:solidFill>
                  <a:schemeClr val="dk1"/>
                </a:solidFill>
                <a:latin typeface="Times New Roman"/>
                <a:ea typeface="Times New Roman"/>
                <a:cs typeface="Times New Roman"/>
                <a:sym typeface="Times New Roman"/>
              </a:rPr>
              <a:t>🡪</a:t>
            </a:r>
            <a:r>
              <a:rPr b="1" i="0" lang="en-US" sz="1800" u="none">
                <a:solidFill>
                  <a:schemeClr val="dk1"/>
                </a:solidFill>
                <a:latin typeface="Arimo"/>
                <a:ea typeface="Arimo"/>
                <a:cs typeface="Arimo"/>
                <a:sym typeface="Arimo"/>
              </a:rPr>
              <a:t> {</a:t>
            </a:r>
            <a:r>
              <a:rPr b="1" i="0" lang="en-US" sz="1800" u="sng">
                <a:solidFill>
                  <a:schemeClr val="dk1"/>
                </a:solidFill>
                <a:latin typeface="Arimo"/>
                <a:ea typeface="Arimo"/>
                <a:cs typeface="Arimo"/>
                <a:sym typeface="Arimo"/>
              </a:rPr>
              <a:t>Title, PubId, AuId</a:t>
            </a:r>
            <a:r>
              <a:rPr b="1" i="0" lang="en-US" sz="1800" u="none">
                <a:solidFill>
                  <a:schemeClr val="dk1"/>
                </a:solidFill>
                <a:latin typeface="Arimo"/>
                <a:ea typeface="Arimo"/>
                <a:cs typeface="Arimo"/>
                <a:sym typeface="Arimo"/>
              </a:rPr>
              <a:t>, Price, AuAddress}</a:t>
            </a:r>
            <a:endParaRPr/>
          </a:p>
          <a:p>
            <a:pPr indent="-533399" lvl="1" marL="1100137" rtl="0" algn="l">
              <a:lnSpc>
                <a:spcPct val="100000"/>
              </a:lnSpc>
              <a:spcBef>
                <a:spcPts val="900"/>
              </a:spcBef>
              <a:spcAft>
                <a:spcPts val="0"/>
              </a:spcAft>
              <a:buClr>
                <a:schemeClr val="dk1"/>
              </a:buClr>
              <a:buSzPts val="1800"/>
              <a:buFont typeface="Arimo"/>
              <a:buNone/>
            </a:pPr>
            <a:r>
              <a:rPr b="1" i="0" lang="en-US" sz="1800" u="none">
                <a:solidFill>
                  <a:schemeClr val="dk1"/>
                </a:solidFill>
                <a:latin typeface="Arimo"/>
                <a:ea typeface="Arimo"/>
                <a:cs typeface="Arimo"/>
                <a:sym typeface="Arimo"/>
              </a:rPr>
              <a:t>New Scheme </a:t>
            </a:r>
            <a:r>
              <a:rPr b="1" i="0" lang="en-US" sz="1800" u="none">
                <a:solidFill>
                  <a:schemeClr val="dk1"/>
                </a:solidFill>
                <a:latin typeface="Times New Roman"/>
                <a:ea typeface="Times New Roman"/>
                <a:cs typeface="Times New Roman"/>
                <a:sym typeface="Times New Roman"/>
              </a:rPr>
              <a:t>🡪</a:t>
            </a:r>
            <a:r>
              <a:rPr b="1" i="0" lang="en-US" sz="1800" u="none">
                <a:solidFill>
                  <a:schemeClr val="dk1"/>
                </a:solidFill>
                <a:latin typeface="Arimo"/>
                <a:ea typeface="Arimo"/>
                <a:cs typeface="Arimo"/>
                <a:sym typeface="Arimo"/>
              </a:rPr>
              <a:t> {</a:t>
            </a:r>
            <a:r>
              <a:rPr b="1" i="0" lang="en-US" sz="1800" u="sng">
                <a:solidFill>
                  <a:schemeClr val="dk1"/>
                </a:solidFill>
                <a:latin typeface="Arimo"/>
                <a:ea typeface="Arimo"/>
                <a:cs typeface="Arimo"/>
                <a:sym typeface="Arimo"/>
              </a:rPr>
              <a:t>Title, PubId, AuId</a:t>
            </a:r>
            <a:r>
              <a:rPr b="1" i="0" lang="en-US" sz="1800" u="none">
                <a:solidFill>
                  <a:schemeClr val="dk1"/>
                </a:solidFill>
                <a:latin typeface="Arimo"/>
                <a:ea typeface="Arimo"/>
                <a:cs typeface="Arimo"/>
                <a:sym typeface="Arimo"/>
              </a:rPr>
              <a:t>, Price}</a:t>
            </a:r>
            <a:endParaRPr/>
          </a:p>
          <a:p>
            <a:pPr indent="-533399" lvl="1" marL="1100137" rtl="0" algn="l">
              <a:lnSpc>
                <a:spcPct val="100000"/>
              </a:lnSpc>
              <a:spcBef>
                <a:spcPts val="900"/>
              </a:spcBef>
              <a:spcAft>
                <a:spcPts val="0"/>
              </a:spcAft>
              <a:buClr>
                <a:schemeClr val="dk1"/>
              </a:buClr>
              <a:buSzPts val="1800"/>
              <a:buFont typeface="Arimo"/>
              <a:buNone/>
            </a:pPr>
            <a:r>
              <a:rPr b="1" i="0" lang="en-US" sz="1800" u="none">
                <a:solidFill>
                  <a:schemeClr val="dk1"/>
                </a:solidFill>
                <a:latin typeface="Arimo"/>
                <a:ea typeface="Arimo"/>
                <a:cs typeface="Arimo"/>
                <a:sym typeface="Arimo"/>
              </a:rPr>
              <a:t>New Scheme </a:t>
            </a:r>
            <a:r>
              <a:rPr b="1" i="0" lang="en-US" sz="1800" u="none">
                <a:solidFill>
                  <a:schemeClr val="dk1"/>
                </a:solidFill>
                <a:latin typeface="Times New Roman"/>
                <a:ea typeface="Times New Roman"/>
                <a:cs typeface="Times New Roman"/>
                <a:sym typeface="Times New Roman"/>
              </a:rPr>
              <a:t>🡪</a:t>
            </a:r>
            <a:r>
              <a:rPr b="1" i="0" lang="en-US" sz="1800" u="none">
                <a:solidFill>
                  <a:schemeClr val="dk1"/>
                </a:solidFill>
                <a:latin typeface="Arimo"/>
                <a:ea typeface="Arimo"/>
                <a:cs typeface="Arimo"/>
                <a:sym typeface="Arimo"/>
              </a:rPr>
              <a:t> {</a:t>
            </a:r>
            <a:r>
              <a:rPr b="1" i="0" lang="en-US" sz="1800" u="sng">
                <a:solidFill>
                  <a:schemeClr val="dk1"/>
                </a:solidFill>
                <a:latin typeface="Arimo"/>
                <a:ea typeface="Arimo"/>
                <a:cs typeface="Arimo"/>
                <a:sym typeface="Arimo"/>
              </a:rPr>
              <a:t>AuId</a:t>
            </a:r>
            <a:r>
              <a:rPr b="1" i="0" lang="en-US" sz="1800" u="none">
                <a:solidFill>
                  <a:schemeClr val="dk1"/>
                </a:solidFill>
                <a:latin typeface="Arimo"/>
                <a:ea typeface="Arimo"/>
                <a:cs typeface="Arimo"/>
                <a:sym typeface="Arimo"/>
              </a:rPr>
              <a:t>, AuAddress}</a:t>
            </a:r>
            <a:endParaRPr/>
          </a:p>
        </p:txBody>
      </p:sp>
      <p:sp>
        <p:nvSpPr>
          <p:cNvPr id="639" name="Google Shape;639;p19"/>
          <p:cNvSpPr txBox="1"/>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CC0000"/>
              </a:buClr>
              <a:buSzPts val="4400"/>
              <a:buFont typeface="Arial"/>
              <a:buNone/>
            </a:pPr>
            <a:r>
              <a:rPr b="1" i="0" lang="en-US" sz="4400" u="none">
                <a:solidFill>
                  <a:srgbClr val="CC0000"/>
                </a:solidFill>
                <a:latin typeface="Arial"/>
                <a:ea typeface="Arial"/>
                <a:cs typeface="Arial"/>
                <a:sym typeface="Arial"/>
              </a:rPr>
              <a:t>2NF - Decomposition</a:t>
            </a:r>
            <a:endParaRPr/>
          </a:p>
        </p:txBody>
      </p:sp>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ph idx="1" type="body"/>
          </p:nvPr>
        </p:nvSpPr>
        <p:spPr>
          <a:xfrm>
            <a:off x="304800" y="1143000"/>
            <a:ext cx="8839200" cy="5334000"/>
          </a:xfrm>
          <a:prstGeom prst="rect">
            <a:avLst/>
          </a:prstGeom>
          <a:noFill/>
          <a:ln>
            <a:noFill/>
          </a:ln>
        </p:spPr>
        <p:txBody>
          <a:bodyPr anchorCtr="0" anchor="t" bIns="45700" lIns="91425" spcFirstLastPara="1" rIns="91425" wrap="square" tIns="45700">
            <a:noAutofit/>
          </a:bodyPr>
          <a:lstStyle/>
          <a:p>
            <a:pPr indent="-533400" lvl="0" marL="533400" rtl="0" algn="just">
              <a:lnSpc>
                <a:spcPct val="100000"/>
              </a:lnSpc>
              <a:spcBef>
                <a:spcPts val="0"/>
              </a:spcBef>
              <a:spcAft>
                <a:spcPts val="0"/>
              </a:spcAft>
              <a:buClr>
                <a:schemeClr val="dk1"/>
              </a:buClr>
              <a:buSzPts val="2800"/>
              <a:buFont typeface="Arimo"/>
              <a:buChar char="•"/>
            </a:pPr>
            <a:r>
              <a:rPr b="0" i="0" lang="en-US" sz="2800" u="none">
                <a:solidFill>
                  <a:schemeClr val="dk1"/>
                </a:solidFill>
                <a:latin typeface="Arimo"/>
                <a:ea typeface="Arimo"/>
                <a:cs typeface="Arimo"/>
                <a:sym typeface="Arimo"/>
              </a:rPr>
              <a:t>Levels of normalization based on the amount of redundancy in the database.</a:t>
            </a:r>
            <a:endParaRPr/>
          </a:p>
          <a:p>
            <a:pPr indent="-533400" lvl="0" marL="533400" rtl="0" algn="just">
              <a:lnSpc>
                <a:spcPct val="100000"/>
              </a:lnSpc>
              <a:spcBef>
                <a:spcPts val="560"/>
              </a:spcBef>
              <a:spcAft>
                <a:spcPts val="0"/>
              </a:spcAft>
              <a:buClr>
                <a:schemeClr val="dk1"/>
              </a:buClr>
              <a:buSzPts val="2800"/>
              <a:buFont typeface="Arimo"/>
              <a:buChar char="•"/>
            </a:pPr>
            <a:r>
              <a:rPr b="0" i="0" lang="en-US" sz="2800" u="none">
                <a:solidFill>
                  <a:schemeClr val="dk1"/>
                </a:solidFill>
                <a:latin typeface="Arimo"/>
                <a:ea typeface="Arimo"/>
                <a:cs typeface="Arimo"/>
                <a:sym typeface="Arimo"/>
              </a:rPr>
              <a:t>Various levels of normalization are:</a:t>
            </a:r>
            <a:endParaRPr/>
          </a:p>
          <a:p>
            <a:pPr indent="-457199" lvl="1" marL="1023937" rtl="0" algn="just">
              <a:lnSpc>
                <a:spcPct val="10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First Normal Form (1NF)</a:t>
            </a:r>
            <a:endParaRPr/>
          </a:p>
          <a:p>
            <a:pPr indent="-457199" lvl="1" marL="1023937" rtl="0" algn="just">
              <a:lnSpc>
                <a:spcPct val="10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Second Normal Form (2NF)</a:t>
            </a:r>
            <a:endParaRPr/>
          </a:p>
          <a:p>
            <a:pPr indent="-457199" lvl="1" marL="1023937" rtl="0" algn="just">
              <a:lnSpc>
                <a:spcPct val="10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Third Normal Form (3NF)</a:t>
            </a:r>
            <a:endParaRPr/>
          </a:p>
          <a:p>
            <a:pPr indent="-457199" lvl="1" marL="1023937" rtl="0" algn="just">
              <a:lnSpc>
                <a:spcPct val="10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Boyce-Codd Normal Form (BCNF)</a:t>
            </a:r>
            <a:endParaRPr/>
          </a:p>
          <a:p>
            <a:pPr indent="-457199" lvl="1" marL="1023937" rtl="0" algn="just">
              <a:lnSpc>
                <a:spcPct val="10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Fourth Normal Form (4NF)</a:t>
            </a:r>
            <a:endParaRPr/>
          </a:p>
          <a:p>
            <a:pPr indent="-457199" lvl="1" marL="1023937" rtl="0" algn="just">
              <a:lnSpc>
                <a:spcPct val="10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Fifth Normal Form (5NF)</a:t>
            </a:r>
            <a:endParaRPr/>
          </a:p>
          <a:p>
            <a:pPr indent="-457199" lvl="1" marL="1023937" rtl="0" algn="just">
              <a:lnSpc>
                <a:spcPct val="10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Domain Key Normal Form (DKNF) </a:t>
            </a:r>
            <a:endParaRPr/>
          </a:p>
        </p:txBody>
      </p:sp>
      <p:sp>
        <p:nvSpPr>
          <p:cNvPr id="97" name="Google Shape;97;p2"/>
          <p:cNvSpPr txBox="1"/>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CC0000"/>
              </a:buClr>
              <a:buSzPts val="4400"/>
              <a:buFont typeface="Arial"/>
              <a:buNone/>
            </a:pPr>
            <a:r>
              <a:rPr b="1" i="0" lang="en-US" sz="4400" u="none" cap="none" strike="noStrike">
                <a:solidFill>
                  <a:srgbClr val="CC0000"/>
                </a:solidFill>
                <a:latin typeface="Arial"/>
                <a:ea typeface="Arial"/>
                <a:cs typeface="Arial"/>
                <a:sym typeface="Arial"/>
              </a:rPr>
              <a:t>Levels of Normalization </a:t>
            </a:r>
            <a:endParaRPr/>
          </a:p>
        </p:txBody>
      </p:sp>
      <p:sp>
        <p:nvSpPr>
          <p:cNvPr id="98" name="Google Shape;98;p2"/>
          <p:cNvSpPr/>
          <p:nvPr/>
        </p:nvSpPr>
        <p:spPr>
          <a:xfrm>
            <a:off x="5867400" y="2667000"/>
            <a:ext cx="457200" cy="2667000"/>
          </a:xfrm>
          <a:prstGeom prst="downArrow">
            <a:avLst>
              <a:gd fmla="val 17126" name="adj1"/>
              <a:gd fmla="val 5490" name="adj2"/>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txBox="1"/>
          <p:nvPr/>
        </p:nvSpPr>
        <p:spPr>
          <a:xfrm rot="5400000">
            <a:off x="4764649" y="3959201"/>
            <a:ext cx="2662701" cy="783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1" i="0" lang="en-US" sz="1800" u="none" cap="none" strike="noStrike">
                <a:solidFill>
                  <a:schemeClr val="lt1"/>
                </a:solidFill>
                <a:latin typeface="Arial"/>
                <a:ea typeface="Arial"/>
                <a:cs typeface="Arial"/>
                <a:sym typeface="Arial"/>
              </a:rPr>
              <a:t>Redundancy</a:t>
            </a:r>
            <a:endParaRPr/>
          </a:p>
        </p:txBody>
      </p:sp>
      <p:sp>
        <p:nvSpPr>
          <p:cNvPr id="100" name="Google Shape;100;p2"/>
          <p:cNvSpPr/>
          <p:nvPr/>
        </p:nvSpPr>
        <p:spPr>
          <a:xfrm flipH="1" rot="10800000">
            <a:off x="6553200" y="2667000"/>
            <a:ext cx="457200" cy="2667000"/>
          </a:xfrm>
          <a:prstGeom prst="downArrow">
            <a:avLst>
              <a:gd fmla="val 17126" name="adj1"/>
              <a:gd fmla="val 5490" name="adj2"/>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txBox="1"/>
          <p:nvPr/>
        </p:nvSpPr>
        <p:spPr>
          <a:xfrm flipH="1" rot="-5400000">
            <a:off x="5450449" y="3963499"/>
            <a:ext cx="2662701" cy="783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1" i="0" lang="en-US" sz="1800" u="none" cap="none" strike="noStrike">
                <a:solidFill>
                  <a:schemeClr val="lt1"/>
                </a:solidFill>
                <a:latin typeface="Arial"/>
                <a:ea typeface="Arial"/>
                <a:cs typeface="Arial"/>
                <a:sym typeface="Arial"/>
              </a:rPr>
              <a:t>Number of Tables</a:t>
            </a:r>
            <a:endParaRPr/>
          </a:p>
        </p:txBody>
      </p:sp>
      <p:sp>
        <p:nvSpPr>
          <p:cNvPr id="102" name="Google Shape;102;p2"/>
          <p:cNvSpPr txBox="1"/>
          <p:nvPr/>
        </p:nvSpPr>
        <p:spPr>
          <a:xfrm>
            <a:off x="609600" y="5654675"/>
            <a:ext cx="8001000" cy="822325"/>
          </a:xfrm>
          <a:prstGeom prst="rect">
            <a:avLst/>
          </a:prstGeom>
          <a:solidFill>
            <a:srgbClr val="FFFF99"/>
          </a:solidFill>
          <a:ln>
            <a:noFill/>
          </a:ln>
          <a:effectLst>
            <a:outerShdw blurRad="63500" dir="2700000" dist="107763">
              <a:schemeClr val="lt2"/>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66"/>
              </a:buClr>
              <a:buSzPts val="2400"/>
              <a:buFont typeface="Times New Roman"/>
              <a:buNone/>
            </a:pPr>
            <a:r>
              <a:rPr b="1" i="0" lang="en-US" sz="2400" u="none" cap="none" strike="noStrike">
                <a:solidFill>
                  <a:srgbClr val="000066"/>
                </a:solidFill>
                <a:latin typeface="Times New Roman"/>
                <a:ea typeface="Times New Roman"/>
                <a:cs typeface="Times New Roman"/>
                <a:sym typeface="Times New Roman"/>
              </a:rPr>
              <a:t>Most databases should be 3NF or BCNF in order to avoid the database anomalies. </a:t>
            </a:r>
            <a:endParaRPr/>
          </a:p>
        </p:txBody>
      </p:sp>
      <p:sp>
        <p:nvSpPr>
          <p:cNvPr id="103" name="Google Shape;103;p2"/>
          <p:cNvSpPr/>
          <p:nvPr/>
        </p:nvSpPr>
        <p:spPr>
          <a:xfrm flipH="1" rot="10800000">
            <a:off x="7315200" y="2667000"/>
            <a:ext cx="457200" cy="2667000"/>
          </a:xfrm>
          <a:prstGeom prst="downArrow">
            <a:avLst>
              <a:gd fmla="val 17126" name="adj1"/>
              <a:gd fmla="val 5490" name="adj2"/>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txBox="1"/>
          <p:nvPr/>
        </p:nvSpPr>
        <p:spPr>
          <a:xfrm flipH="1" rot="-5400000">
            <a:off x="6212449" y="3963499"/>
            <a:ext cx="2662701" cy="783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1" i="0" lang="en-US" sz="1800" u="none" cap="none" strike="noStrike">
                <a:solidFill>
                  <a:schemeClr val="lt1"/>
                </a:solidFill>
                <a:latin typeface="Arial"/>
                <a:ea typeface="Arial"/>
                <a:cs typeface="Arial"/>
                <a:sym typeface="Arial"/>
              </a:rPr>
              <a:t>Complexity</a:t>
            </a:r>
            <a:endParaRPr/>
          </a:p>
        </p:txBody>
      </p:sp>
    </p:spTree>
  </p:cSld>
  <p:clrMapOvr>
    <a:masterClrMapping/>
  </p:clrMapOvr>
  <p:transition spd="slow">
    <p:fade thruBlk="1"/>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20"/>
          <p:cNvSpPr txBox="1"/>
          <p:nvPr>
            <p:ph idx="1" type="body"/>
          </p:nvPr>
        </p:nvSpPr>
        <p:spPr>
          <a:xfrm>
            <a:off x="304800" y="1143000"/>
            <a:ext cx="8610600" cy="5181600"/>
          </a:xfrm>
          <a:prstGeom prst="rect">
            <a:avLst/>
          </a:prstGeom>
          <a:noFill/>
          <a:ln>
            <a:noFill/>
          </a:ln>
        </p:spPr>
        <p:txBody>
          <a:bodyPr anchorCtr="0" anchor="t" bIns="45700" lIns="91425" spcFirstLastPara="1" rIns="91425" wrap="square" tIns="45700">
            <a:noAutofit/>
          </a:bodyPr>
          <a:lstStyle/>
          <a:p>
            <a:pPr indent="-609600" lvl="0" marL="609600" rtl="0" algn="l">
              <a:lnSpc>
                <a:spcPct val="100000"/>
              </a:lnSpc>
              <a:spcBef>
                <a:spcPts val="0"/>
              </a:spcBef>
              <a:spcAft>
                <a:spcPts val="0"/>
              </a:spcAft>
              <a:buClr>
                <a:srgbClr val="CC0000"/>
              </a:buClr>
              <a:buSzPts val="2000"/>
              <a:buFont typeface="Arimo"/>
              <a:buNone/>
            </a:pPr>
            <a:r>
              <a:rPr b="1" i="0" lang="en-US" sz="2000" u="none">
                <a:solidFill>
                  <a:srgbClr val="CC0000"/>
                </a:solidFill>
                <a:latin typeface="Arimo"/>
                <a:ea typeface="Arimo"/>
                <a:cs typeface="Arimo"/>
                <a:sym typeface="Arimo"/>
              </a:rPr>
              <a:t>Example 2 (Convert to  2NF) </a:t>
            </a:r>
            <a:endParaRPr/>
          </a:p>
          <a:p>
            <a:pPr indent="-533399" lvl="1" marL="1100137" rtl="0" algn="l">
              <a:lnSpc>
                <a:spcPct val="100000"/>
              </a:lnSpc>
              <a:spcBef>
                <a:spcPts val="900"/>
              </a:spcBef>
              <a:spcAft>
                <a:spcPts val="0"/>
              </a:spcAft>
              <a:buClr>
                <a:schemeClr val="dk1"/>
              </a:buClr>
              <a:buSzPts val="1800"/>
              <a:buFont typeface="Arimo"/>
              <a:buNone/>
            </a:pPr>
            <a:r>
              <a:rPr b="1" i="0" lang="en-US" sz="1800" u="none">
                <a:solidFill>
                  <a:schemeClr val="dk1"/>
                </a:solidFill>
                <a:latin typeface="Arimo"/>
                <a:ea typeface="Arimo"/>
                <a:cs typeface="Arimo"/>
                <a:sym typeface="Arimo"/>
              </a:rPr>
              <a:t>Old Scheme </a:t>
            </a:r>
            <a:r>
              <a:rPr b="1" i="0" lang="en-US" sz="1800" u="none">
                <a:solidFill>
                  <a:schemeClr val="dk1"/>
                </a:solidFill>
                <a:latin typeface="Times New Roman"/>
                <a:ea typeface="Times New Roman"/>
                <a:cs typeface="Times New Roman"/>
                <a:sym typeface="Times New Roman"/>
              </a:rPr>
              <a:t>🡪</a:t>
            </a:r>
            <a:r>
              <a:rPr b="1" i="0" lang="en-US" sz="1800" u="none">
                <a:solidFill>
                  <a:schemeClr val="dk1"/>
                </a:solidFill>
                <a:latin typeface="Arimo"/>
                <a:ea typeface="Arimo"/>
                <a:cs typeface="Arimo"/>
                <a:sym typeface="Arimo"/>
              </a:rPr>
              <a:t> {</a:t>
            </a:r>
            <a:r>
              <a:rPr b="1" i="0" lang="en-US" sz="1800" u="sng">
                <a:solidFill>
                  <a:schemeClr val="dk1"/>
                </a:solidFill>
                <a:latin typeface="Arimo"/>
                <a:ea typeface="Arimo"/>
                <a:cs typeface="Arimo"/>
                <a:sym typeface="Arimo"/>
              </a:rPr>
              <a:t>Studio</a:t>
            </a:r>
            <a:r>
              <a:rPr b="1" i="0" lang="en-US" sz="1800" u="none">
                <a:solidFill>
                  <a:schemeClr val="dk1"/>
                </a:solidFill>
                <a:latin typeface="Arimo"/>
                <a:ea typeface="Arimo"/>
                <a:cs typeface="Arimo"/>
                <a:sym typeface="Arimo"/>
              </a:rPr>
              <a:t>, </a:t>
            </a:r>
            <a:r>
              <a:rPr b="1" i="0" lang="en-US" sz="1800" u="sng">
                <a:solidFill>
                  <a:schemeClr val="dk1"/>
                </a:solidFill>
                <a:latin typeface="Arimo"/>
                <a:ea typeface="Arimo"/>
                <a:cs typeface="Arimo"/>
                <a:sym typeface="Arimo"/>
              </a:rPr>
              <a:t>Movie</a:t>
            </a:r>
            <a:r>
              <a:rPr b="1" i="0" lang="en-US" sz="1800" u="none">
                <a:solidFill>
                  <a:schemeClr val="dk1"/>
                </a:solidFill>
                <a:latin typeface="Arimo"/>
                <a:ea typeface="Arimo"/>
                <a:cs typeface="Arimo"/>
                <a:sym typeface="Arimo"/>
              </a:rPr>
              <a:t>, Budget, City}</a:t>
            </a:r>
            <a:endParaRPr/>
          </a:p>
          <a:p>
            <a:pPr indent="-533399" lvl="1" marL="1100137" rtl="0" algn="l">
              <a:lnSpc>
                <a:spcPct val="100000"/>
              </a:lnSpc>
              <a:spcBef>
                <a:spcPts val="900"/>
              </a:spcBef>
              <a:spcAft>
                <a:spcPts val="0"/>
              </a:spcAft>
              <a:buClr>
                <a:schemeClr val="dk1"/>
              </a:buClr>
              <a:buSzPts val="1800"/>
              <a:buFont typeface="Arimo"/>
              <a:buNone/>
            </a:pPr>
            <a:r>
              <a:rPr b="1" i="0" lang="en-US" sz="1800" u="none">
                <a:solidFill>
                  <a:schemeClr val="dk1"/>
                </a:solidFill>
                <a:latin typeface="Arimo"/>
                <a:ea typeface="Arimo"/>
                <a:cs typeface="Arimo"/>
                <a:sym typeface="Arimo"/>
              </a:rPr>
              <a:t>New Scheme </a:t>
            </a:r>
            <a:r>
              <a:rPr b="1" i="0" lang="en-US" sz="1800" u="none">
                <a:solidFill>
                  <a:schemeClr val="dk1"/>
                </a:solidFill>
                <a:latin typeface="Times New Roman"/>
                <a:ea typeface="Times New Roman"/>
                <a:cs typeface="Times New Roman"/>
                <a:sym typeface="Times New Roman"/>
              </a:rPr>
              <a:t>🡪</a:t>
            </a:r>
            <a:r>
              <a:rPr b="1" i="0" lang="en-US" sz="1800" u="none">
                <a:solidFill>
                  <a:schemeClr val="dk1"/>
                </a:solidFill>
                <a:latin typeface="Arimo"/>
                <a:ea typeface="Arimo"/>
                <a:cs typeface="Arimo"/>
                <a:sym typeface="Arimo"/>
              </a:rPr>
              <a:t> {</a:t>
            </a:r>
            <a:r>
              <a:rPr b="1" i="0" lang="en-US" sz="1800" u="sng">
                <a:solidFill>
                  <a:schemeClr val="dk1"/>
                </a:solidFill>
                <a:latin typeface="Arimo"/>
                <a:ea typeface="Arimo"/>
                <a:cs typeface="Arimo"/>
                <a:sym typeface="Arimo"/>
              </a:rPr>
              <a:t>Movie</a:t>
            </a:r>
            <a:r>
              <a:rPr b="1" i="0" lang="en-US" sz="1800" u="none">
                <a:solidFill>
                  <a:schemeClr val="dk1"/>
                </a:solidFill>
                <a:latin typeface="Arimo"/>
                <a:ea typeface="Arimo"/>
                <a:cs typeface="Arimo"/>
                <a:sym typeface="Arimo"/>
              </a:rPr>
              <a:t>, </a:t>
            </a:r>
            <a:r>
              <a:rPr b="1" i="0" lang="en-US" sz="1800" u="sng">
                <a:solidFill>
                  <a:schemeClr val="dk1"/>
                </a:solidFill>
                <a:latin typeface="Arimo"/>
                <a:ea typeface="Arimo"/>
                <a:cs typeface="Arimo"/>
                <a:sym typeface="Arimo"/>
              </a:rPr>
              <a:t>Studio</a:t>
            </a:r>
            <a:r>
              <a:rPr b="1" i="0" lang="en-US" sz="1800" u="none">
                <a:solidFill>
                  <a:schemeClr val="dk1"/>
                </a:solidFill>
                <a:latin typeface="Arimo"/>
                <a:ea typeface="Arimo"/>
                <a:cs typeface="Arimo"/>
                <a:sym typeface="Arimo"/>
              </a:rPr>
              <a:t>, Budget}</a:t>
            </a:r>
            <a:endParaRPr/>
          </a:p>
          <a:p>
            <a:pPr indent="-533399" lvl="1" marL="1100137" rtl="0" algn="l">
              <a:lnSpc>
                <a:spcPct val="100000"/>
              </a:lnSpc>
              <a:spcBef>
                <a:spcPts val="900"/>
              </a:spcBef>
              <a:spcAft>
                <a:spcPts val="0"/>
              </a:spcAft>
              <a:buClr>
                <a:schemeClr val="dk1"/>
              </a:buClr>
              <a:buSzPts val="1800"/>
              <a:buFont typeface="Arimo"/>
              <a:buNone/>
            </a:pPr>
            <a:r>
              <a:rPr b="1" i="0" lang="en-US" sz="1800" u="none">
                <a:solidFill>
                  <a:schemeClr val="dk1"/>
                </a:solidFill>
                <a:latin typeface="Arimo"/>
                <a:ea typeface="Arimo"/>
                <a:cs typeface="Arimo"/>
                <a:sym typeface="Arimo"/>
              </a:rPr>
              <a:t>New Scheme </a:t>
            </a:r>
            <a:r>
              <a:rPr b="1" i="0" lang="en-US" sz="1800" u="none">
                <a:solidFill>
                  <a:schemeClr val="dk1"/>
                </a:solidFill>
                <a:latin typeface="Times New Roman"/>
                <a:ea typeface="Times New Roman"/>
                <a:cs typeface="Times New Roman"/>
                <a:sym typeface="Times New Roman"/>
              </a:rPr>
              <a:t>🡪</a:t>
            </a:r>
            <a:r>
              <a:rPr b="1" i="0" lang="en-US" sz="1800" u="none">
                <a:solidFill>
                  <a:schemeClr val="dk1"/>
                </a:solidFill>
                <a:latin typeface="Arimo"/>
                <a:ea typeface="Arimo"/>
                <a:cs typeface="Arimo"/>
                <a:sym typeface="Arimo"/>
              </a:rPr>
              <a:t> {</a:t>
            </a:r>
            <a:r>
              <a:rPr b="1" i="0" lang="en-US" sz="1800" u="sng">
                <a:solidFill>
                  <a:schemeClr val="dk1"/>
                </a:solidFill>
                <a:latin typeface="Arimo"/>
                <a:ea typeface="Arimo"/>
                <a:cs typeface="Arimo"/>
                <a:sym typeface="Arimo"/>
              </a:rPr>
              <a:t>Studio</a:t>
            </a:r>
            <a:r>
              <a:rPr b="1" i="0" lang="en-US" sz="1800" u="none">
                <a:solidFill>
                  <a:schemeClr val="dk1"/>
                </a:solidFill>
                <a:latin typeface="Arimo"/>
                <a:ea typeface="Arimo"/>
                <a:cs typeface="Arimo"/>
                <a:sym typeface="Arimo"/>
              </a:rPr>
              <a:t>, City}</a:t>
            </a:r>
            <a:endParaRPr/>
          </a:p>
          <a:p>
            <a:pPr indent="-533399" lvl="1" marL="1100137" rtl="0" algn="l">
              <a:lnSpc>
                <a:spcPct val="100000"/>
              </a:lnSpc>
              <a:spcBef>
                <a:spcPts val="900"/>
              </a:spcBef>
              <a:spcAft>
                <a:spcPts val="0"/>
              </a:spcAft>
              <a:buClr>
                <a:schemeClr val="dk1"/>
              </a:buClr>
              <a:buSzPts val="1800"/>
              <a:buFont typeface="Times New Roman"/>
              <a:buNone/>
            </a:pPr>
            <a:r>
              <a:t/>
            </a:r>
            <a:endParaRPr b="1" i="0" sz="1800" u="none">
              <a:solidFill>
                <a:schemeClr val="dk1"/>
              </a:solidFill>
              <a:latin typeface="Arimo"/>
              <a:ea typeface="Arimo"/>
              <a:cs typeface="Arimo"/>
              <a:sym typeface="Arimo"/>
            </a:endParaRPr>
          </a:p>
          <a:p>
            <a:pPr indent="-609600" lvl="0" marL="609600" rtl="0" algn="l">
              <a:lnSpc>
                <a:spcPct val="100000"/>
              </a:lnSpc>
              <a:spcBef>
                <a:spcPts val="1000"/>
              </a:spcBef>
              <a:spcAft>
                <a:spcPts val="0"/>
              </a:spcAft>
              <a:buClr>
                <a:srgbClr val="CC0000"/>
              </a:buClr>
              <a:buSzPts val="2000"/>
              <a:buFont typeface="Arimo"/>
              <a:buNone/>
            </a:pPr>
            <a:r>
              <a:rPr b="1" i="0" lang="en-US" sz="2000" u="none">
                <a:solidFill>
                  <a:srgbClr val="CC0000"/>
                </a:solidFill>
                <a:latin typeface="Arimo"/>
                <a:ea typeface="Arimo"/>
                <a:cs typeface="Arimo"/>
                <a:sym typeface="Arimo"/>
              </a:rPr>
              <a:t>Example 3 (Convert to  2NF) </a:t>
            </a:r>
            <a:endParaRPr/>
          </a:p>
          <a:p>
            <a:pPr indent="-533399" lvl="1" marL="1100137" rtl="0" algn="l">
              <a:lnSpc>
                <a:spcPct val="100000"/>
              </a:lnSpc>
              <a:spcBef>
                <a:spcPts val="900"/>
              </a:spcBef>
              <a:spcAft>
                <a:spcPts val="0"/>
              </a:spcAft>
              <a:buClr>
                <a:schemeClr val="dk1"/>
              </a:buClr>
              <a:buSzPts val="1800"/>
              <a:buFont typeface="Arimo"/>
              <a:buNone/>
            </a:pPr>
            <a:r>
              <a:rPr b="1" i="0" lang="en-US" sz="1800" u="none">
                <a:solidFill>
                  <a:schemeClr val="dk1"/>
                </a:solidFill>
                <a:latin typeface="Arimo"/>
                <a:ea typeface="Arimo"/>
                <a:cs typeface="Arimo"/>
                <a:sym typeface="Arimo"/>
              </a:rPr>
              <a:t>Old Scheme </a:t>
            </a:r>
            <a:r>
              <a:rPr b="1" i="0" lang="en-US" sz="1800" u="none">
                <a:solidFill>
                  <a:schemeClr val="dk1"/>
                </a:solidFill>
                <a:latin typeface="Times New Roman"/>
                <a:ea typeface="Times New Roman"/>
                <a:cs typeface="Times New Roman"/>
                <a:sym typeface="Times New Roman"/>
              </a:rPr>
              <a:t>🡪</a:t>
            </a:r>
            <a:r>
              <a:rPr b="1" i="0" lang="en-US" sz="1800" u="none">
                <a:solidFill>
                  <a:schemeClr val="dk1"/>
                </a:solidFill>
                <a:latin typeface="Arimo"/>
                <a:ea typeface="Arimo"/>
                <a:cs typeface="Arimo"/>
                <a:sym typeface="Arimo"/>
              </a:rPr>
              <a:t> {</a:t>
            </a:r>
            <a:r>
              <a:rPr b="1" i="0" lang="en-US" sz="1800" u="sng">
                <a:solidFill>
                  <a:schemeClr val="dk1"/>
                </a:solidFill>
                <a:latin typeface="Arimo"/>
                <a:ea typeface="Arimo"/>
                <a:cs typeface="Arimo"/>
                <a:sym typeface="Arimo"/>
              </a:rPr>
              <a:t>City</a:t>
            </a:r>
            <a:r>
              <a:rPr b="1" i="0" lang="en-US" sz="1800" u="none">
                <a:solidFill>
                  <a:schemeClr val="dk1"/>
                </a:solidFill>
                <a:latin typeface="Arimo"/>
                <a:ea typeface="Arimo"/>
                <a:cs typeface="Arimo"/>
                <a:sym typeface="Arimo"/>
              </a:rPr>
              <a:t>, </a:t>
            </a:r>
            <a:r>
              <a:rPr b="1" i="0" lang="en-US" sz="1800" u="sng">
                <a:solidFill>
                  <a:schemeClr val="dk1"/>
                </a:solidFill>
                <a:latin typeface="Arimo"/>
                <a:ea typeface="Arimo"/>
                <a:cs typeface="Arimo"/>
                <a:sym typeface="Arimo"/>
              </a:rPr>
              <a:t>Street</a:t>
            </a:r>
            <a:r>
              <a:rPr b="1" i="0" lang="en-US" sz="1800" u="none">
                <a:solidFill>
                  <a:schemeClr val="dk1"/>
                </a:solidFill>
                <a:latin typeface="Arimo"/>
                <a:ea typeface="Arimo"/>
                <a:cs typeface="Arimo"/>
                <a:sym typeface="Arimo"/>
              </a:rPr>
              <a:t>, </a:t>
            </a:r>
            <a:r>
              <a:rPr b="1" i="0" lang="en-US" sz="1800" u="sng">
                <a:solidFill>
                  <a:schemeClr val="dk1"/>
                </a:solidFill>
                <a:latin typeface="Arimo"/>
                <a:ea typeface="Arimo"/>
                <a:cs typeface="Arimo"/>
                <a:sym typeface="Arimo"/>
              </a:rPr>
              <a:t>HouseNumber</a:t>
            </a:r>
            <a:r>
              <a:rPr b="1" i="0" lang="en-US" sz="1800" u="none">
                <a:solidFill>
                  <a:schemeClr val="dk1"/>
                </a:solidFill>
                <a:latin typeface="Arimo"/>
                <a:ea typeface="Arimo"/>
                <a:cs typeface="Arimo"/>
                <a:sym typeface="Arimo"/>
              </a:rPr>
              <a:t>, HouseColor, CityPopulation}</a:t>
            </a:r>
            <a:endParaRPr/>
          </a:p>
          <a:p>
            <a:pPr indent="-533399" lvl="1" marL="1100137" rtl="0" algn="l">
              <a:lnSpc>
                <a:spcPct val="100000"/>
              </a:lnSpc>
              <a:spcBef>
                <a:spcPts val="900"/>
              </a:spcBef>
              <a:spcAft>
                <a:spcPts val="0"/>
              </a:spcAft>
              <a:buClr>
                <a:schemeClr val="dk1"/>
              </a:buClr>
              <a:buSzPts val="1800"/>
              <a:buFont typeface="Arimo"/>
              <a:buNone/>
            </a:pPr>
            <a:r>
              <a:rPr b="1" i="0" lang="en-US" sz="1800" u="none">
                <a:solidFill>
                  <a:schemeClr val="dk1"/>
                </a:solidFill>
                <a:latin typeface="Arimo"/>
                <a:ea typeface="Arimo"/>
                <a:cs typeface="Arimo"/>
                <a:sym typeface="Arimo"/>
              </a:rPr>
              <a:t>New Scheme </a:t>
            </a:r>
            <a:r>
              <a:rPr b="1" i="0" lang="en-US" sz="1800" u="none">
                <a:solidFill>
                  <a:schemeClr val="dk1"/>
                </a:solidFill>
                <a:latin typeface="Times New Roman"/>
                <a:ea typeface="Times New Roman"/>
                <a:cs typeface="Times New Roman"/>
                <a:sym typeface="Times New Roman"/>
              </a:rPr>
              <a:t>🡪</a:t>
            </a:r>
            <a:r>
              <a:rPr b="1" i="0" lang="en-US" sz="1800" u="none">
                <a:solidFill>
                  <a:schemeClr val="dk1"/>
                </a:solidFill>
                <a:latin typeface="Arimo"/>
                <a:ea typeface="Arimo"/>
                <a:cs typeface="Arimo"/>
                <a:sym typeface="Arimo"/>
              </a:rPr>
              <a:t> {</a:t>
            </a:r>
            <a:r>
              <a:rPr b="1" i="0" lang="en-US" sz="1800" u="sng">
                <a:solidFill>
                  <a:schemeClr val="dk1"/>
                </a:solidFill>
                <a:latin typeface="Arimo"/>
                <a:ea typeface="Arimo"/>
                <a:cs typeface="Arimo"/>
                <a:sym typeface="Arimo"/>
              </a:rPr>
              <a:t>City</a:t>
            </a:r>
            <a:r>
              <a:rPr b="1" i="0" lang="en-US" sz="1800" u="none">
                <a:solidFill>
                  <a:schemeClr val="dk1"/>
                </a:solidFill>
                <a:latin typeface="Arimo"/>
                <a:ea typeface="Arimo"/>
                <a:cs typeface="Arimo"/>
                <a:sym typeface="Arimo"/>
              </a:rPr>
              <a:t>, </a:t>
            </a:r>
            <a:r>
              <a:rPr b="1" i="0" lang="en-US" sz="1800" u="sng">
                <a:solidFill>
                  <a:schemeClr val="dk1"/>
                </a:solidFill>
                <a:latin typeface="Arimo"/>
                <a:ea typeface="Arimo"/>
                <a:cs typeface="Arimo"/>
                <a:sym typeface="Arimo"/>
              </a:rPr>
              <a:t>Street</a:t>
            </a:r>
            <a:r>
              <a:rPr b="1" i="0" lang="en-US" sz="1800" u="none">
                <a:solidFill>
                  <a:schemeClr val="dk1"/>
                </a:solidFill>
                <a:latin typeface="Arimo"/>
                <a:ea typeface="Arimo"/>
                <a:cs typeface="Arimo"/>
                <a:sym typeface="Arimo"/>
              </a:rPr>
              <a:t>, </a:t>
            </a:r>
            <a:r>
              <a:rPr b="1" i="0" lang="en-US" sz="1800" u="sng">
                <a:solidFill>
                  <a:schemeClr val="dk1"/>
                </a:solidFill>
                <a:latin typeface="Arimo"/>
                <a:ea typeface="Arimo"/>
                <a:cs typeface="Arimo"/>
                <a:sym typeface="Arimo"/>
              </a:rPr>
              <a:t>HouseNumber</a:t>
            </a:r>
            <a:r>
              <a:rPr b="1" i="0" lang="en-US" sz="1800" u="none">
                <a:solidFill>
                  <a:schemeClr val="dk1"/>
                </a:solidFill>
                <a:latin typeface="Arimo"/>
                <a:ea typeface="Arimo"/>
                <a:cs typeface="Arimo"/>
                <a:sym typeface="Arimo"/>
              </a:rPr>
              <a:t>, HouseColor}</a:t>
            </a:r>
            <a:endParaRPr/>
          </a:p>
          <a:p>
            <a:pPr indent="-533399" lvl="1" marL="1100137" rtl="0" algn="l">
              <a:lnSpc>
                <a:spcPct val="100000"/>
              </a:lnSpc>
              <a:spcBef>
                <a:spcPts val="900"/>
              </a:spcBef>
              <a:spcAft>
                <a:spcPts val="0"/>
              </a:spcAft>
              <a:buClr>
                <a:schemeClr val="dk1"/>
              </a:buClr>
              <a:buSzPts val="1800"/>
              <a:buFont typeface="Arimo"/>
              <a:buNone/>
            </a:pPr>
            <a:r>
              <a:rPr b="1" i="0" lang="en-US" sz="1800" u="none">
                <a:solidFill>
                  <a:schemeClr val="dk1"/>
                </a:solidFill>
                <a:latin typeface="Arimo"/>
                <a:ea typeface="Arimo"/>
                <a:cs typeface="Arimo"/>
                <a:sym typeface="Arimo"/>
              </a:rPr>
              <a:t>New Scheme </a:t>
            </a:r>
            <a:r>
              <a:rPr b="1" i="0" lang="en-US" sz="1800" u="none">
                <a:solidFill>
                  <a:schemeClr val="dk1"/>
                </a:solidFill>
                <a:latin typeface="Times New Roman"/>
                <a:ea typeface="Times New Roman"/>
                <a:cs typeface="Times New Roman"/>
                <a:sym typeface="Times New Roman"/>
              </a:rPr>
              <a:t>🡪</a:t>
            </a:r>
            <a:r>
              <a:rPr b="1" i="0" lang="en-US" sz="1800" u="none">
                <a:solidFill>
                  <a:schemeClr val="dk1"/>
                </a:solidFill>
                <a:latin typeface="Arimo"/>
                <a:ea typeface="Arimo"/>
                <a:cs typeface="Arimo"/>
                <a:sym typeface="Arimo"/>
              </a:rPr>
              <a:t> {</a:t>
            </a:r>
            <a:r>
              <a:rPr b="1" i="0" lang="en-US" sz="1800" u="sng">
                <a:solidFill>
                  <a:schemeClr val="dk1"/>
                </a:solidFill>
                <a:latin typeface="Arimo"/>
                <a:ea typeface="Arimo"/>
                <a:cs typeface="Arimo"/>
                <a:sym typeface="Arimo"/>
              </a:rPr>
              <a:t>City</a:t>
            </a:r>
            <a:r>
              <a:rPr b="1" i="0" lang="en-US" sz="1800" u="none">
                <a:solidFill>
                  <a:schemeClr val="dk1"/>
                </a:solidFill>
                <a:latin typeface="Arimo"/>
                <a:ea typeface="Arimo"/>
                <a:cs typeface="Arimo"/>
                <a:sym typeface="Arimo"/>
              </a:rPr>
              <a:t>, CityPopulation}</a:t>
            </a:r>
            <a:endParaRPr b="1" i="0" sz="1800" u="none">
              <a:solidFill>
                <a:schemeClr val="dk1"/>
              </a:solidFill>
              <a:latin typeface="Arimo"/>
              <a:ea typeface="Arimo"/>
              <a:cs typeface="Arimo"/>
              <a:sym typeface="Arimo"/>
            </a:endParaRPr>
          </a:p>
          <a:p>
            <a:pPr indent="-228600" lvl="0" marL="342900" rtl="0" algn="l">
              <a:spcBef>
                <a:spcPts val="360"/>
              </a:spcBef>
              <a:spcAft>
                <a:spcPts val="0"/>
              </a:spcAft>
              <a:buClr>
                <a:schemeClr val="dk1"/>
              </a:buClr>
              <a:buSzPts val="1800"/>
              <a:buFont typeface="Times New Roman"/>
              <a:buNone/>
            </a:pPr>
            <a:r>
              <a:t/>
            </a:r>
            <a:endParaRPr b="1" i="0" sz="1800" u="none">
              <a:solidFill>
                <a:schemeClr val="dk1"/>
              </a:solidFill>
              <a:latin typeface="Arimo"/>
              <a:ea typeface="Arimo"/>
              <a:cs typeface="Arimo"/>
              <a:sym typeface="Arimo"/>
            </a:endParaRPr>
          </a:p>
        </p:txBody>
      </p:sp>
      <p:sp>
        <p:nvSpPr>
          <p:cNvPr id="646" name="Google Shape;646;p20"/>
          <p:cNvSpPr txBox="1"/>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CC0000"/>
              </a:buClr>
              <a:buSzPts val="4400"/>
              <a:buFont typeface="Arial"/>
              <a:buNone/>
            </a:pPr>
            <a:r>
              <a:rPr b="1" i="0" lang="en-US" sz="4400" u="none">
                <a:solidFill>
                  <a:srgbClr val="CC0000"/>
                </a:solidFill>
                <a:latin typeface="Arial"/>
                <a:ea typeface="Arial"/>
                <a:cs typeface="Arial"/>
                <a:sym typeface="Arial"/>
              </a:rPr>
              <a:t>2NF - Decomposition</a:t>
            </a:r>
            <a:endParaRPr/>
          </a:p>
        </p:txBody>
      </p:sp>
    </p:spTree>
  </p:cSld>
  <p:clrMapOvr>
    <a:masterClrMapping/>
  </p:clrMapOvr>
  <p:transition spd="slow">
    <p:fade thruBlk="1"/>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21"/>
          <p:cNvSpPr txBox="1"/>
          <p:nvPr>
            <p:ph idx="1" type="body"/>
          </p:nvPr>
        </p:nvSpPr>
        <p:spPr>
          <a:xfrm>
            <a:off x="304800" y="1143000"/>
            <a:ext cx="8839200" cy="5334000"/>
          </a:xfrm>
          <a:prstGeom prst="rect">
            <a:avLst/>
          </a:prstGeom>
          <a:noFill/>
          <a:ln>
            <a:noFill/>
          </a:ln>
        </p:spPr>
        <p:txBody>
          <a:bodyPr anchorCtr="0" anchor="t" bIns="45700" lIns="91425" spcFirstLastPara="1" rIns="91425" wrap="square" tIns="45700">
            <a:noAutofit/>
          </a:bodyPr>
          <a:lstStyle/>
          <a:p>
            <a:pPr indent="-533400" lvl="0" marL="533400" rtl="0" algn="l">
              <a:lnSpc>
                <a:spcPct val="10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Concepts of Database Management</a:t>
            </a:r>
            <a:endParaRPr/>
          </a:p>
          <a:p>
            <a:pPr indent="-457199" lvl="1" marL="1023937"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Chapter 5 - Problems 9 &amp; 11  </a:t>
            </a:r>
            <a:endParaRPr/>
          </a:p>
        </p:txBody>
      </p:sp>
      <p:sp>
        <p:nvSpPr>
          <p:cNvPr id="653" name="Google Shape;653;p21"/>
          <p:cNvSpPr txBox="1"/>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CC0000"/>
              </a:buClr>
              <a:buSzPts val="3600"/>
              <a:buFont typeface="Arial"/>
              <a:buNone/>
            </a:pPr>
            <a:r>
              <a:rPr b="1" i="0" lang="en-US" sz="3600" u="none">
                <a:solidFill>
                  <a:srgbClr val="CC0000"/>
                </a:solidFill>
                <a:latin typeface="Arial"/>
                <a:ea typeface="Arial"/>
                <a:cs typeface="Arial"/>
                <a:sym typeface="Arial"/>
              </a:rPr>
              <a:t>Home Work #2 (Normalization)</a:t>
            </a:r>
            <a:endParaRPr/>
          </a:p>
        </p:txBody>
      </p:sp>
    </p:spTree>
  </p:cSld>
  <p:clrMapOvr>
    <a:masterClrMapping/>
  </p:clrMapOvr>
  <p:transition spd="slow">
    <p:fade thruBlk="1"/>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22"/>
          <p:cNvSpPr txBox="1"/>
          <p:nvPr>
            <p:ph idx="1" type="body"/>
          </p:nvPr>
        </p:nvSpPr>
        <p:spPr>
          <a:xfrm>
            <a:off x="304800" y="1143000"/>
            <a:ext cx="8839200" cy="5334000"/>
          </a:xfrm>
          <a:prstGeom prst="rect">
            <a:avLst/>
          </a:prstGeom>
          <a:noFill/>
          <a:ln>
            <a:noFill/>
          </a:ln>
        </p:spPr>
        <p:txBody>
          <a:bodyPr anchorCtr="0" anchor="t" bIns="45700" lIns="91425" spcFirstLastPara="1" rIns="91425" wrap="square" tIns="45700">
            <a:noAutofit/>
          </a:bodyPr>
          <a:lstStyle/>
          <a:p>
            <a:pPr indent="-533400" lvl="0" marL="533400" rtl="0" algn="l">
              <a:lnSpc>
                <a:spcPct val="10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Lecture 7 &amp; Lecture 9 in CETL to work on Access</a:t>
            </a:r>
            <a:endParaRPr/>
          </a:p>
          <a:p>
            <a:pPr indent="-533400" lvl="0" marL="533400" rtl="0" algn="l">
              <a:lnSpc>
                <a:spcPct val="10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Project guidelines are provided </a:t>
            </a:r>
            <a:endParaRPr/>
          </a:p>
          <a:p>
            <a:pPr indent="-457199" lvl="1" marL="1023937"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Students should start the design of their database</a:t>
            </a:r>
            <a:endParaRPr/>
          </a:p>
        </p:txBody>
      </p:sp>
      <p:sp>
        <p:nvSpPr>
          <p:cNvPr id="660" name="Google Shape;660;p22"/>
          <p:cNvSpPr txBox="1"/>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CC0000"/>
              </a:buClr>
              <a:buSzPts val="3600"/>
              <a:buFont typeface="Arial"/>
              <a:buNone/>
            </a:pPr>
            <a:r>
              <a:rPr b="1" i="0" lang="en-US" sz="3600" u="none">
                <a:solidFill>
                  <a:srgbClr val="CC0000"/>
                </a:solidFill>
                <a:latin typeface="Arial"/>
                <a:ea typeface="Arial"/>
                <a:cs typeface="Arial"/>
                <a:sym typeface="Arial"/>
              </a:rPr>
              <a:t>Announcement</a:t>
            </a:r>
            <a:endParaRPr/>
          </a:p>
        </p:txBody>
      </p:sp>
    </p:spTree>
  </p:cSld>
  <p:clrMapOvr>
    <a:masterClrMapping/>
  </p:clrMapOvr>
  <p:transition spd="slow">
    <p:fade thruBlk="1"/>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23"/>
          <p:cNvSpPr txBox="1"/>
          <p:nvPr>
            <p:ph idx="1" type="body"/>
          </p:nvPr>
        </p:nvSpPr>
        <p:spPr>
          <a:xfrm>
            <a:off x="304800" y="1143000"/>
            <a:ext cx="8610600" cy="4724400"/>
          </a:xfrm>
          <a:prstGeom prst="rect">
            <a:avLst/>
          </a:prstGeom>
          <a:noFill/>
          <a:ln>
            <a:noFill/>
          </a:ln>
        </p:spPr>
        <p:txBody>
          <a:bodyPr anchorCtr="0" anchor="t" bIns="45700" lIns="91425" spcFirstLastPara="1" rIns="91425" wrap="square" tIns="45700">
            <a:noAutofit/>
          </a:bodyPr>
          <a:lstStyle/>
          <a:p>
            <a:pPr indent="-609600" lvl="0" marL="609600" rtl="0" algn="just">
              <a:lnSpc>
                <a:spcPct val="90000"/>
              </a:lnSpc>
              <a:spcBef>
                <a:spcPts val="0"/>
              </a:spcBef>
              <a:spcAft>
                <a:spcPts val="0"/>
              </a:spcAft>
              <a:buClr>
                <a:schemeClr val="dk1"/>
              </a:buClr>
              <a:buSzPts val="2000"/>
              <a:buFont typeface="Arimo"/>
              <a:buNone/>
            </a:pPr>
            <a:r>
              <a:rPr b="0" i="0" lang="en-US" sz="2000" u="none">
                <a:solidFill>
                  <a:schemeClr val="dk1"/>
                </a:solidFill>
                <a:latin typeface="Arimo"/>
                <a:ea typeface="Arimo"/>
                <a:cs typeface="Arimo"/>
                <a:sym typeface="Arimo"/>
              </a:rPr>
              <a:t>This form dictates that all </a:t>
            </a:r>
            <a:r>
              <a:rPr b="1" i="0" lang="en-US" sz="2000" u="none">
                <a:solidFill>
                  <a:schemeClr val="dk1"/>
                </a:solidFill>
                <a:latin typeface="Arimo"/>
                <a:ea typeface="Arimo"/>
                <a:cs typeface="Arimo"/>
                <a:sym typeface="Arimo"/>
              </a:rPr>
              <a:t>non-key</a:t>
            </a:r>
            <a:r>
              <a:rPr b="0" i="0" lang="en-US" sz="2000" u="none">
                <a:solidFill>
                  <a:schemeClr val="dk1"/>
                </a:solidFill>
                <a:latin typeface="Arimo"/>
                <a:ea typeface="Arimo"/>
                <a:cs typeface="Arimo"/>
                <a:sym typeface="Arimo"/>
              </a:rPr>
              <a:t> attributes of a table must be functionally dependent on a candidate key i.e. there can be no interdependencies among non-key attributes.</a:t>
            </a:r>
            <a:endParaRPr/>
          </a:p>
          <a:p>
            <a:pPr indent="-609600" lvl="0" marL="609600" rtl="0" algn="just">
              <a:lnSpc>
                <a:spcPct val="90000"/>
              </a:lnSpc>
              <a:spcBef>
                <a:spcPts val="400"/>
              </a:spcBef>
              <a:spcAft>
                <a:spcPts val="0"/>
              </a:spcAft>
              <a:buClr>
                <a:schemeClr val="dk1"/>
              </a:buClr>
              <a:buSzPts val="2000"/>
              <a:buFont typeface="Times New Roman"/>
              <a:buNone/>
            </a:pPr>
            <a:r>
              <a:t/>
            </a:r>
            <a:endParaRPr b="0" i="0" sz="2000" u="none">
              <a:solidFill>
                <a:schemeClr val="dk1"/>
              </a:solidFill>
              <a:latin typeface="Arimo"/>
              <a:ea typeface="Arimo"/>
              <a:cs typeface="Arimo"/>
              <a:sym typeface="Arimo"/>
            </a:endParaRPr>
          </a:p>
          <a:p>
            <a:pPr indent="-609600" lvl="0" marL="609600" rtl="0" algn="just">
              <a:lnSpc>
                <a:spcPct val="90000"/>
              </a:lnSpc>
              <a:spcBef>
                <a:spcPts val="400"/>
              </a:spcBef>
              <a:spcAft>
                <a:spcPts val="0"/>
              </a:spcAft>
              <a:buClr>
                <a:schemeClr val="dk1"/>
              </a:buClr>
              <a:buSzPts val="2000"/>
              <a:buFont typeface="Arimo"/>
              <a:buNone/>
            </a:pPr>
            <a:r>
              <a:rPr b="0" i="0" lang="en-US" sz="2000" u="none">
                <a:solidFill>
                  <a:schemeClr val="dk1"/>
                </a:solidFill>
                <a:latin typeface="Arimo"/>
                <a:ea typeface="Arimo"/>
                <a:cs typeface="Arimo"/>
                <a:sym typeface="Arimo"/>
              </a:rPr>
              <a:t>For a table to be in 3NF, there are two requirements</a:t>
            </a:r>
            <a:endParaRPr/>
          </a:p>
          <a:p>
            <a:pPr indent="-533399" lvl="1" marL="1100137" rtl="0" algn="just">
              <a:lnSpc>
                <a:spcPct val="90000"/>
              </a:lnSpc>
              <a:spcBef>
                <a:spcPts val="360"/>
              </a:spcBef>
              <a:spcAft>
                <a:spcPts val="0"/>
              </a:spcAft>
              <a:buClr>
                <a:schemeClr val="dk1"/>
              </a:buClr>
              <a:buSzPts val="1800"/>
              <a:buFont typeface="Arimo"/>
              <a:buChar char="–"/>
            </a:pPr>
            <a:r>
              <a:rPr b="0" i="0" lang="en-US" sz="1800" u="none">
                <a:solidFill>
                  <a:schemeClr val="dk1"/>
                </a:solidFill>
                <a:latin typeface="Arimo"/>
                <a:ea typeface="Arimo"/>
                <a:cs typeface="Arimo"/>
                <a:sym typeface="Arimo"/>
              </a:rPr>
              <a:t>The table should be second normal form</a:t>
            </a:r>
            <a:endParaRPr/>
          </a:p>
          <a:p>
            <a:pPr indent="-533399" lvl="1" marL="1100137" rtl="0" algn="just">
              <a:lnSpc>
                <a:spcPct val="90000"/>
              </a:lnSpc>
              <a:spcBef>
                <a:spcPts val="360"/>
              </a:spcBef>
              <a:spcAft>
                <a:spcPts val="0"/>
              </a:spcAft>
              <a:buClr>
                <a:schemeClr val="dk1"/>
              </a:buClr>
              <a:buSzPts val="1800"/>
              <a:buFont typeface="Arimo"/>
              <a:buChar char="–"/>
            </a:pPr>
            <a:r>
              <a:rPr b="0" i="0" lang="en-US" sz="1800" u="none">
                <a:solidFill>
                  <a:schemeClr val="dk1"/>
                </a:solidFill>
                <a:latin typeface="Arimo"/>
                <a:ea typeface="Arimo"/>
                <a:cs typeface="Arimo"/>
                <a:sym typeface="Arimo"/>
              </a:rPr>
              <a:t>No attribute is transitively dependent on the primary key</a:t>
            </a:r>
            <a:endParaRPr/>
          </a:p>
          <a:p>
            <a:pPr indent="-609600" lvl="0" marL="609600" rtl="0" algn="just">
              <a:lnSpc>
                <a:spcPct val="90000"/>
              </a:lnSpc>
              <a:spcBef>
                <a:spcPts val="400"/>
              </a:spcBef>
              <a:spcAft>
                <a:spcPts val="0"/>
              </a:spcAft>
              <a:buClr>
                <a:schemeClr val="dk1"/>
              </a:buClr>
              <a:buSzPts val="2000"/>
              <a:buFont typeface="Times New Roman"/>
              <a:buNone/>
            </a:pPr>
            <a:r>
              <a:t/>
            </a:r>
            <a:endParaRPr b="1" i="0" sz="2000" u="none">
              <a:solidFill>
                <a:srgbClr val="CC0000"/>
              </a:solidFill>
              <a:latin typeface="Arimo"/>
              <a:ea typeface="Arimo"/>
              <a:cs typeface="Arimo"/>
              <a:sym typeface="Arimo"/>
            </a:endParaRPr>
          </a:p>
          <a:p>
            <a:pPr indent="-609600" lvl="0" marL="609600" rtl="0" algn="just">
              <a:lnSpc>
                <a:spcPct val="90000"/>
              </a:lnSpc>
              <a:spcBef>
                <a:spcPts val="400"/>
              </a:spcBef>
              <a:spcAft>
                <a:spcPts val="0"/>
              </a:spcAft>
              <a:buClr>
                <a:srgbClr val="CC0000"/>
              </a:buClr>
              <a:buSzPts val="2000"/>
              <a:buFont typeface="Arimo"/>
              <a:buNone/>
            </a:pPr>
            <a:r>
              <a:rPr b="1" i="0" lang="en-US" sz="2000" u="none">
                <a:solidFill>
                  <a:srgbClr val="CC0000"/>
                </a:solidFill>
                <a:latin typeface="Arimo"/>
                <a:ea typeface="Arimo"/>
                <a:cs typeface="Arimo"/>
                <a:sym typeface="Arimo"/>
              </a:rPr>
              <a:t>Example (Not in 3NF)</a:t>
            </a:r>
            <a:endParaRPr/>
          </a:p>
          <a:p>
            <a:pPr indent="-609600" lvl="0" marL="609600" rtl="0" algn="just">
              <a:lnSpc>
                <a:spcPct val="90000"/>
              </a:lnSpc>
              <a:spcBef>
                <a:spcPts val="400"/>
              </a:spcBef>
              <a:spcAft>
                <a:spcPts val="0"/>
              </a:spcAft>
              <a:buClr>
                <a:schemeClr val="dk1"/>
              </a:buClr>
              <a:buSzPts val="2000"/>
              <a:buFont typeface="Arimo"/>
              <a:buNone/>
            </a:pPr>
            <a:r>
              <a:rPr b="1" i="0" lang="en-US" sz="2000" u="none">
                <a:solidFill>
                  <a:schemeClr val="dk1"/>
                </a:solidFill>
                <a:latin typeface="Arimo"/>
                <a:ea typeface="Arimo"/>
                <a:cs typeface="Arimo"/>
                <a:sym typeface="Arimo"/>
              </a:rPr>
              <a:t>Scheme </a:t>
            </a:r>
            <a:r>
              <a:rPr b="1" i="0" lang="en-US" sz="2000" u="none">
                <a:solidFill>
                  <a:schemeClr val="dk1"/>
                </a:solidFill>
                <a:latin typeface="Times New Roman"/>
                <a:ea typeface="Times New Roman"/>
                <a:cs typeface="Times New Roman"/>
                <a:sym typeface="Times New Roman"/>
              </a:rPr>
              <a:t>🡪</a:t>
            </a:r>
            <a:r>
              <a:rPr b="1" i="0" lang="en-US" sz="2000" u="none">
                <a:solidFill>
                  <a:schemeClr val="dk1"/>
                </a:solidFill>
                <a:latin typeface="Arimo"/>
                <a:ea typeface="Arimo"/>
                <a:cs typeface="Arimo"/>
                <a:sym typeface="Arimo"/>
              </a:rPr>
              <a:t> {Title, PubID, PageCount, Price }</a:t>
            </a:r>
            <a:endParaRPr/>
          </a:p>
          <a:p>
            <a:pPr indent="-533399" lvl="1" marL="1100137" rtl="0" algn="just">
              <a:lnSpc>
                <a:spcPct val="90000"/>
              </a:lnSpc>
              <a:spcBef>
                <a:spcPts val="360"/>
              </a:spcBef>
              <a:spcAft>
                <a:spcPts val="0"/>
              </a:spcAft>
              <a:buClr>
                <a:schemeClr val="dk1"/>
              </a:buClr>
              <a:buSzPts val="1800"/>
              <a:buFont typeface="Arimo"/>
              <a:buAutoNum type="arabicPeriod"/>
            </a:pPr>
            <a:r>
              <a:rPr b="1" i="0" lang="en-US" sz="1800" u="none">
                <a:solidFill>
                  <a:schemeClr val="dk1"/>
                </a:solidFill>
                <a:latin typeface="Arimo"/>
                <a:ea typeface="Arimo"/>
                <a:cs typeface="Arimo"/>
                <a:sym typeface="Arimo"/>
              </a:rPr>
              <a:t>Key </a:t>
            </a:r>
            <a:r>
              <a:rPr b="1" i="0" lang="en-US" sz="1800" u="none">
                <a:solidFill>
                  <a:schemeClr val="dk1"/>
                </a:solidFill>
                <a:latin typeface="Times New Roman"/>
                <a:ea typeface="Times New Roman"/>
                <a:cs typeface="Times New Roman"/>
                <a:sym typeface="Times New Roman"/>
              </a:rPr>
              <a:t>🡪</a:t>
            </a:r>
            <a:r>
              <a:rPr b="1" i="0" lang="en-US" sz="1800" u="none">
                <a:solidFill>
                  <a:schemeClr val="dk1"/>
                </a:solidFill>
                <a:latin typeface="Arimo"/>
                <a:ea typeface="Arimo"/>
                <a:cs typeface="Arimo"/>
                <a:sym typeface="Arimo"/>
              </a:rPr>
              <a:t> {Title, PubId}</a:t>
            </a:r>
            <a:endParaRPr/>
          </a:p>
          <a:p>
            <a:pPr indent="-533399" lvl="1" marL="1100137" rtl="0" algn="just">
              <a:lnSpc>
                <a:spcPct val="90000"/>
              </a:lnSpc>
              <a:spcBef>
                <a:spcPts val="360"/>
              </a:spcBef>
              <a:spcAft>
                <a:spcPts val="0"/>
              </a:spcAft>
              <a:buClr>
                <a:schemeClr val="dk1"/>
              </a:buClr>
              <a:buSzPts val="1800"/>
              <a:buFont typeface="Arimo"/>
              <a:buAutoNum type="arabicPeriod"/>
            </a:pPr>
            <a:r>
              <a:rPr b="1" i="0" lang="en-US" sz="1800" u="none">
                <a:solidFill>
                  <a:schemeClr val="dk1"/>
                </a:solidFill>
                <a:latin typeface="Arimo"/>
                <a:ea typeface="Arimo"/>
                <a:cs typeface="Arimo"/>
                <a:sym typeface="Arimo"/>
              </a:rPr>
              <a:t>{Title, PubId} 🡪 {PageCount}</a:t>
            </a:r>
            <a:endParaRPr/>
          </a:p>
          <a:p>
            <a:pPr indent="-533399" lvl="1" marL="1100137" rtl="0" algn="just">
              <a:lnSpc>
                <a:spcPct val="90000"/>
              </a:lnSpc>
              <a:spcBef>
                <a:spcPts val="360"/>
              </a:spcBef>
              <a:spcAft>
                <a:spcPts val="0"/>
              </a:spcAft>
              <a:buClr>
                <a:schemeClr val="dk1"/>
              </a:buClr>
              <a:buSzPts val="1800"/>
              <a:buFont typeface="Arimo"/>
              <a:buAutoNum type="arabicPeriod"/>
            </a:pPr>
            <a:r>
              <a:rPr b="1" i="0" lang="en-US" sz="1800" u="none">
                <a:solidFill>
                  <a:schemeClr val="dk1"/>
                </a:solidFill>
                <a:latin typeface="Arimo"/>
                <a:ea typeface="Arimo"/>
                <a:cs typeface="Arimo"/>
                <a:sym typeface="Arimo"/>
              </a:rPr>
              <a:t>{PageCount} 🡪 {Price}</a:t>
            </a:r>
            <a:endParaRPr/>
          </a:p>
          <a:p>
            <a:pPr indent="-533399" lvl="1" marL="1100137" rtl="0" algn="just">
              <a:lnSpc>
                <a:spcPct val="90000"/>
              </a:lnSpc>
              <a:spcBef>
                <a:spcPts val="360"/>
              </a:spcBef>
              <a:spcAft>
                <a:spcPts val="0"/>
              </a:spcAft>
              <a:buClr>
                <a:schemeClr val="dk1"/>
              </a:buClr>
              <a:buSzPts val="1800"/>
              <a:buFont typeface="Arimo"/>
              <a:buAutoNum type="arabicPeriod"/>
            </a:pPr>
            <a:r>
              <a:rPr b="1" i="0" lang="en-US" sz="1800" u="none">
                <a:solidFill>
                  <a:schemeClr val="dk1"/>
                </a:solidFill>
                <a:latin typeface="Arimo"/>
                <a:ea typeface="Arimo"/>
                <a:cs typeface="Arimo"/>
                <a:sym typeface="Arimo"/>
              </a:rPr>
              <a:t>Both Price and PageCount depend on a key hence 2NF</a:t>
            </a:r>
            <a:endParaRPr/>
          </a:p>
          <a:p>
            <a:pPr indent="-533399" lvl="1" marL="1100137" rtl="0" algn="just">
              <a:lnSpc>
                <a:spcPct val="90000"/>
              </a:lnSpc>
              <a:spcBef>
                <a:spcPts val="360"/>
              </a:spcBef>
              <a:spcAft>
                <a:spcPts val="0"/>
              </a:spcAft>
              <a:buClr>
                <a:schemeClr val="dk1"/>
              </a:buClr>
              <a:buSzPts val="1800"/>
              <a:buFont typeface="Arimo"/>
              <a:buAutoNum type="arabicPeriod"/>
            </a:pPr>
            <a:r>
              <a:rPr b="1" i="0" lang="en-US" sz="1800" u="none">
                <a:solidFill>
                  <a:schemeClr val="dk1"/>
                </a:solidFill>
                <a:latin typeface="Arimo"/>
                <a:ea typeface="Arimo"/>
                <a:cs typeface="Arimo"/>
                <a:sym typeface="Arimo"/>
              </a:rPr>
              <a:t>Transitively {Title, PubID} 🡪 {Price} hence not in 3NF</a:t>
            </a:r>
            <a:endParaRPr/>
          </a:p>
        </p:txBody>
      </p:sp>
      <p:sp>
        <p:nvSpPr>
          <p:cNvPr id="667" name="Google Shape;667;p23"/>
          <p:cNvSpPr txBox="1"/>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CC0000"/>
              </a:buClr>
              <a:buSzPts val="4400"/>
              <a:buFont typeface="Arial"/>
              <a:buNone/>
            </a:pPr>
            <a:r>
              <a:rPr b="1" i="0" lang="en-US" sz="4400" u="none">
                <a:solidFill>
                  <a:srgbClr val="CC0000"/>
                </a:solidFill>
                <a:latin typeface="Arial"/>
                <a:ea typeface="Arial"/>
                <a:cs typeface="Arial"/>
                <a:sym typeface="Arial"/>
              </a:rPr>
              <a:t>Third Normal Form  (3NF) </a:t>
            </a:r>
            <a:endParaRPr/>
          </a:p>
        </p:txBody>
      </p:sp>
    </p:spTree>
  </p:cSld>
  <p:clrMapOvr>
    <a:masterClrMapping/>
  </p:clrMapOvr>
  <p:transition spd="slow">
    <p:fade thruBlk="1"/>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24"/>
          <p:cNvSpPr txBox="1"/>
          <p:nvPr>
            <p:ph idx="1" type="body"/>
          </p:nvPr>
        </p:nvSpPr>
        <p:spPr>
          <a:xfrm>
            <a:off x="304800" y="1143000"/>
            <a:ext cx="8610600" cy="4724400"/>
          </a:xfrm>
          <a:prstGeom prst="rect">
            <a:avLst/>
          </a:prstGeom>
          <a:noFill/>
          <a:ln>
            <a:noFill/>
          </a:ln>
        </p:spPr>
        <p:txBody>
          <a:bodyPr anchorCtr="0" anchor="t" bIns="45700" lIns="91425" spcFirstLastPara="1" rIns="91425" wrap="square" tIns="45700">
            <a:noAutofit/>
          </a:bodyPr>
          <a:lstStyle/>
          <a:p>
            <a:pPr indent="-609600" lvl="0" marL="609600" rtl="0" algn="just">
              <a:lnSpc>
                <a:spcPct val="90000"/>
              </a:lnSpc>
              <a:spcBef>
                <a:spcPts val="0"/>
              </a:spcBef>
              <a:spcAft>
                <a:spcPts val="0"/>
              </a:spcAft>
              <a:buClr>
                <a:srgbClr val="CC0000"/>
              </a:buClr>
              <a:buSzPts val="2000"/>
              <a:buFont typeface="Arimo"/>
              <a:buNone/>
            </a:pPr>
            <a:r>
              <a:rPr b="1" i="0" lang="en-US" sz="2000" u="none">
                <a:solidFill>
                  <a:srgbClr val="CC0000"/>
                </a:solidFill>
                <a:latin typeface="Arimo"/>
                <a:ea typeface="Arimo"/>
                <a:cs typeface="Arimo"/>
                <a:sym typeface="Arimo"/>
              </a:rPr>
              <a:t>Example 2 (Not in 3NF) </a:t>
            </a:r>
            <a:endParaRPr/>
          </a:p>
          <a:p>
            <a:pPr indent="-609600" lvl="0" marL="609600" rtl="0" algn="just">
              <a:lnSpc>
                <a:spcPct val="90000"/>
              </a:lnSpc>
              <a:spcBef>
                <a:spcPts val="360"/>
              </a:spcBef>
              <a:spcAft>
                <a:spcPts val="0"/>
              </a:spcAft>
              <a:buClr>
                <a:schemeClr val="dk1"/>
              </a:buClr>
              <a:buSzPts val="1800"/>
              <a:buFont typeface="Arimo"/>
              <a:buNone/>
            </a:pPr>
            <a:r>
              <a:rPr b="1" i="0" lang="en-US" sz="1800" u="none">
                <a:solidFill>
                  <a:schemeClr val="dk1"/>
                </a:solidFill>
                <a:latin typeface="Arimo"/>
                <a:ea typeface="Arimo"/>
                <a:cs typeface="Arimo"/>
                <a:sym typeface="Arimo"/>
              </a:rPr>
              <a:t>Scheme </a:t>
            </a:r>
            <a:r>
              <a:rPr b="1" i="0" lang="en-US" sz="1800" u="none">
                <a:solidFill>
                  <a:schemeClr val="dk1"/>
                </a:solidFill>
                <a:latin typeface="Times New Roman"/>
                <a:ea typeface="Times New Roman"/>
                <a:cs typeface="Times New Roman"/>
                <a:sym typeface="Times New Roman"/>
              </a:rPr>
              <a:t>🡪</a:t>
            </a:r>
            <a:r>
              <a:rPr b="1" i="0" lang="en-US" sz="1800" u="none">
                <a:solidFill>
                  <a:schemeClr val="dk1"/>
                </a:solidFill>
                <a:latin typeface="Arimo"/>
                <a:ea typeface="Arimo"/>
                <a:cs typeface="Arimo"/>
                <a:sym typeface="Arimo"/>
              </a:rPr>
              <a:t> {</a:t>
            </a:r>
            <a:r>
              <a:rPr b="1" i="0" lang="en-US" sz="1800" u="sng">
                <a:solidFill>
                  <a:schemeClr val="dk1"/>
                </a:solidFill>
                <a:latin typeface="Arimo"/>
                <a:ea typeface="Arimo"/>
                <a:cs typeface="Arimo"/>
                <a:sym typeface="Arimo"/>
              </a:rPr>
              <a:t>Studio</a:t>
            </a:r>
            <a:r>
              <a:rPr b="1" i="0" lang="en-US" sz="1800" u="none">
                <a:solidFill>
                  <a:schemeClr val="dk1"/>
                </a:solidFill>
                <a:latin typeface="Arimo"/>
                <a:ea typeface="Arimo"/>
                <a:cs typeface="Arimo"/>
                <a:sym typeface="Arimo"/>
              </a:rPr>
              <a:t>, StudioCity, CityTemp}	</a:t>
            </a:r>
            <a:endParaRPr/>
          </a:p>
          <a:p>
            <a:pPr indent="-533399" lvl="1" marL="1100137" rtl="0" algn="just">
              <a:lnSpc>
                <a:spcPct val="90000"/>
              </a:lnSpc>
              <a:spcBef>
                <a:spcPts val="320"/>
              </a:spcBef>
              <a:spcAft>
                <a:spcPts val="0"/>
              </a:spcAft>
              <a:buClr>
                <a:schemeClr val="dk1"/>
              </a:buClr>
              <a:buSzPts val="1600"/>
              <a:buFont typeface="Arimo"/>
              <a:buAutoNum type="arabicPeriod"/>
            </a:pPr>
            <a:r>
              <a:rPr b="1" i="0" lang="en-US" sz="1600" u="none">
                <a:solidFill>
                  <a:schemeClr val="dk1"/>
                </a:solidFill>
                <a:latin typeface="Arimo"/>
                <a:ea typeface="Arimo"/>
                <a:cs typeface="Arimo"/>
                <a:sym typeface="Arimo"/>
              </a:rPr>
              <a:t>Primary Key </a:t>
            </a:r>
            <a:r>
              <a:rPr b="1" i="0" lang="en-US" sz="1600" u="none">
                <a:solidFill>
                  <a:schemeClr val="dk1"/>
                </a:solidFill>
                <a:latin typeface="Times New Roman"/>
                <a:ea typeface="Times New Roman"/>
                <a:cs typeface="Times New Roman"/>
                <a:sym typeface="Times New Roman"/>
              </a:rPr>
              <a:t>🡪</a:t>
            </a:r>
            <a:r>
              <a:rPr b="1" i="0" lang="en-US" sz="1600" u="none">
                <a:solidFill>
                  <a:schemeClr val="dk1"/>
                </a:solidFill>
                <a:latin typeface="Arimo"/>
                <a:ea typeface="Arimo"/>
                <a:cs typeface="Arimo"/>
                <a:sym typeface="Arimo"/>
              </a:rPr>
              <a:t> {Studio}</a:t>
            </a:r>
            <a:endParaRPr/>
          </a:p>
          <a:p>
            <a:pPr indent="-533399" lvl="1" marL="1100137" rtl="0" algn="just">
              <a:lnSpc>
                <a:spcPct val="90000"/>
              </a:lnSpc>
              <a:spcBef>
                <a:spcPts val="320"/>
              </a:spcBef>
              <a:spcAft>
                <a:spcPts val="0"/>
              </a:spcAft>
              <a:buClr>
                <a:schemeClr val="dk1"/>
              </a:buClr>
              <a:buSzPts val="1600"/>
              <a:buFont typeface="Arimo"/>
              <a:buAutoNum type="arabicPeriod"/>
            </a:pPr>
            <a:r>
              <a:rPr b="1" i="0" lang="en-US" sz="1600" u="none">
                <a:solidFill>
                  <a:schemeClr val="dk1"/>
                </a:solidFill>
                <a:latin typeface="Arimo"/>
                <a:ea typeface="Arimo"/>
                <a:cs typeface="Arimo"/>
                <a:sym typeface="Arimo"/>
              </a:rPr>
              <a:t>{Studio} </a:t>
            </a:r>
            <a:r>
              <a:rPr b="1" i="0" lang="en-US" sz="1600" u="none">
                <a:solidFill>
                  <a:schemeClr val="dk1"/>
                </a:solidFill>
                <a:latin typeface="Times New Roman"/>
                <a:ea typeface="Times New Roman"/>
                <a:cs typeface="Times New Roman"/>
                <a:sym typeface="Times New Roman"/>
              </a:rPr>
              <a:t>🡪</a:t>
            </a:r>
            <a:r>
              <a:rPr b="1" i="0" lang="en-US" sz="1600" u="none">
                <a:solidFill>
                  <a:schemeClr val="dk1"/>
                </a:solidFill>
                <a:latin typeface="Arimo"/>
                <a:ea typeface="Arimo"/>
                <a:cs typeface="Arimo"/>
                <a:sym typeface="Arimo"/>
              </a:rPr>
              <a:t> {StudioCity}</a:t>
            </a:r>
            <a:endParaRPr/>
          </a:p>
          <a:p>
            <a:pPr indent="-533399" lvl="1" marL="1100137" rtl="0" algn="just">
              <a:lnSpc>
                <a:spcPct val="90000"/>
              </a:lnSpc>
              <a:spcBef>
                <a:spcPts val="320"/>
              </a:spcBef>
              <a:spcAft>
                <a:spcPts val="0"/>
              </a:spcAft>
              <a:buClr>
                <a:schemeClr val="dk1"/>
              </a:buClr>
              <a:buSzPts val="1600"/>
              <a:buFont typeface="Arimo"/>
              <a:buAutoNum type="arabicPeriod"/>
            </a:pPr>
            <a:r>
              <a:rPr b="1" i="0" lang="en-US" sz="1600" u="none">
                <a:solidFill>
                  <a:schemeClr val="dk1"/>
                </a:solidFill>
                <a:latin typeface="Arimo"/>
                <a:ea typeface="Arimo"/>
                <a:cs typeface="Arimo"/>
                <a:sym typeface="Arimo"/>
              </a:rPr>
              <a:t>{StudioCity} </a:t>
            </a:r>
            <a:r>
              <a:rPr b="1" i="0" lang="en-US" sz="1600" u="none">
                <a:solidFill>
                  <a:schemeClr val="dk1"/>
                </a:solidFill>
                <a:latin typeface="Times New Roman"/>
                <a:ea typeface="Times New Roman"/>
                <a:cs typeface="Times New Roman"/>
                <a:sym typeface="Times New Roman"/>
              </a:rPr>
              <a:t>🡪</a:t>
            </a:r>
            <a:r>
              <a:rPr b="1" i="0" lang="en-US" sz="1600" u="none">
                <a:solidFill>
                  <a:schemeClr val="dk1"/>
                </a:solidFill>
                <a:latin typeface="Arimo"/>
                <a:ea typeface="Arimo"/>
                <a:cs typeface="Arimo"/>
                <a:sym typeface="Arimo"/>
              </a:rPr>
              <a:t> {CityTemp}</a:t>
            </a:r>
            <a:endParaRPr/>
          </a:p>
          <a:p>
            <a:pPr indent="-533399" lvl="1" marL="1100137" rtl="0" algn="just">
              <a:lnSpc>
                <a:spcPct val="90000"/>
              </a:lnSpc>
              <a:spcBef>
                <a:spcPts val="320"/>
              </a:spcBef>
              <a:spcAft>
                <a:spcPts val="0"/>
              </a:spcAft>
              <a:buClr>
                <a:schemeClr val="dk1"/>
              </a:buClr>
              <a:buSzPts val="1600"/>
              <a:buFont typeface="Arimo"/>
              <a:buAutoNum type="arabicPeriod"/>
            </a:pPr>
            <a:r>
              <a:rPr b="1" i="0" lang="en-US" sz="1600" u="none">
                <a:solidFill>
                  <a:schemeClr val="dk1"/>
                </a:solidFill>
                <a:latin typeface="Arimo"/>
                <a:ea typeface="Arimo"/>
                <a:cs typeface="Arimo"/>
                <a:sym typeface="Arimo"/>
              </a:rPr>
              <a:t>{Studio} 🡪 {CityTemp}</a:t>
            </a:r>
            <a:endParaRPr/>
          </a:p>
          <a:p>
            <a:pPr indent="-533399" lvl="1" marL="1100137" rtl="0" algn="just">
              <a:lnSpc>
                <a:spcPct val="90000"/>
              </a:lnSpc>
              <a:spcBef>
                <a:spcPts val="320"/>
              </a:spcBef>
              <a:spcAft>
                <a:spcPts val="0"/>
              </a:spcAft>
              <a:buClr>
                <a:schemeClr val="dk1"/>
              </a:buClr>
              <a:buSzPts val="1600"/>
              <a:buFont typeface="Arimo"/>
              <a:buAutoNum type="arabicPeriod"/>
            </a:pPr>
            <a:r>
              <a:rPr b="1" i="0" lang="en-US" sz="1600" u="none">
                <a:solidFill>
                  <a:schemeClr val="dk1"/>
                </a:solidFill>
                <a:latin typeface="Arimo"/>
                <a:ea typeface="Arimo"/>
                <a:cs typeface="Arimo"/>
                <a:sym typeface="Arimo"/>
              </a:rPr>
              <a:t>Both StudioCity and CityTemp depend on the entire key hence 2NF</a:t>
            </a:r>
            <a:endParaRPr/>
          </a:p>
          <a:p>
            <a:pPr indent="-533399" lvl="1" marL="1100137" rtl="0" algn="just">
              <a:lnSpc>
                <a:spcPct val="90000"/>
              </a:lnSpc>
              <a:spcBef>
                <a:spcPts val="320"/>
              </a:spcBef>
              <a:spcAft>
                <a:spcPts val="0"/>
              </a:spcAft>
              <a:buClr>
                <a:schemeClr val="dk1"/>
              </a:buClr>
              <a:buSzPts val="1600"/>
              <a:buFont typeface="Arimo"/>
              <a:buAutoNum type="arabicPeriod"/>
            </a:pPr>
            <a:r>
              <a:rPr b="1" i="0" lang="en-US" sz="1600" u="none">
                <a:solidFill>
                  <a:schemeClr val="dk1"/>
                </a:solidFill>
                <a:latin typeface="Arimo"/>
                <a:ea typeface="Arimo"/>
                <a:cs typeface="Arimo"/>
                <a:sym typeface="Arimo"/>
              </a:rPr>
              <a:t>CityTemp transitively depends on Studio hence violates 3NF </a:t>
            </a:r>
            <a:endParaRPr/>
          </a:p>
          <a:p>
            <a:pPr indent="-533399" lvl="1" marL="1100137" rtl="0" algn="just">
              <a:lnSpc>
                <a:spcPct val="90000"/>
              </a:lnSpc>
              <a:spcBef>
                <a:spcPts val="320"/>
              </a:spcBef>
              <a:spcAft>
                <a:spcPts val="0"/>
              </a:spcAft>
              <a:buClr>
                <a:schemeClr val="dk1"/>
              </a:buClr>
              <a:buSzPts val="1600"/>
              <a:buFont typeface="Times New Roman"/>
              <a:buNone/>
            </a:pPr>
            <a:r>
              <a:t/>
            </a:r>
            <a:endParaRPr b="1" i="0" sz="1600" u="none">
              <a:solidFill>
                <a:schemeClr val="dk1"/>
              </a:solidFill>
              <a:latin typeface="Arimo"/>
              <a:ea typeface="Arimo"/>
              <a:cs typeface="Arimo"/>
              <a:sym typeface="Arimo"/>
            </a:endParaRPr>
          </a:p>
          <a:p>
            <a:pPr indent="-609600" lvl="0" marL="609600" rtl="0" algn="just">
              <a:lnSpc>
                <a:spcPct val="90000"/>
              </a:lnSpc>
              <a:spcBef>
                <a:spcPts val="400"/>
              </a:spcBef>
              <a:spcAft>
                <a:spcPts val="0"/>
              </a:spcAft>
              <a:buClr>
                <a:srgbClr val="CC0000"/>
              </a:buClr>
              <a:buSzPts val="2000"/>
              <a:buFont typeface="Arimo"/>
              <a:buNone/>
            </a:pPr>
            <a:r>
              <a:rPr b="1" i="0" lang="en-US" sz="2000" u="none">
                <a:solidFill>
                  <a:srgbClr val="CC0000"/>
                </a:solidFill>
                <a:latin typeface="Arimo"/>
                <a:ea typeface="Arimo"/>
                <a:cs typeface="Arimo"/>
                <a:sym typeface="Arimo"/>
              </a:rPr>
              <a:t>Example 3 (Not in 3NF) </a:t>
            </a:r>
            <a:endParaRPr/>
          </a:p>
          <a:p>
            <a:pPr indent="-609600" lvl="0" marL="609600" rtl="0" algn="just">
              <a:lnSpc>
                <a:spcPct val="90000"/>
              </a:lnSpc>
              <a:spcBef>
                <a:spcPts val="360"/>
              </a:spcBef>
              <a:spcAft>
                <a:spcPts val="0"/>
              </a:spcAft>
              <a:buClr>
                <a:schemeClr val="dk1"/>
              </a:buClr>
              <a:buSzPts val="1800"/>
              <a:buFont typeface="Arimo"/>
              <a:buNone/>
            </a:pPr>
            <a:r>
              <a:rPr b="1" i="0" lang="en-US" sz="1800" u="none">
                <a:solidFill>
                  <a:schemeClr val="dk1"/>
                </a:solidFill>
                <a:latin typeface="Arimo"/>
                <a:ea typeface="Arimo"/>
                <a:cs typeface="Arimo"/>
                <a:sym typeface="Arimo"/>
              </a:rPr>
              <a:t>Scheme </a:t>
            </a:r>
            <a:r>
              <a:rPr b="1" i="0" lang="en-US" sz="1800" u="none">
                <a:solidFill>
                  <a:schemeClr val="dk1"/>
                </a:solidFill>
                <a:latin typeface="Times New Roman"/>
                <a:ea typeface="Times New Roman"/>
                <a:cs typeface="Times New Roman"/>
                <a:sym typeface="Times New Roman"/>
              </a:rPr>
              <a:t>🡪</a:t>
            </a:r>
            <a:r>
              <a:rPr b="1" i="0" lang="en-US" sz="1800" u="none">
                <a:solidFill>
                  <a:schemeClr val="dk1"/>
                </a:solidFill>
                <a:latin typeface="Arimo"/>
                <a:ea typeface="Arimo"/>
                <a:cs typeface="Arimo"/>
                <a:sym typeface="Arimo"/>
              </a:rPr>
              <a:t> {BuildingID, Contractor, Fee}</a:t>
            </a:r>
            <a:endParaRPr/>
          </a:p>
          <a:p>
            <a:pPr indent="-533399" lvl="1" marL="1100137" rtl="0" algn="just">
              <a:lnSpc>
                <a:spcPct val="90000"/>
              </a:lnSpc>
              <a:spcBef>
                <a:spcPts val="320"/>
              </a:spcBef>
              <a:spcAft>
                <a:spcPts val="0"/>
              </a:spcAft>
              <a:buClr>
                <a:schemeClr val="dk1"/>
              </a:buClr>
              <a:buSzPts val="1600"/>
              <a:buFont typeface="Arimo"/>
              <a:buAutoNum type="arabicPeriod"/>
            </a:pPr>
            <a:r>
              <a:rPr b="1" i="0" lang="en-US" sz="1600" u="none">
                <a:solidFill>
                  <a:schemeClr val="dk1"/>
                </a:solidFill>
                <a:latin typeface="Arimo"/>
                <a:ea typeface="Arimo"/>
                <a:cs typeface="Arimo"/>
                <a:sym typeface="Arimo"/>
              </a:rPr>
              <a:t>Primary Key </a:t>
            </a:r>
            <a:r>
              <a:rPr b="1" i="0" lang="en-US" sz="1600" u="none">
                <a:solidFill>
                  <a:schemeClr val="dk1"/>
                </a:solidFill>
                <a:latin typeface="Times New Roman"/>
                <a:ea typeface="Times New Roman"/>
                <a:cs typeface="Times New Roman"/>
                <a:sym typeface="Times New Roman"/>
              </a:rPr>
              <a:t>🡪</a:t>
            </a:r>
            <a:r>
              <a:rPr b="1" i="0" lang="en-US" sz="1600" u="none">
                <a:solidFill>
                  <a:schemeClr val="dk1"/>
                </a:solidFill>
                <a:latin typeface="Arimo"/>
                <a:ea typeface="Arimo"/>
                <a:cs typeface="Arimo"/>
                <a:sym typeface="Arimo"/>
              </a:rPr>
              <a:t> {BuildingID}</a:t>
            </a:r>
            <a:endParaRPr/>
          </a:p>
          <a:p>
            <a:pPr indent="-533399" lvl="1" marL="1100137" rtl="0" algn="just">
              <a:lnSpc>
                <a:spcPct val="90000"/>
              </a:lnSpc>
              <a:spcBef>
                <a:spcPts val="320"/>
              </a:spcBef>
              <a:spcAft>
                <a:spcPts val="0"/>
              </a:spcAft>
              <a:buClr>
                <a:schemeClr val="dk1"/>
              </a:buClr>
              <a:buSzPts val="1600"/>
              <a:buFont typeface="Arimo"/>
              <a:buAutoNum type="arabicPeriod"/>
            </a:pPr>
            <a:r>
              <a:rPr b="1" i="0" lang="en-US" sz="1600" u="none">
                <a:solidFill>
                  <a:schemeClr val="dk1"/>
                </a:solidFill>
                <a:latin typeface="Arimo"/>
                <a:ea typeface="Arimo"/>
                <a:cs typeface="Arimo"/>
                <a:sym typeface="Arimo"/>
              </a:rPr>
              <a:t>{BuildingID} 🡪 {Contractor}</a:t>
            </a:r>
            <a:endParaRPr/>
          </a:p>
          <a:p>
            <a:pPr indent="-533399" lvl="1" marL="1100137" rtl="0" algn="just">
              <a:lnSpc>
                <a:spcPct val="90000"/>
              </a:lnSpc>
              <a:spcBef>
                <a:spcPts val="320"/>
              </a:spcBef>
              <a:spcAft>
                <a:spcPts val="0"/>
              </a:spcAft>
              <a:buClr>
                <a:schemeClr val="dk1"/>
              </a:buClr>
              <a:buSzPts val="1600"/>
              <a:buFont typeface="Arimo"/>
              <a:buAutoNum type="arabicPeriod"/>
            </a:pPr>
            <a:r>
              <a:rPr b="1" i="0" lang="en-US" sz="1600" u="none">
                <a:solidFill>
                  <a:schemeClr val="dk1"/>
                </a:solidFill>
                <a:latin typeface="Arimo"/>
                <a:ea typeface="Arimo"/>
                <a:cs typeface="Arimo"/>
                <a:sym typeface="Arimo"/>
              </a:rPr>
              <a:t>{Contractor} 🡪 {Fee} </a:t>
            </a:r>
            <a:endParaRPr/>
          </a:p>
          <a:p>
            <a:pPr indent="-533399" lvl="1" marL="1100137" rtl="0" algn="just">
              <a:lnSpc>
                <a:spcPct val="90000"/>
              </a:lnSpc>
              <a:spcBef>
                <a:spcPts val="320"/>
              </a:spcBef>
              <a:spcAft>
                <a:spcPts val="0"/>
              </a:spcAft>
              <a:buClr>
                <a:schemeClr val="dk1"/>
              </a:buClr>
              <a:buSzPts val="1600"/>
              <a:buFont typeface="Arimo"/>
              <a:buAutoNum type="arabicPeriod"/>
            </a:pPr>
            <a:r>
              <a:rPr b="1" i="0" lang="en-US" sz="1600" u="none">
                <a:solidFill>
                  <a:schemeClr val="dk1"/>
                </a:solidFill>
                <a:latin typeface="Arimo"/>
                <a:ea typeface="Arimo"/>
                <a:cs typeface="Arimo"/>
                <a:sym typeface="Arimo"/>
              </a:rPr>
              <a:t>{BuildingID} 🡪 {Fee}</a:t>
            </a:r>
            <a:endParaRPr/>
          </a:p>
          <a:p>
            <a:pPr indent="-533399" lvl="1" marL="1100137" rtl="0" algn="just">
              <a:lnSpc>
                <a:spcPct val="90000"/>
              </a:lnSpc>
              <a:spcBef>
                <a:spcPts val="320"/>
              </a:spcBef>
              <a:spcAft>
                <a:spcPts val="0"/>
              </a:spcAft>
              <a:buClr>
                <a:schemeClr val="dk1"/>
              </a:buClr>
              <a:buSzPts val="1600"/>
              <a:buFont typeface="Arimo"/>
              <a:buAutoNum type="arabicPeriod"/>
            </a:pPr>
            <a:r>
              <a:rPr b="1" i="0" lang="en-US" sz="1600" u="none">
                <a:solidFill>
                  <a:schemeClr val="dk1"/>
                </a:solidFill>
                <a:latin typeface="Arimo"/>
                <a:ea typeface="Arimo"/>
                <a:cs typeface="Arimo"/>
                <a:sym typeface="Arimo"/>
              </a:rPr>
              <a:t>Fee transitively depends on the BuildingID</a:t>
            </a:r>
            <a:endParaRPr/>
          </a:p>
          <a:p>
            <a:pPr indent="-533399" lvl="1" marL="1100137" rtl="0" algn="just">
              <a:lnSpc>
                <a:spcPct val="90000"/>
              </a:lnSpc>
              <a:spcBef>
                <a:spcPts val="320"/>
              </a:spcBef>
              <a:spcAft>
                <a:spcPts val="0"/>
              </a:spcAft>
              <a:buClr>
                <a:schemeClr val="dk1"/>
              </a:buClr>
              <a:buSzPts val="1600"/>
              <a:buFont typeface="Arimo"/>
              <a:buAutoNum type="arabicPeriod"/>
            </a:pPr>
            <a:r>
              <a:rPr b="1" i="0" lang="en-US" sz="1600" u="none">
                <a:solidFill>
                  <a:schemeClr val="dk1"/>
                </a:solidFill>
                <a:latin typeface="Arimo"/>
                <a:ea typeface="Arimo"/>
                <a:cs typeface="Arimo"/>
                <a:sym typeface="Arimo"/>
              </a:rPr>
              <a:t>Both Contractor and Fee depend on the entire key hence 2NF</a:t>
            </a:r>
            <a:endParaRPr/>
          </a:p>
        </p:txBody>
      </p:sp>
      <p:sp>
        <p:nvSpPr>
          <p:cNvPr id="674" name="Google Shape;674;p24"/>
          <p:cNvSpPr txBox="1"/>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CC0000"/>
              </a:buClr>
              <a:buSzPts val="4400"/>
              <a:buFont typeface="Arial"/>
              <a:buNone/>
            </a:pPr>
            <a:r>
              <a:rPr b="1" i="0" lang="en-US" sz="4400" u="none">
                <a:solidFill>
                  <a:srgbClr val="CC0000"/>
                </a:solidFill>
                <a:latin typeface="Arial"/>
                <a:ea typeface="Arial"/>
                <a:cs typeface="Arial"/>
                <a:sym typeface="Arial"/>
              </a:rPr>
              <a:t>Third Normal Form  (3NF) </a:t>
            </a:r>
            <a:endParaRPr/>
          </a:p>
        </p:txBody>
      </p:sp>
      <p:grpSp>
        <p:nvGrpSpPr>
          <p:cNvPr id="675" name="Google Shape;675;p24"/>
          <p:cNvGrpSpPr/>
          <p:nvPr/>
        </p:nvGrpSpPr>
        <p:grpSpPr>
          <a:xfrm>
            <a:off x="6354762" y="3419475"/>
            <a:ext cx="1011237" cy="319087"/>
            <a:chOff x="0" y="0"/>
            <a:chExt cx="637" cy="403"/>
          </a:xfrm>
        </p:grpSpPr>
        <p:sp>
          <p:nvSpPr>
            <p:cNvPr id="676" name="Google Shape;676;p24"/>
            <p:cNvSpPr txBox="1"/>
            <p:nvPr/>
          </p:nvSpPr>
          <p:spPr>
            <a:xfrm>
              <a:off x="43" y="0"/>
              <a:ext cx="551" cy="403"/>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Arimo"/>
                <a:buNone/>
              </a:pPr>
              <a:r>
                <a:rPr b="1" i="0" lang="en-US" sz="1200" u="none">
                  <a:solidFill>
                    <a:schemeClr val="dk1"/>
                  </a:solidFill>
                  <a:latin typeface="Arimo"/>
                  <a:ea typeface="Arimo"/>
                  <a:cs typeface="Arimo"/>
                  <a:sym typeface="Arimo"/>
                </a:rPr>
                <a:t>BuildingID</a:t>
              </a:r>
              <a:endParaRPr/>
            </a:p>
            <a:p>
              <a:pPr indent="0" lvl="0" marL="0" marR="0" rtl="0" algn="l">
                <a:lnSpc>
                  <a:spcPct val="100000"/>
                </a:lnSpc>
                <a:spcBef>
                  <a:spcPts val="0"/>
                </a:spcBef>
                <a:spcAft>
                  <a:spcPts val="0"/>
                </a:spcAft>
                <a:buNone/>
              </a:pPr>
              <a:r>
                <a:t/>
              </a:r>
              <a:endParaRPr b="1" i="0" sz="1200" u="none">
                <a:solidFill>
                  <a:schemeClr val="dk1"/>
                </a:solidFill>
                <a:latin typeface="Arimo"/>
                <a:ea typeface="Arimo"/>
                <a:cs typeface="Arimo"/>
                <a:sym typeface="Arimo"/>
              </a:endParaRPr>
            </a:p>
          </p:txBody>
        </p:sp>
        <p:sp>
          <p:nvSpPr>
            <p:cNvPr id="677" name="Google Shape;677;p24"/>
            <p:cNvSpPr txBox="1"/>
            <p:nvPr/>
          </p:nvSpPr>
          <p:spPr>
            <a:xfrm>
              <a:off x="0" y="0"/>
              <a:ext cx="637"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678" name="Google Shape;678;p24"/>
          <p:cNvGrpSpPr/>
          <p:nvPr/>
        </p:nvGrpSpPr>
        <p:grpSpPr>
          <a:xfrm>
            <a:off x="7366000" y="3419475"/>
            <a:ext cx="968375" cy="319087"/>
            <a:chOff x="637" y="0"/>
            <a:chExt cx="610" cy="403"/>
          </a:xfrm>
        </p:grpSpPr>
        <p:sp>
          <p:nvSpPr>
            <p:cNvPr id="679" name="Google Shape;679;p24"/>
            <p:cNvSpPr txBox="1"/>
            <p:nvPr/>
          </p:nvSpPr>
          <p:spPr>
            <a:xfrm>
              <a:off x="680" y="0"/>
              <a:ext cx="524" cy="403"/>
            </a:xfrm>
            <a:prstGeom prst="rect">
              <a:avLst/>
            </a:prstGeom>
            <a:noFill/>
            <a:ln>
              <a:noFill/>
            </a:ln>
          </p:spPr>
          <p:txBody>
            <a:bodyPr anchorCtr="0" anchor="t" bIns="0" lIns="0" spcFirstLastPara="1" rIns="0" wrap="square" tIns="0">
              <a:noAutofit/>
            </a:bodyPr>
            <a:lstStyle/>
            <a:p>
              <a:pPr indent="0" lvl="0" marL="0" marR="0" rtl="0" algn="just">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Contractor</a:t>
              </a:r>
              <a:endParaRPr b="1" i="0" sz="12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i="0" sz="1200" u="none">
                <a:solidFill>
                  <a:schemeClr val="dk1"/>
                </a:solidFill>
                <a:latin typeface="Times New Roman"/>
                <a:ea typeface="Times New Roman"/>
                <a:cs typeface="Times New Roman"/>
                <a:sym typeface="Times New Roman"/>
              </a:endParaRPr>
            </a:p>
          </p:txBody>
        </p:sp>
        <p:sp>
          <p:nvSpPr>
            <p:cNvPr id="680" name="Google Shape;680;p24"/>
            <p:cNvSpPr txBox="1"/>
            <p:nvPr/>
          </p:nvSpPr>
          <p:spPr>
            <a:xfrm>
              <a:off x="637" y="0"/>
              <a:ext cx="610"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681" name="Google Shape;681;p24"/>
          <p:cNvGrpSpPr/>
          <p:nvPr/>
        </p:nvGrpSpPr>
        <p:grpSpPr>
          <a:xfrm>
            <a:off x="8334375" y="3419475"/>
            <a:ext cx="657225" cy="319087"/>
            <a:chOff x="1247" y="0"/>
            <a:chExt cx="414" cy="403"/>
          </a:xfrm>
        </p:grpSpPr>
        <p:sp>
          <p:nvSpPr>
            <p:cNvPr id="682" name="Google Shape;682;p24"/>
            <p:cNvSpPr txBox="1"/>
            <p:nvPr/>
          </p:nvSpPr>
          <p:spPr>
            <a:xfrm>
              <a:off x="1290" y="0"/>
              <a:ext cx="328" cy="403"/>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Arimo"/>
                <a:buNone/>
              </a:pPr>
              <a:r>
                <a:rPr b="1" i="0" lang="en-US" sz="1200" u="none">
                  <a:solidFill>
                    <a:schemeClr val="dk1"/>
                  </a:solidFill>
                  <a:latin typeface="Arimo"/>
                  <a:ea typeface="Arimo"/>
                  <a:cs typeface="Arimo"/>
                  <a:sym typeface="Arimo"/>
                </a:rPr>
                <a:t>Fee</a:t>
              </a:r>
              <a:endParaRPr/>
            </a:p>
            <a:p>
              <a:pPr indent="0" lvl="0" marL="0" marR="0" rtl="0" algn="l">
                <a:lnSpc>
                  <a:spcPct val="100000"/>
                </a:lnSpc>
                <a:spcBef>
                  <a:spcPts val="0"/>
                </a:spcBef>
                <a:spcAft>
                  <a:spcPts val="0"/>
                </a:spcAft>
                <a:buNone/>
              </a:pPr>
              <a:r>
                <a:t/>
              </a:r>
              <a:endParaRPr b="1" i="0" sz="1200" u="none">
                <a:solidFill>
                  <a:schemeClr val="dk1"/>
                </a:solidFill>
                <a:latin typeface="Arimo"/>
                <a:ea typeface="Arimo"/>
                <a:cs typeface="Arimo"/>
                <a:sym typeface="Arimo"/>
              </a:endParaRPr>
            </a:p>
          </p:txBody>
        </p:sp>
        <p:sp>
          <p:nvSpPr>
            <p:cNvPr id="683" name="Google Shape;683;p24"/>
            <p:cNvSpPr txBox="1"/>
            <p:nvPr/>
          </p:nvSpPr>
          <p:spPr>
            <a:xfrm>
              <a:off x="1247" y="0"/>
              <a:ext cx="414"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684" name="Google Shape;684;p24"/>
          <p:cNvGrpSpPr/>
          <p:nvPr/>
        </p:nvGrpSpPr>
        <p:grpSpPr>
          <a:xfrm>
            <a:off x="6354762" y="3744912"/>
            <a:ext cx="1011237" cy="288925"/>
            <a:chOff x="0" y="403"/>
            <a:chExt cx="637" cy="403"/>
          </a:xfrm>
        </p:grpSpPr>
        <p:sp>
          <p:nvSpPr>
            <p:cNvPr id="685" name="Google Shape;685;p24"/>
            <p:cNvSpPr txBox="1"/>
            <p:nvPr/>
          </p:nvSpPr>
          <p:spPr>
            <a:xfrm>
              <a:off x="43" y="403"/>
              <a:ext cx="551" cy="40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mo"/>
                <a:buNone/>
              </a:pPr>
              <a:r>
                <a:rPr b="0" i="0" lang="en-US" sz="1200" u="none">
                  <a:solidFill>
                    <a:schemeClr val="dk1"/>
                  </a:solidFill>
                  <a:latin typeface="Arimo"/>
                  <a:ea typeface="Arimo"/>
                  <a:cs typeface="Arimo"/>
                  <a:sym typeface="Arimo"/>
                </a:rPr>
                <a:t> 100</a:t>
              </a:r>
              <a:endParaRPr/>
            </a:p>
            <a:p>
              <a:pPr indent="0" lvl="0" marL="0" marR="0" rtl="0" algn="l">
                <a:lnSpc>
                  <a:spcPct val="100000"/>
                </a:lnSpc>
                <a:spcBef>
                  <a:spcPts val="0"/>
                </a:spcBef>
                <a:spcAft>
                  <a:spcPts val="0"/>
                </a:spcAft>
                <a:buNone/>
              </a:pPr>
              <a:r>
                <a:t/>
              </a:r>
              <a:endParaRPr b="0" i="0" sz="1200" u="none">
                <a:solidFill>
                  <a:schemeClr val="dk1"/>
                </a:solidFill>
                <a:latin typeface="Arimo"/>
                <a:ea typeface="Arimo"/>
                <a:cs typeface="Arimo"/>
                <a:sym typeface="Arimo"/>
              </a:endParaRPr>
            </a:p>
          </p:txBody>
        </p:sp>
        <p:sp>
          <p:nvSpPr>
            <p:cNvPr id="686" name="Google Shape;686;p24"/>
            <p:cNvSpPr txBox="1"/>
            <p:nvPr/>
          </p:nvSpPr>
          <p:spPr>
            <a:xfrm>
              <a:off x="0" y="403"/>
              <a:ext cx="637"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687" name="Google Shape;687;p24"/>
          <p:cNvGrpSpPr/>
          <p:nvPr/>
        </p:nvGrpSpPr>
        <p:grpSpPr>
          <a:xfrm>
            <a:off x="7366000" y="3744912"/>
            <a:ext cx="968375" cy="288925"/>
            <a:chOff x="637" y="403"/>
            <a:chExt cx="610" cy="403"/>
          </a:xfrm>
        </p:grpSpPr>
        <p:sp>
          <p:nvSpPr>
            <p:cNvPr id="688" name="Google Shape;688;p24"/>
            <p:cNvSpPr txBox="1"/>
            <p:nvPr/>
          </p:nvSpPr>
          <p:spPr>
            <a:xfrm>
              <a:off x="680" y="403"/>
              <a:ext cx="524" cy="40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mo"/>
                <a:buNone/>
              </a:pPr>
              <a:r>
                <a:rPr b="0" i="0" lang="en-US" sz="1200" u="none">
                  <a:solidFill>
                    <a:schemeClr val="dk1"/>
                  </a:solidFill>
                  <a:latin typeface="Arimo"/>
                  <a:ea typeface="Arimo"/>
                  <a:cs typeface="Arimo"/>
                  <a:sym typeface="Arimo"/>
                </a:rPr>
                <a:t>Randolph</a:t>
              </a:r>
              <a:endParaRPr/>
            </a:p>
            <a:p>
              <a:pPr indent="0" lvl="0" marL="0" marR="0" rtl="0" algn="l">
                <a:lnSpc>
                  <a:spcPct val="100000"/>
                </a:lnSpc>
                <a:spcBef>
                  <a:spcPts val="0"/>
                </a:spcBef>
                <a:spcAft>
                  <a:spcPts val="0"/>
                </a:spcAft>
                <a:buNone/>
              </a:pPr>
              <a:r>
                <a:t/>
              </a:r>
              <a:endParaRPr b="0" i="0" sz="1200" u="none">
                <a:solidFill>
                  <a:schemeClr val="dk1"/>
                </a:solidFill>
                <a:latin typeface="Arimo"/>
                <a:ea typeface="Arimo"/>
                <a:cs typeface="Arimo"/>
                <a:sym typeface="Arimo"/>
              </a:endParaRPr>
            </a:p>
          </p:txBody>
        </p:sp>
        <p:sp>
          <p:nvSpPr>
            <p:cNvPr id="689" name="Google Shape;689;p24"/>
            <p:cNvSpPr txBox="1"/>
            <p:nvPr/>
          </p:nvSpPr>
          <p:spPr>
            <a:xfrm>
              <a:off x="637" y="403"/>
              <a:ext cx="610"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690" name="Google Shape;690;p24"/>
          <p:cNvGrpSpPr/>
          <p:nvPr/>
        </p:nvGrpSpPr>
        <p:grpSpPr>
          <a:xfrm>
            <a:off x="8334375" y="3744912"/>
            <a:ext cx="657225" cy="288925"/>
            <a:chOff x="1247" y="403"/>
            <a:chExt cx="414" cy="403"/>
          </a:xfrm>
        </p:grpSpPr>
        <p:sp>
          <p:nvSpPr>
            <p:cNvPr id="691" name="Google Shape;691;p24"/>
            <p:cNvSpPr txBox="1"/>
            <p:nvPr/>
          </p:nvSpPr>
          <p:spPr>
            <a:xfrm>
              <a:off x="1290" y="403"/>
              <a:ext cx="328" cy="40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mo"/>
                <a:buNone/>
              </a:pPr>
              <a:r>
                <a:rPr b="0" i="0" lang="en-US" sz="1200" u="none">
                  <a:solidFill>
                    <a:schemeClr val="dk1"/>
                  </a:solidFill>
                  <a:latin typeface="Arimo"/>
                  <a:ea typeface="Arimo"/>
                  <a:cs typeface="Arimo"/>
                  <a:sym typeface="Arimo"/>
                </a:rPr>
                <a:t>1200</a:t>
              </a:r>
              <a:endParaRPr/>
            </a:p>
            <a:p>
              <a:pPr indent="0" lvl="0" marL="0" marR="0" rtl="0" algn="l">
                <a:lnSpc>
                  <a:spcPct val="100000"/>
                </a:lnSpc>
                <a:spcBef>
                  <a:spcPts val="0"/>
                </a:spcBef>
                <a:spcAft>
                  <a:spcPts val="0"/>
                </a:spcAft>
                <a:buNone/>
              </a:pPr>
              <a:r>
                <a:t/>
              </a:r>
              <a:endParaRPr b="0" i="0" sz="1200" u="none">
                <a:solidFill>
                  <a:schemeClr val="dk1"/>
                </a:solidFill>
                <a:latin typeface="Arimo"/>
                <a:ea typeface="Arimo"/>
                <a:cs typeface="Arimo"/>
                <a:sym typeface="Arimo"/>
              </a:endParaRPr>
            </a:p>
          </p:txBody>
        </p:sp>
        <p:sp>
          <p:nvSpPr>
            <p:cNvPr id="692" name="Google Shape;692;p24"/>
            <p:cNvSpPr txBox="1"/>
            <p:nvPr/>
          </p:nvSpPr>
          <p:spPr>
            <a:xfrm>
              <a:off x="1247" y="403"/>
              <a:ext cx="414"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693" name="Google Shape;693;p24"/>
          <p:cNvGrpSpPr/>
          <p:nvPr/>
        </p:nvGrpSpPr>
        <p:grpSpPr>
          <a:xfrm>
            <a:off x="6354762" y="4033837"/>
            <a:ext cx="1011237" cy="258762"/>
            <a:chOff x="0" y="806"/>
            <a:chExt cx="637" cy="403"/>
          </a:xfrm>
        </p:grpSpPr>
        <p:sp>
          <p:nvSpPr>
            <p:cNvPr id="694" name="Google Shape;694;p24"/>
            <p:cNvSpPr txBox="1"/>
            <p:nvPr/>
          </p:nvSpPr>
          <p:spPr>
            <a:xfrm>
              <a:off x="43" y="806"/>
              <a:ext cx="551" cy="40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mo"/>
                <a:buNone/>
              </a:pPr>
              <a:r>
                <a:rPr b="0" i="0" lang="en-US" sz="1200" u="none">
                  <a:solidFill>
                    <a:schemeClr val="dk1"/>
                  </a:solidFill>
                  <a:latin typeface="Arimo"/>
                  <a:ea typeface="Arimo"/>
                  <a:cs typeface="Arimo"/>
                  <a:sym typeface="Arimo"/>
                </a:rPr>
                <a:t>150</a:t>
              </a:r>
              <a:endParaRPr/>
            </a:p>
            <a:p>
              <a:pPr indent="0" lvl="0" marL="0" marR="0" rtl="0" algn="l">
                <a:lnSpc>
                  <a:spcPct val="100000"/>
                </a:lnSpc>
                <a:spcBef>
                  <a:spcPts val="0"/>
                </a:spcBef>
                <a:spcAft>
                  <a:spcPts val="0"/>
                </a:spcAft>
                <a:buNone/>
              </a:pPr>
              <a:r>
                <a:t/>
              </a:r>
              <a:endParaRPr b="0" i="0" sz="1200" u="none">
                <a:solidFill>
                  <a:schemeClr val="dk1"/>
                </a:solidFill>
                <a:latin typeface="Arimo"/>
                <a:ea typeface="Arimo"/>
                <a:cs typeface="Arimo"/>
                <a:sym typeface="Arimo"/>
              </a:endParaRPr>
            </a:p>
          </p:txBody>
        </p:sp>
        <p:sp>
          <p:nvSpPr>
            <p:cNvPr id="695" name="Google Shape;695;p24"/>
            <p:cNvSpPr txBox="1"/>
            <p:nvPr/>
          </p:nvSpPr>
          <p:spPr>
            <a:xfrm>
              <a:off x="0" y="806"/>
              <a:ext cx="637"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696" name="Google Shape;696;p24"/>
          <p:cNvGrpSpPr/>
          <p:nvPr/>
        </p:nvGrpSpPr>
        <p:grpSpPr>
          <a:xfrm>
            <a:off x="7366000" y="4033837"/>
            <a:ext cx="968375" cy="258762"/>
            <a:chOff x="637" y="806"/>
            <a:chExt cx="610" cy="403"/>
          </a:xfrm>
        </p:grpSpPr>
        <p:sp>
          <p:nvSpPr>
            <p:cNvPr id="697" name="Google Shape;697;p24"/>
            <p:cNvSpPr txBox="1"/>
            <p:nvPr/>
          </p:nvSpPr>
          <p:spPr>
            <a:xfrm>
              <a:off x="680" y="806"/>
              <a:ext cx="524" cy="40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mo"/>
                <a:buNone/>
              </a:pPr>
              <a:r>
                <a:rPr b="0" i="0" lang="en-US" sz="1200" u="none">
                  <a:solidFill>
                    <a:schemeClr val="dk1"/>
                  </a:solidFill>
                  <a:latin typeface="Arimo"/>
                  <a:ea typeface="Arimo"/>
                  <a:cs typeface="Arimo"/>
                  <a:sym typeface="Arimo"/>
                </a:rPr>
                <a:t>Ingersoll</a:t>
              </a:r>
              <a:endParaRPr/>
            </a:p>
            <a:p>
              <a:pPr indent="0" lvl="0" marL="0" marR="0" rtl="0" algn="l">
                <a:lnSpc>
                  <a:spcPct val="100000"/>
                </a:lnSpc>
                <a:spcBef>
                  <a:spcPts val="0"/>
                </a:spcBef>
                <a:spcAft>
                  <a:spcPts val="0"/>
                </a:spcAft>
                <a:buNone/>
              </a:pPr>
              <a:r>
                <a:t/>
              </a:r>
              <a:endParaRPr b="0" i="0" sz="1200" u="none">
                <a:solidFill>
                  <a:schemeClr val="dk1"/>
                </a:solidFill>
                <a:latin typeface="Arimo"/>
                <a:ea typeface="Arimo"/>
                <a:cs typeface="Arimo"/>
                <a:sym typeface="Arimo"/>
              </a:endParaRPr>
            </a:p>
          </p:txBody>
        </p:sp>
        <p:sp>
          <p:nvSpPr>
            <p:cNvPr id="698" name="Google Shape;698;p24"/>
            <p:cNvSpPr txBox="1"/>
            <p:nvPr/>
          </p:nvSpPr>
          <p:spPr>
            <a:xfrm>
              <a:off x="637" y="806"/>
              <a:ext cx="610"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699" name="Google Shape;699;p24"/>
          <p:cNvGrpSpPr/>
          <p:nvPr/>
        </p:nvGrpSpPr>
        <p:grpSpPr>
          <a:xfrm>
            <a:off x="8334375" y="4033837"/>
            <a:ext cx="657225" cy="258762"/>
            <a:chOff x="1247" y="806"/>
            <a:chExt cx="414" cy="403"/>
          </a:xfrm>
        </p:grpSpPr>
        <p:sp>
          <p:nvSpPr>
            <p:cNvPr id="700" name="Google Shape;700;p24"/>
            <p:cNvSpPr txBox="1"/>
            <p:nvPr/>
          </p:nvSpPr>
          <p:spPr>
            <a:xfrm>
              <a:off x="1290" y="806"/>
              <a:ext cx="328" cy="40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mo"/>
                <a:buNone/>
              </a:pPr>
              <a:r>
                <a:rPr b="0" i="0" lang="en-US" sz="1200" u="none">
                  <a:solidFill>
                    <a:schemeClr val="dk1"/>
                  </a:solidFill>
                  <a:latin typeface="Arimo"/>
                  <a:ea typeface="Arimo"/>
                  <a:cs typeface="Arimo"/>
                  <a:sym typeface="Arimo"/>
                </a:rPr>
                <a:t>1100</a:t>
              </a:r>
              <a:endParaRPr/>
            </a:p>
            <a:p>
              <a:pPr indent="0" lvl="0" marL="0" marR="0" rtl="0" algn="l">
                <a:lnSpc>
                  <a:spcPct val="100000"/>
                </a:lnSpc>
                <a:spcBef>
                  <a:spcPts val="0"/>
                </a:spcBef>
                <a:spcAft>
                  <a:spcPts val="0"/>
                </a:spcAft>
                <a:buNone/>
              </a:pPr>
              <a:r>
                <a:t/>
              </a:r>
              <a:endParaRPr b="0" i="0" sz="1200" u="none">
                <a:solidFill>
                  <a:schemeClr val="dk1"/>
                </a:solidFill>
                <a:latin typeface="Arimo"/>
                <a:ea typeface="Arimo"/>
                <a:cs typeface="Arimo"/>
                <a:sym typeface="Arimo"/>
              </a:endParaRPr>
            </a:p>
          </p:txBody>
        </p:sp>
        <p:sp>
          <p:nvSpPr>
            <p:cNvPr id="701" name="Google Shape;701;p24"/>
            <p:cNvSpPr txBox="1"/>
            <p:nvPr/>
          </p:nvSpPr>
          <p:spPr>
            <a:xfrm>
              <a:off x="1247" y="806"/>
              <a:ext cx="414"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702" name="Google Shape;702;p24"/>
          <p:cNvGrpSpPr/>
          <p:nvPr/>
        </p:nvGrpSpPr>
        <p:grpSpPr>
          <a:xfrm>
            <a:off x="6354762" y="4291012"/>
            <a:ext cx="1011237" cy="304800"/>
            <a:chOff x="0" y="1209"/>
            <a:chExt cx="637" cy="403"/>
          </a:xfrm>
        </p:grpSpPr>
        <p:sp>
          <p:nvSpPr>
            <p:cNvPr id="703" name="Google Shape;703;p24"/>
            <p:cNvSpPr txBox="1"/>
            <p:nvPr/>
          </p:nvSpPr>
          <p:spPr>
            <a:xfrm>
              <a:off x="43" y="1209"/>
              <a:ext cx="551" cy="40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mo"/>
                <a:buNone/>
              </a:pPr>
              <a:r>
                <a:rPr b="0" i="0" lang="en-US" sz="1200" u="none">
                  <a:solidFill>
                    <a:schemeClr val="dk1"/>
                  </a:solidFill>
                  <a:latin typeface="Arimo"/>
                  <a:ea typeface="Arimo"/>
                  <a:cs typeface="Arimo"/>
                  <a:sym typeface="Arimo"/>
                </a:rPr>
                <a:t>200</a:t>
              </a:r>
              <a:endParaRPr/>
            </a:p>
            <a:p>
              <a:pPr indent="0" lvl="0" marL="0" marR="0" rtl="0" algn="l">
                <a:lnSpc>
                  <a:spcPct val="100000"/>
                </a:lnSpc>
                <a:spcBef>
                  <a:spcPts val="0"/>
                </a:spcBef>
                <a:spcAft>
                  <a:spcPts val="0"/>
                </a:spcAft>
                <a:buNone/>
              </a:pPr>
              <a:r>
                <a:t/>
              </a:r>
              <a:endParaRPr b="0" i="0" sz="1200" u="none">
                <a:solidFill>
                  <a:schemeClr val="dk1"/>
                </a:solidFill>
                <a:latin typeface="Arimo"/>
                <a:ea typeface="Arimo"/>
                <a:cs typeface="Arimo"/>
                <a:sym typeface="Arimo"/>
              </a:endParaRPr>
            </a:p>
          </p:txBody>
        </p:sp>
        <p:sp>
          <p:nvSpPr>
            <p:cNvPr id="704" name="Google Shape;704;p24"/>
            <p:cNvSpPr txBox="1"/>
            <p:nvPr/>
          </p:nvSpPr>
          <p:spPr>
            <a:xfrm>
              <a:off x="0" y="1209"/>
              <a:ext cx="637"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705" name="Google Shape;705;p24"/>
          <p:cNvGrpSpPr/>
          <p:nvPr/>
        </p:nvGrpSpPr>
        <p:grpSpPr>
          <a:xfrm>
            <a:off x="7366000" y="4291012"/>
            <a:ext cx="968375" cy="304800"/>
            <a:chOff x="637" y="1209"/>
            <a:chExt cx="610" cy="403"/>
          </a:xfrm>
        </p:grpSpPr>
        <p:sp>
          <p:nvSpPr>
            <p:cNvPr id="706" name="Google Shape;706;p24"/>
            <p:cNvSpPr txBox="1"/>
            <p:nvPr/>
          </p:nvSpPr>
          <p:spPr>
            <a:xfrm>
              <a:off x="680" y="1209"/>
              <a:ext cx="524" cy="40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mo"/>
                <a:buNone/>
              </a:pPr>
              <a:r>
                <a:rPr b="0" i="0" lang="en-US" sz="1200" u="none">
                  <a:solidFill>
                    <a:schemeClr val="dk1"/>
                  </a:solidFill>
                  <a:latin typeface="Arimo"/>
                  <a:ea typeface="Arimo"/>
                  <a:cs typeface="Arimo"/>
                  <a:sym typeface="Arimo"/>
                </a:rPr>
                <a:t>Randolph</a:t>
              </a:r>
              <a:endParaRPr/>
            </a:p>
            <a:p>
              <a:pPr indent="0" lvl="0" marL="0" marR="0" rtl="0" algn="l">
                <a:lnSpc>
                  <a:spcPct val="100000"/>
                </a:lnSpc>
                <a:spcBef>
                  <a:spcPts val="0"/>
                </a:spcBef>
                <a:spcAft>
                  <a:spcPts val="0"/>
                </a:spcAft>
                <a:buNone/>
              </a:pPr>
              <a:r>
                <a:t/>
              </a:r>
              <a:endParaRPr b="0" i="0" sz="1200" u="none">
                <a:solidFill>
                  <a:schemeClr val="dk1"/>
                </a:solidFill>
                <a:latin typeface="Arimo"/>
                <a:ea typeface="Arimo"/>
                <a:cs typeface="Arimo"/>
                <a:sym typeface="Arimo"/>
              </a:endParaRPr>
            </a:p>
          </p:txBody>
        </p:sp>
        <p:sp>
          <p:nvSpPr>
            <p:cNvPr id="707" name="Google Shape;707;p24"/>
            <p:cNvSpPr txBox="1"/>
            <p:nvPr/>
          </p:nvSpPr>
          <p:spPr>
            <a:xfrm>
              <a:off x="637" y="1209"/>
              <a:ext cx="610"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708" name="Google Shape;708;p24"/>
          <p:cNvGrpSpPr/>
          <p:nvPr/>
        </p:nvGrpSpPr>
        <p:grpSpPr>
          <a:xfrm>
            <a:off x="8334375" y="4291012"/>
            <a:ext cx="657225" cy="304800"/>
            <a:chOff x="1247" y="1209"/>
            <a:chExt cx="414" cy="403"/>
          </a:xfrm>
        </p:grpSpPr>
        <p:sp>
          <p:nvSpPr>
            <p:cNvPr id="709" name="Google Shape;709;p24"/>
            <p:cNvSpPr txBox="1"/>
            <p:nvPr/>
          </p:nvSpPr>
          <p:spPr>
            <a:xfrm>
              <a:off x="1290" y="1209"/>
              <a:ext cx="328" cy="40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mo"/>
                <a:buNone/>
              </a:pPr>
              <a:r>
                <a:rPr b="0" i="0" lang="en-US" sz="1200" u="none">
                  <a:solidFill>
                    <a:schemeClr val="dk1"/>
                  </a:solidFill>
                  <a:latin typeface="Arimo"/>
                  <a:ea typeface="Arimo"/>
                  <a:cs typeface="Arimo"/>
                  <a:sym typeface="Arimo"/>
                </a:rPr>
                <a:t>1200</a:t>
              </a:r>
              <a:endParaRPr/>
            </a:p>
            <a:p>
              <a:pPr indent="0" lvl="0" marL="0" marR="0" rtl="0" algn="l">
                <a:lnSpc>
                  <a:spcPct val="100000"/>
                </a:lnSpc>
                <a:spcBef>
                  <a:spcPts val="0"/>
                </a:spcBef>
                <a:spcAft>
                  <a:spcPts val="0"/>
                </a:spcAft>
                <a:buNone/>
              </a:pPr>
              <a:r>
                <a:t/>
              </a:r>
              <a:endParaRPr b="0" i="0" sz="1200" u="none">
                <a:solidFill>
                  <a:schemeClr val="dk1"/>
                </a:solidFill>
                <a:latin typeface="Arimo"/>
                <a:ea typeface="Arimo"/>
                <a:cs typeface="Arimo"/>
                <a:sym typeface="Arimo"/>
              </a:endParaRPr>
            </a:p>
          </p:txBody>
        </p:sp>
        <p:sp>
          <p:nvSpPr>
            <p:cNvPr id="710" name="Google Shape;710;p24"/>
            <p:cNvSpPr txBox="1"/>
            <p:nvPr/>
          </p:nvSpPr>
          <p:spPr>
            <a:xfrm>
              <a:off x="1247" y="1209"/>
              <a:ext cx="414"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711" name="Google Shape;711;p24"/>
          <p:cNvGrpSpPr/>
          <p:nvPr/>
        </p:nvGrpSpPr>
        <p:grpSpPr>
          <a:xfrm>
            <a:off x="6354762" y="4597400"/>
            <a:ext cx="1011237" cy="274637"/>
            <a:chOff x="0" y="1612"/>
            <a:chExt cx="637" cy="403"/>
          </a:xfrm>
        </p:grpSpPr>
        <p:sp>
          <p:nvSpPr>
            <p:cNvPr id="712" name="Google Shape;712;p24"/>
            <p:cNvSpPr txBox="1"/>
            <p:nvPr/>
          </p:nvSpPr>
          <p:spPr>
            <a:xfrm>
              <a:off x="43" y="1612"/>
              <a:ext cx="551" cy="40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mo"/>
                <a:buNone/>
              </a:pPr>
              <a:r>
                <a:rPr b="0" i="0" lang="en-US" sz="1200" u="none">
                  <a:solidFill>
                    <a:schemeClr val="dk1"/>
                  </a:solidFill>
                  <a:latin typeface="Arimo"/>
                  <a:ea typeface="Arimo"/>
                  <a:cs typeface="Arimo"/>
                  <a:sym typeface="Arimo"/>
                </a:rPr>
                <a:t>250</a:t>
              </a:r>
              <a:endParaRPr/>
            </a:p>
            <a:p>
              <a:pPr indent="0" lvl="0" marL="0" marR="0" rtl="0" algn="l">
                <a:lnSpc>
                  <a:spcPct val="100000"/>
                </a:lnSpc>
                <a:spcBef>
                  <a:spcPts val="0"/>
                </a:spcBef>
                <a:spcAft>
                  <a:spcPts val="0"/>
                </a:spcAft>
                <a:buNone/>
              </a:pPr>
              <a:r>
                <a:t/>
              </a:r>
              <a:endParaRPr b="0" i="0" sz="1200" u="none">
                <a:solidFill>
                  <a:schemeClr val="dk1"/>
                </a:solidFill>
                <a:latin typeface="Arimo"/>
                <a:ea typeface="Arimo"/>
                <a:cs typeface="Arimo"/>
                <a:sym typeface="Arimo"/>
              </a:endParaRPr>
            </a:p>
          </p:txBody>
        </p:sp>
        <p:sp>
          <p:nvSpPr>
            <p:cNvPr id="713" name="Google Shape;713;p24"/>
            <p:cNvSpPr txBox="1"/>
            <p:nvPr/>
          </p:nvSpPr>
          <p:spPr>
            <a:xfrm>
              <a:off x="0" y="1612"/>
              <a:ext cx="637"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714" name="Google Shape;714;p24"/>
          <p:cNvGrpSpPr/>
          <p:nvPr/>
        </p:nvGrpSpPr>
        <p:grpSpPr>
          <a:xfrm>
            <a:off x="7366000" y="4597400"/>
            <a:ext cx="968375" cy="274637"/>
            <a:chOff x="637" y="1612"/>
            <a:chExt cx="610" cy="403"/>
          </a:xfrm>
        </p:grpSpPr>
        <p:sp>
          <p:nvSpPr>
            <p:cNvPr id="715" name="Google Shape;715;p24"/>
            <p:cNvSpPr txBox="1"/>
            <p:nvPr/>
          </p:nvSpPr>
          <p:spPr>
            <a:xfrm>
              <a:off x="680" y="1612"/>
              <a:ext cx="524" cy="40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mo"/>
                <a:buNone/>
              </a:pPr>
              <a:r>
                <a:rPr b="0" i="0" lang="en-US" sz="1200" u="none">
                  <a:solidFill>
                    <a:schemeClr val="dk1"/>
                  </a:solidFill>
                  <a:latin typeface="Arimo"/>
                  <a:ea typeface="Arimo"/>
                  <a:cs typeface="Arimo"/>
                  <a:sym typeface="Arimo"/>
                </a:rPr>
                <a:t>Pitkin</a:t>
              </a:r>
              <a:endParaRPr/>
            </a:p>
            <a:p>
              <a:pPr indent="0" lvl="0" marL="0" marR="0" rtl="0" algn="l">
                <a:lnSpc>
                  <a:spcPct val="100000"/>
                </a:lnSpc>
                <a:spcBef>
                  <a:spcPts val="0"/>
                </a:spcBef>
                <a:spcAft>
                  <a:spcPts val="0"/>
                </a:spcAft>
                <a:buNone/>
              </a:pPr>
              <a:r>
                <a:t/>
              </a:r>
              <a:endParaRPr b="0" i="0" sz="1200" u="none">
                <a:solidFill>
                  <a:schemeClr val="dk1"/>
                </a:solidFill>
                <a:latin typeface="Arimo"/>
                <a:ea typeface="Arimo"/>
                <a:cs typeface="Arimo"/>
                <a:sym typeface="Arimo"/>
              </a:endParaRPr>
            </a:p>
          </p:txBody>
        </p:sp>
        <p:sp>
          <p:nvSpPr>
            <p:cNvPr id="716" name="Google Shape;716;p24"/>
            <p:cNvSpPr txBox="1"/>
            <p:nvPr/>
          </p:nvSpPr>
          <p:spPr>
            <a:xfrm>
              <a:off x="637" y="1612"/>
              <a:ext cx="610"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717" name="Google Shape;717;p24"/>
          <p:cNvGrpSpPr/>
          <p:nvPr/>
        </p:nvGrpSpPr>
        <p:grpSpPr>
          <a:xfrm>
            <a:off x="8334375" y="4597400"/>
            <a:ext cx="657225" cy="274637"/>
            <a:chOff x="1247" y="1612"/>
            <a:chExt cx="414" cy="403"/>
          </a:xfrm>
        </p:grpSpPr>
        <p:sp>
          <p:nvSpPr>
            <p:cNvPr id="718" name="Google Shape;718;p24"/>
            <p:cNvSpPr txBox="1"/>
            <p:nvPr/>
          </p:nvSpPr>
          <p:spPr>
            <a:xfrm>
              <a:off x="1290" y="1612"/>
              <a:ext cx="328" cy="40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mo"/>
                <a:buNone/>
              </a:pPr>
              <a:r>
                <a:rPr b="0" i="0" lang="en-US" sz="1200" u="none">
                  <a:solidFill>
                    <a:schemeClr val="dk1"/>
                  </a:solidFill>
                  <a:latin typeface="Arimo"/>
                  <a:ea typeface="Arimo"/>
                  <a:cs typeface="Arimo"/>
                  <a:sym typeface="Arimo"/>
                </a:rPr>
                <a:t>1100</a:t>
              </a:r>
              <a:endParaRPr/>
            </a:p>
            <a:p>
              <a:pPr indent="0" lvl="0" marL="0" marR="0" rtl="0" algn="l">
                <a:lnSpc>
                  <a:spcPct val="100000"/>
                </a:lnSpc>
                <a:spcBef>
                  <a:spcPts val="0"/>
                </a:spcBef>
                <a:spcAft>
                  <a:spcPts val="0"/>
                </a:spcAft>
                <a:buNone/>
              </a:pPr>
              <a:r>
                <a:t/>
              </a:r>
              <a:endParaRPr b="0" i="0" sz="1200" u="none">
                <a:solidFill>
                  <a:schemeClr val="dk1"/>
                </a:solidFill>
                <a:latin typeface="Arimo"/>
                <a:ea typeface="Arimo"/>
                <a:cs typeface="Arimo"/>
                <a:sym typeface="Arimo"/>
              </a:endParaRPr>
            </a:p>
          </p:txBody>
        </p:sp>
        <p:sp>
          <p:nvSpPr>
            <p:cNvPr id="719" name="Google Shape;719;p24"/>
            <p:cNvSpPr txBox="1"/>
            <p:nvPr/>
          </p:nvSpPr>
          <p:spPr>
            <a:xfrm>
              <a:off x="1247" y="1612"/>
              <a:ext cx="414"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720" name="Google Shape;720;p24"/>
          <p:cNvGrpSpPr/>
          <p:nvPr/>
        </p:nvGrpSpPr>
        <p:grpSpPr>
          <a:xfrm>
            <a:off x="6354762" y="4872037"/>
            <a:ext cx="1011237" cy="320675"/>
            <a:chOff x="0" y="2015"/>
            <a:chExt cx="637" cy="403"/>
          </a:xfrm>
        </p:grpSpPr>
        <p:sp>
          <p:nvSpPr>
            <p:cNvPr id="721" name="Google Shape;721;p24"/>
            <p:cNvSpPr txBox="1"/>
            <p:nvPr/>
          </p:nvSpPr>
          <p:spPr>
            <a:xfrm>
              <a:off x="43" y="2015"/>
              <a:ext cx="551" cy="40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mo"/>
                <a:buNone/>
              </a:pPr>
              <a:r>
                <a:rPr b="0" i="0" lang="en-US" sz="1200" u="none">
                  <a:solidFill>
                    <a:schemeClr val="dk1"/>
                  </a:solidFill>
                  <a:latin typeface="Arimo"/>
                  <a:ea typeface="Arimo"/>
                  <a:cs typeface="Arimo"/>
                  <a:sym typeface="Arimo"/>
                </a:rPr>
                <a:t>300</a:t>
              </a:r>
              <a:endParaRPr/>
            </a:p>
            <a:p>
              <a:pPr indent="0" lvl="0" marL="0" marR="0" rtl="0" algn="l">
                <a:lnSpc>
                  <a:spcPct val="100000"/>
                </a:lnSpc>
                <a:spcBef>
                  <a:spcPts val="0"/>
                </a:spcBef>
                <a:spcAft>
                  <a:spcPts val="0"/>
                </a:spcAft>
                <a:buNone/>
              </a:pPr>
              <a:r>
                <a:t/>
              </a:r>
              <a:endParaRPr b="0" i="0" sz="1200" u="none">
                <a:solidFill>
                  <a:schemeClr val="dk1"/>
                </a:solidFill>
                <a:latin typeface="Arimo"/>
                <a:ea typeface="Arimo"/>
                <a:cs typeface="Arimo"/>
                <a:sym typeface="Arimo"/>
              </a:endParaRPr>
            </a:p>
          </p:txBody>
        </p:sp>
        <p:sp>
          <p:nvSpPr>
            <p:cNvPr id="722" name="Google Shape;722;p24"/>
            <p:cNvSpPr txBox="1"/>
            <p:nvPr/>
          </p:nvSpPr>
          <p:spPr>
            <a:xfrm>
              <a:off x="0" y="2015"/>
              <a:ext cx="637"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723" name="Google Shape;723;p24"/>
          <p:cNvGrpSpPr/>
          <p:nvPr/>
        </p:nvGrpSpPr>
        <p:grpSpPr>
          <a:xfrm>
            <a:off x="7366000" y="4872037"/>
            <a:ext cx="968375" cy="320675"/>
            <a:chOff x="637" y="2015"/>
            <a:chExt cx="610" cy="403"/>
          </a:xfrm>
        </p:grpSpPr>
        <p:sp>
          <p:nvSpPr>
            <p:cNvPr id="724" name="Google Shape;724;p24"/>
            <p:cNvSpPr txBox="1"/>
            <p:nvPr/>
          </p:nvSpPr>
          <p:spPr>
            <a:xfrm>
              <a:off x="680" y="2015"/>
              <a:ext cx="524" cy="40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mo"/>
                <a:buNone/>
              </a:pPr>
              <a:r>
                <a:rPr b="0" i="0" lang="en-US" sz="1200" u="none">
                  <a:solidFill>
                    <a:schemeClr val="dk1"/>
                  </a:solidFill>
                  <a:latin typeface="Arimo"/>
                  <a:ea typeface="Arimo"/>
                  <a:cs typeface="Arimo"/>
                  <a:sym typeface="Arimo"/>
                </a:rPr>
                <a:t>Randolph</a:t>
              </a:r>
              <a:endParaRPr/>
            </a:p>
            <a:p>
              <a:pPr indent="0" lvl="0" marL="0" marR="0" rtl="0" algn="l">
                <a:lnSpc>
                  <a:spcPct val="100000"/>
                </a:lnSpc>
                <a:spcBef>
                  <a:spcPts val="0"/>
                </a:spcBef>
                <a:spcAft>
                  <a:spcPts val="0"/>
                </a:spcAft>
                <a:buNone/>
              </a:pPr>
              <a:r>
                <a:t/>
              </a:r>
              <a:endParaRPr b="0" i="0" sz="1200" u="none">
                <a:solidFill>
                  <a:schemeClr val="dk1"/>
                </a:solidFill>
                <a:latin typeface="Arimo"/>
                <a:ea typeface="Arimo"/>
                <a:cs typeface="Arimo"/>
                <a:sym typeface="Arimo"/>
              </a:endParaRPr>
            </a:p>
          </p:txBody>
        </p:sp>
        <p:sp>
          <p:nvSpPr>
            <p:cNvPr id="725" name="Google Shape;725;p24"/>
            <p:cNvSpPr txBox="1"/>
            <p:nvPr/>
          </p:nvSpPr>
          <p:spPr>
            <a:xfrm>
              <a:off x="637" y="2015"/>
              <a:ext cx="610"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726" name="Google Shape;726;p24"/>
          <p:cNvGrpSpPr/>
          <p:nvPr/>
        </p:nvGrpSpPr>
        <p:grpSpPr>
          <a:xfrm>
            <a:off x="8334375" y="4872037"/>
            <a:ext cx="657225" cy="320675"/>
            <a:chOff x="1247" y="2015"/>
            <a:chExt cx="414" cy="403"/>
          </a:xfrm>
        </p:grpSpPr>
        <p:sp>
          <p:nvSpPr>
            <p:cNvPr id="727" name="Google Shape;727;p24"/>
            <p:cNvSpPr txBox="1"/>
            <p:nvPr/>
          </p:nvSpPr>
          <p:spPr>
            <a:xfrm>
              <a:off x="1290" y="2015"/>
              <a:ext cx="328" cy="40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mo"/>
                <a:buNone/>
              </a:pPr>
              <a:r>
                <a:rPr b="0" i="0" lang="en-US" sz="1200" u="none">
                  <a:solidFill>
                    <a:schemeClr val="dk1"/>
                  </a:solidFill>
                  <a:latin typeface="Arimo"/>
                  <a:ea typeface="Arimo"/>
                  <a:cs typeface="Arimo"/>
                  <a:sym typeface="Arimo"/>
                </a:rPr>
                <a:t>1200</a:t>
              </a:r>
              <a:endParaRPr/>
            </a:p>
            <a:p>
              <a:pPr indent="0" lvl="0" marL="0" marR="0" rtl="0" algn="l">
                <a:lnSpc>
                  <a:spcPct val="100000"/>
                </a:lnSpc>
                <a:spcBef>
                  <a:spcPts val="0"/>
                </a:spcBef>
                <a:spcAft>
                  <a:spcPts val="0"/>
                </a:spcAft>
                <a:buNone/>
              </a:pPr>
              <a:r>
                <a:t/>
              </a:r>
              <a:endParaRPr b="0" i="0" sz="1200" u="none">
                <a:solidFill>
                  <a:schemeClr val="dk1"/>
                </a:solidFill>
                <a:latin typeface="Arimo"/>
                <a:ea typeface="Arimo"/>
                <a:cs typeface="Arimo"/>
                <a:sym typeface="Arimo"/>
              </a:endParaRPr>
            </a:p>
          </p:txBody>
        </p:sp>
        <p:sp>
          <p:nvSpPr>
            <p:cNvPr id="728" name="Google Shape;728;p24"/>
            <p:cNvSpPr txBox="1"/>
            <p:nvPr/>
          </p:nvSpPr>
          <p:spPr>
            <a:xfrm>
              <a:off x="1247" y="2015"/>
              <a:ext cx="414"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spTree>
  </p:cSld>
  <p:clrMapOvr>
    <a:masterClrMapping/>
  </p:clrMapOvr>
  <p:transition spd="slow">
    <p:fade thruBlk="1"/>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25"/>
          <p:cNvSpPr txBox="1"/>
          <p:nvPr>
            <p:ph idx="1" type="body"/>
          </p:nvPr>
        </p:nvSpPr>
        <p:spPr>
          <a:xfrm>
            <a:off x="304800" y="1143000"/>
            <a:ext cx="8001000" cy="5181600"/>
          </a:xfrm>
          <a:prstGeom prst="rect">
            <a:avLst/>
          </a:prstGeom>
          <a:noFill/>
          <a:ln>
            <a:noFill/>
          </a:ln>
        </p:spPr>
        <p:txBody>
          <a:bodyPr anchorCtr="0" anchor="t" bIns="45700" lIns="91425" spcFirstLastPara="1" rIns="91425" wrap="square" tIns="45700">
            <a:noAutofit/>
          </a:bodyPr>
          <a:lstStyle/>
          <a:p>
            <a:pPr indent="-609600" lvl="0" marL="609600" rtl="0" algn="just">
              <a:lnSpc>
                <a:spcPct val="100000"/>
              </a:lnSpc>
              <a:spcBef>
                <a:spcPts val="0"/>
              </a:spcBef>
              <a:spcAft>
                <a:spcPts val="0"/>
              </a:spcAft>
              <a:buClr>
                <a:schemeClr val="dk1"/>
              </a:buClr>
              <a:buSzPts val="2000"/>
              <a:buFont typeface="Arimo"/>
              <a:buAutoNum type="arabicPeriod"/>
            </a:pPr>
            <a:r>
              <a:rPr b="0" i="0" lang="en-US" sz="2000" u="none">
                <a:solidFill>
                  <a:schemeClr val="dk1"/>
                </a:solidFill>
                <a:latin typeface="Arimo"/>
                <a:ea typeface="Arimo"/>
                <a:cs typeface="Arimo"/>
                <a:sym typeface="Arimo"/>
              </a:rPr>
              <a:t>Move all items involved in transitive dependencies to a new entity.</a:t>
            </a:r>
            <a:endParaRPr/>
          </a:p>
          <a:p>
            <a:pPr indent="-609600" lvl="0" marL="609600" rtl="0" algn="just">
              <a:lnSpc>
                <a:spcPct val="100000"/>
              </a:lnSpc>
              <a:spcBef>
                <a:spcPts val="400"/>
              </a:spcBef>
              <a:spcAft>
                <a:spcPts val="0"/>
              </a:spcAft>
              <a:buClr>
                <a:schemeClr val="dk1"/>
              </a:buClr>
              <a:buSzPts val="2000"/>
              <a:buFont typeface="Arimo"/>
              <a:buAutoNum type="arabicPeriod"/>
            </a:pPr>
            <a:r>
              <a:rPr b="0" i="0" lang="en-US" sz="2000" u="none">
                <a:solidFill>
                  <a:schemeClr val="dk1"/>
                </a:solidFill>
                <a:latin typeface="Arimo"/>
                <a:ea typeface="Arimo"/>
                <a:cs typeface="Arimo"/>
                <a:sym typeface="Arimo"/>
              </a:rPr>
              <a:t>Identify a primary key for the new entity.</a:t>
            </a:r>
            <a:endParaRPr/>
          </a:p>
          <a:p>
            <a:pPr indent="-609600" lvl="0" marL="609600" rtl="0" algn="just">
              <a:lnSpc>
                <a:spcPct val="100000"/>
              </a:lnSpc>
              <a:spcBef>
                <a:spcPts val="400"/>
              </a:spcBef>
              <a:spcAft>
                <a:spcPts val="0"/>
              </a:spcAft>
              <a:buClr>
                <a:schemeClr val="dk1"/>
              </a:buClr>
              <a:buSzPts val="2000"/>
              <a:buFont typeface="Arimo"/>
              <a:buAutoNum type="arabicPeriod"/>
            </a:pPr>
            <a:r>
              <a:rPr b="0" i="0" lang="en-US" sz="2000" u="none">
                <a:solidFill>
                  <a:schemeClr val="dk1"/>
                </a:solidFill>
                <a:latin typeface="Arimo"/>
                <a:ea typeface="Arimo"/>
                <a:cs typeface="Arimo"/>
                <a:sym typeface="Arimo"/>
              </a:rPr>
              <a:t>Place the primary key for the new entity as a foreign key on the original entity. </a:t>
            </a:r>
            <a:endParaRPr/>
          </a:p>
          <a:p>
            <a:pPr indent="-609600" lvl="0" marL="609600" rtl="0" algn="l">
              <a:lnSpc>
                <a:spcPct val="100000"/>
              </a:lnSpc>
              <a:spcBef>
                <a:spcPts val="1200"/>
              </a:spcBef>
              <a:spcAft>
                <a:spcPts val="0"/>
              </a:spcAft>
              <a:buClr>
                <a:srgbClr val="CC0000"/>
              </a:buClr>
              <a:buSzPts val="2400"/>
              <a:buFont typeface="Arimo"/>
              <a:buNone/>
            </a:pPr>
            <a:r>
              <a:rPr b="1" i="0" lang="en-US" sz="2400" u="none">
                <a:solidFill>
                  <a:srgbClr val="CC0000"/>
                </a:solidFill>
                <a:latin typeface="Arimo"/>
                <a:ea typeface="Arimo"/>
                <a:cs typeface="Arimo"/>
                <a:sym typeface="Arimo"/>
              </a:rPr>
              <a:t>Example 1 (Convert to 3NF) </a:t>
            </a:r>
            <a:endParaRPr/>
          </a:p>
          <a:p>
            <a:pPr indent="-533399" lvl="1" marL="1100137" rtl="0" algn="l">
              <a:lnSpc>
                <a:spcPct val="100000"/>
              </a:lnSpc>
              <a:spcBef>
                <a:spcPts val="1000"/>
              </a:spcBef>
              <a:spcAft>
                <a:spcPts val="0"/>
              </a:spcAft>
              <a:buClr>
                <a:schemeClr val="dk1"/>
              </a:buClr>
              <a:buSzPts val="2000"/>
              <a:buFont typeface="Arimo"/>
              <a:buNone/>
            </a:pPr>
            <a:r>
              <a:rPr b="1" i="0" lang="en-US" sz="2000" u="none">
                <a:solidFill>
                  <a:schemeClr val="dk1"/>
                </a:solidFill>
                <a:latin typeface="Arimo"/>
                <a:ea typeface="Arimo"/>
                <a:cs typeface="Arimo"/>
                <a:sym typeface="Arimo"/>
              </a:rPr>
              <a:t>Old Scheme </a:t>
            </a:r>
            <a:r>
              <a:rPr b="1" i="0" lang="en-US" sz="2000" u="none">
                <a:solidFill>
                  <a:schemeClr val="dk1"/>
                </a:solidFill>
                <a:latin typeface="Times New Roman"/>
                <a:ea typeface="Times New Roman"/>
                <a:cs typeface="Times New Roman"/>
                <a:sym typeface="Times New Roman"/>
              </a:rPr>
              <a:t>🡪</a:t>
            </a:r>
            <a:r>
              <a:rPr b="1" i="0" lang="en-US" sz="2000" u="none">
                <a:solidFill>
                  <a:schemeClr val="dk1"/>
                </a:solidFill>
                <a:latin typeface="Arimo"/>
                <a:ea typeface="Arimo"/>
                <a:cs typeface="Arimo"/>
                <a:sym typeface="Arimo"/>
              </a:rPr>
              <a:t> {Title, PubID, PageCount, Price }</a:t>
            </a:r>
            <a:endParaRPr/>
          </a:p>
          <a:p>
            <a:pPr indent="-533399" lvl="1" marL="1100137" rtl="0" algn="l">
              <a:lnSpc>
                <a:spcPct val="100000"/>
              </a:lnSpc>
              <a:spcBef>
                <a:spcPts val="1000"/>
              </a:spcBef>
              <a:spcAft>
                <a:spcPts val="0"/>
              </a:spcAft>
              <a:buClr>
                <a:schemeClr val="dk1"/>
              </a:buClr>
              <a:buSzPts val="2000"/>
              <a:buFont typeface="Arimo"/>
              <a:buNone/>
            </a:pPr>
            <a:r>
              <a:rPr b="1" i="0" lang="en-US" sz="2000" u="none">
                <a:solidFill>
                  <a:schemeClr val="dk1"/>
                </a:solidFill>
                <a:latin typeface="Arimo"/>
                <a:ea typeface="Arimo"/>
                <a:cs typeface="Arimo"/>
                <a:sym typeface="Arimo"/>
              </a:rPr>
              <a:t>New Scheme </a:t>
            </a:r>
            <a:r>
              <a:rPr b="1" i="0" lang="en-US" sz="2000" u="none">
                <a:solidFill>
                  <a:schemeClr val="dk1"/>
                </a:solidFill>
                <a:latin typeface="Times New Roman"/>
                <a:ea typeface="Times New Roman"/>
                <a:cs typeface="Times New Roman"/>
                <a:sym typeface="Times New Roman"/>
              </a:rPr>
              <a:t>🡪</a:t>
            </a:r>
            <a:r>
              <a:rPr b="1" i="0" lang="en-US" sz="2000" u="none">
                <a:solidFill>
                  <a:schemeClr val="dk1"/>
                </a:solidFill>
                <a:latin typeface="Arimo"/>
                <a:ea typeface="Arimo"/>
                <a:cs typeface="Arimo"/>
                <a:sym typeface="Arimo"/>
              </a:rPr>
              <a:t> {PubID, PageCount, Price}</a:t>
            </a:r>
            <a:endParaRPr/>
          </a:p>
          <a:p>
            <a:pPr indent="-533399" lvl="1" marL="1100137" rtl="0" algn="l">
              <a:lnSpc>
                <a:spcPct val="100000"/>
              </a:lnSpc>
              <a:spcBef>
                <a:spcPts val="1000"/>
              </a:spcBef>
              <a:spcAft>
                <a:spcPts val="0"/>
              </a:spcAft>
              <a:buClr>
                <a:schemeClr val="dk1"/>
              </a:buClr>
              <a:buSzPts val="2000"/>
              <a:buFont typeface="Arimo"/>
              <a:buNone/>
            </a:pPr>
            <a:r>
              <a:rPr b="1" i="0" lang="en-US" sz="2000" u="none">
                <a:solidFill>
                  <a:schemeClr val="dk1"/>
                </a:solidFill>
                <a:latin typeface="Arimo"/>
                <a:ea typeface="Arimo"/>
                <a:cs typeface="Arimo"/>
                <a:sym typeface="Arimo"/>
              </a:rPr>
              <a:t>New Scheme </a:t>
            </a:r>
            <a:r>
              <a:rPr b="1" i="0" lang="en-US" sz="2000" u="none">
                <a:solidFill>
                  <a:schemeClr val="dk1"/>
                </a:solidFill>
                <a:latin typeface="Times New Roman"/>
                <a:ea typeface="Times New Roman"/>
                <a:cs typeface="Times New Roman"/>
                <a:sym typeface="Times New Roman"/>
              </a:rPr>
              <a:t>🡪</a:t>
            </a:r>
            <a:r>
              <a:rPr b="1" i="0" lang="en-US" sz="2000" u="none">
                <a:solidFill>
                  <a:schemeClr val="dk1"/>
                </a:solidFill>
                <a:latin typeface="Arimo"/>
                <a:ea typeface="Arimo"/>
                <a:cs typeface="Arimo"/>
                <a:sym typeface="Arimo"/>
              </a:rPr>
              <a:t> {Title, PubID, PageCount}</a:t>
            </a:r>
            <a:endParaRPr/>
          </a:p>
        </p:txBody>
      </p:sp>
      <p:sp>
        <p:nvSpPr>
          <p:cNvPr id="735" name="Google Shape;735;p25"/>
          <p:cNvSpPr txBox="1"/>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CC0000"/>
              </a:buClr>
              <a:buSzPts val="4400"/>
              <a:buFont typeface="Arial"/>
              <a:buNone/>
            </a:pPr>
            <a:r>
              <a:rPr b="1" i="0" lang="en-US" sz="4400" u="none">
                <a:solidFill>
                  <a:srgbClr val="CC0000"/>
                </a:solidFill>
                <a:latin typeface="Arial"/>
                <a:ea typeface="Arial"/>
                <a:cs typeface="Arial"/>
                <a:sym typeface="Arial"/>
              </a:rPr>
              <a:t>3NF - Decomposition</a:t>
            </a:r>
            <a:endParaRPr/>
          </a:p>
        </p:txBody>
      </p:sp>
    </p:spTree>
  </p:cSld>
  <p:clrMapOvr>
    <a:masterClrMapping/>
  </p:clrMapOvr>
  <p:transition spd="slow">
    <p:fade thruBlk="1"/>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p26"/>
          <p:cNvSpPr txBox="1"/>
          <p:nvPr>
            <p:ph idx="1" type="body"/>
          </p:nvPr>
        </p:nvSpPr>
        <p:spPr>
          <a:xfrm>
            <a:off x="266700" y="1152925"/>
            <a:ext cx="8610600" cy="5181600"/>
          </a:xfrm>
          <a:prstGeom prst="rect">
            <a:avLst/>
          </a:prstGeom>
          <a:noFill/>
          <a:ln>
            <a:noFill/>
          </a:ln>
        </p:spPr>
        <p:txBody>
          <a:bodyPr anchorCtr="0" anchor="t" bIns="45700" lIns="91425" spcFirstLastPara="1" rIns="91425" wrap="square" tIns="45700">
            <a:noAutofit/>
          </a:bodyPr>
          <a:lstStyle/>
          <a:p>
            <a:pPr indent="-609600" lvl="0" marL="609600" rtl="0" algn="l">
              <a:lnSpc>
                <a:spcPct val="100000"/>
              </a:lnSpc>
              <a:spcBef>
                <a:spcPts val="0"/>
              </a:spcBef>
              <a:spcAft>
                <a:spcPts val="0"/>
              </a:spcAft>
              <a:buClr>
                <a:srgbClr val="CC0000"/>
              </a:buClr>
              <a:buSzPts val="2000"/>
              <a:buFont typeface="Arimo"/>
              <a:buNone/>
            </a:pPr>
            <a:r>
              <a:rPr b="1" i="0" lang="en-US" sz="2000" u="none">
                <a:solidFill>
                  <a:srgbClr val="CC0000"/>
                </a:solidFill>
                <a:latin typeface="Arimo"/>
                <a:ea typeface="Arimo"/>
                <a:cs typeface="Arimo"/>
                <a:sym typeface="Arimo"/>
              </a:rPr>
              <a:t>Example 2 (Convert to  3NF) </a:t>
            </a:r>
            <a:endParaRPr/>
          </a:p>
          <a:p>
            <a:pPr indent="-533399" lvl="1" marL="1100137" rtl="0" algn="l">
              <a:lnSpc>
                <a:spcPct val="100000"/>
              </a:lnSpc>
              <a:spcBef>
                <a:spcPts val="800"/>
              </a:spcBef>
              <a:spcAft>
                <a:spcPts val="0"/>
              </a:spcAft>
              <a:buClr>
                <a:schemeClr val="dk1"/>
              </a:buClr>
              <a:buSzPts val="1600"/>
              <a:buFont typeface="Arimo"/>
              <a:buNone/>
            </a:pPr>
            <a:r>
              <a:rPr b="1" i="0" lang="en-US" sz="1600" u="none">
                <a:solidFill>
                  <a:schemeClr val="dk1"/>
                </a:solidFill>
                <a:latin typeface="Arimo"/>
                <a:ea typeface="Arimo"/>
                <a:cs typeface="Arimo"/>
                <a:sym typeface="Arimo"/>
              </a:rPr>
              <a:t>Old Scheme </a:t>
            </a:r>
            <a:r>
              <a:rPr b="1" i="0" lang="en-US" sz="1600" u="none">
                <a:solidFill>
                  <a:schemeClr val="dk1"/>
                </a:solidFill>
                <a:latin typeface="Times New Roman"/>
                <a:ea typeface="Times New Roman"/>
                <a:cs typeface="Times New Roman"/>
                <a:sym typeface="Times New Roman"/>
              </a:rPr>
              <a:t>🡪</a:t>
            </a:r>
            <a:r>
              <a:rPr b="1" i="0" lang="en-US" sz="1600" u="none">
                <a:solidFill>
                  <a:schemeClr val="dk1"/>
                </a:solidFill>
                <a:latin typeface="Arimo"/>
                <a:ea typeface="Arimo"/>
                <a:cs typeface="Arimo"/>
                <a:sym typeface="Arimo"/>
              </a:rPr>
              <a:t> {</a:t>
            </a:r>
            <a:r>
              <a:rPr b="1" i="0" lang="en-US" sz="1600" u="sng">
                <a:solidFill>
                  <a:schemeClr val="dk1"/>
                </a:solidFill>
                <a:latin typeface="Arimo"/>
                <a:ea typeface="Arimo"/>
                <a:cs typeface="Arimo"/>
                <a:sym typeface="Arimo"/>
              </a:rPr>
              <a:t>Studio</a:t>
            </a:r>
            <a:r>
              <a:rPr b="1" i="0" lang="en-US" sz="1600" u="none">
                <a:solidFill>
                  <a:schemeClr val="dk1"/>
                </a:solidFill>
                <a:latin typeface="Arimo"/>
                <a:ea typeface="Arimo"/>
                <a:cs typeface="Arimo"/>
                <a:sym typeface="Arimo"/>
              </a:rPr>
              <a:t>, StudioCity, CityTemp}</a:t>
            </a:r>
            <a:endParaRPr/>
          </a:p>
          <a:p>
            <a:pPr indent="-533399" lvl="1" marL="1100137" rtl="0" algn="l">
              <a:lnSpc>
                <a:spcPct val="100000"/>
              </a:lnSpc>
              <a:spcBef>
                <a:spcPts val="800"/>
              </a:spcBef>
              <a:spcAft>
                <a:spcPts val="0"/>
              </a:spcAft>
              <a:buClr>
                <a:schemeClr val="dk1"/>
              </a:buClr>
              <a:buSzPts val="1600"/>
              <a:buFont typeface="Arimo"/>
              <a:buNone/>
            </a:pPr>
            <a:r>
              <a:rPr b="1" i="0" lang="en-US" sz="1600" u="none">
                <a:solidFill>
                  <a:schemeClr val="dk1"/>
                </a:solidFill>
                <a:latin typeface="Arimo"/>
                <a:ea typeface="Arimo"/>
                <a:cs typeface="Arimo"/>
                <a:sym typeface="Arimo"/>
              </a:rPr>
              <a:t>New Scheme </a:t>
            </a:r>
            <a:r>
              <a:rPr b="1" i="0" lang="en-US" sz="1600" u="none">
                <a:solidFill>
                  <a:schemeClr val="dk1"/>
                </a:solidFill>
                <a:latin typeface="Times New Roman"/>
                <a:ea typeface="Times New Roman"/>
                <a:cs typeface="Times New Roman"/>
                <a:sym typeface="Times New Roman"/>
              </a:rPr>
              <a:t>🡪</a:t>
            </a:r>
            <a:r>
              <a:rPr b="1" i="0" lang="en-US" sz="1600" u="none">
                <a:solidFill>
                  <a:schemeClr val="dk1"/>
                </a:solidFill>
                <a:latin typeface="Arimo"/>
                <a:ea typeface="Arimo"/>
                <a:cs typeface="Arimo"/>
                <a:sym typeface="Arimo"/>
              </a:rPr>
              <a:t> {</a:t>
            </a:r>
            <a:r>
              <a:rPr b="1" i="0" lang="en-US" sz="1600" u="sng">
                <a:solidFill>
                  <a:schemeClr val="dk1"/>
                </a:solidFill>
                <a:latin typeface="Arimo"/>
                <a:ea typeface="Arimo"/>
                <a:cs typeface="Arimo"/>
                <a:sym typeface="Arimo"/>
              </a:rPr>
              <a:t>Studio</a:t>
            </a:r>
            <a:r>
              <a:rPr b="1" i="0" lang="en-US" sz="1600" u="none">
                <a:solidFill>
                  <a:schemeClr val="dk1"/>
                </a:solidFill>
                <a:latin typeface="Arimo"/>
                <a:ea typeface="Arimo"/>
                <a:cs typeface="Arimo"/>
                <a:sym typeface="Arimo"/>
              </a:rPr>
              <a:t>, StudioCity}</a:t>
            </a:r>
            <a:endParaRPr/>
          </a:p>
          <a:p>
            <a:pPr indent="-533399" lvl="1" marL="1100137" rtl="0" algn="l">
              <a:lnSpc>
                <a:spcPct val="100000"/>
              </a:lnSpc>
              <a:spcBef>
                <a:spcPts val="800"/>
              </a:spcBef>
              <a:spcAft>
                <a:spcPts val="0"/>
              </a:spcAft>
              <a:buClr>
                <a:schemeClr val="dk1"/>
              </a:buClr>
              <a:buSzPts val="1600"/>
              <a:buFont typeface="Arimo"/>
              <a:buNone/>
            </a:pPr>
            <a:r>
              <a:rPr b="1" i="0" lang="en-US" sz="1600" u="none">
                <a:solidFill>
                  <a:schemeClr val="dk1"/>
                </a:solidFill>
                <a:latin typeface="Arimo"/>
                <a:ea typeface="Arimo"/>
                <a:cs typeface="Arimo"/>
                <a:sym typeface="Arimo"/>
              </a:rPr>
              <a:t>New Scheme </a:t>
            </a:r>
            <a:r>
              <a:rPr b="1" i="0" lang="en-US" sz="1600" u="none">
                <a:solidFill>
                  <a:schemeClr val="dk1"/>
                </a:solidFill>
                <a:latin typeface="Times New Roman"/>
                <a:ea typeface="Times New Roman"/>
                <a:cs typeface="Times New Roman"/>
                <a:sym typeface="Times New Roman"/>
              </a:rPr>
              <a:t>🡪</a:t>
            </a:r>
            <a:r>
              <a:rPr b="1" i="0" lang="en-US" sz="1600" u="none">
                <a:solidFill>
                  <a:schemeClr val="dk1"/>
                </a:solidFill>
                <a:latin typeface="Arimo"/>
                <a:ea typeface="Arimo"/>
                <a:cs typeface="Arimo"/>
                <a:sym typeface="Arimo"/>
              </a:rPr>
              <a:t> {</a:t>
            </a:r>
            <a:r>
              <a:rPr b="1" i="0" lang="en-US" sz="1600" u="sng">
                <a:solidFill>
                  <a:schemeClr val="dk1"/>
                </a:solidFill>
                <a:latin typeface="Arimo"/>
                <a:ea typeface="Arimo"/>
                <a:cs typeface="Arimo"/>
                <a:sym typeface="Arimo"/>
              </a:rPr>
              <a:t>StudioCity</a:t>
            </a:r>
            <a:r>
              <a:rPr b="1" i="0" lang="en-US" sz="1600" u="none">
                <a:solidFill>
                  <a:schemeClr val="dk1"/>
                </a:solidFill>
                <a:latin typeface="Arimo"/>
                <a:ea typeface="Arimo"/>
                <a:cs typeface="Arimo"/>
                <a:sym typeface="Arimo"/>
              </a:rPr>
              <a:t>, CityTemp}</a:t>
            </a:r>
            <a:endParaRPr/>
          </a:p>
          <a:p>
            <a:pPr indent="-533399" lvl="1" marL="1100137" rtl="0" algn="l">
              <a:lnSpc>
                <a:spcPct val="100000"/>
              </a:lnSpc>
              <a:spcBef>
                <a:spcPts val="800"/>
              </a:spcBef>
              <a:spcAft>
                <a:spcPts val="0"/>
              </a:spcAft>
              <a:buClr>
                <a:schemeClr val="dk1"/>
              </a:buClr>
              <a:buSzPts val="1600"/>
              <a:buFont typeface="Times New Roman"/>
              <a:buNone/>
            </a:pPr>
            <a:r>
              <a:t/>
            </a:r>
            <a:endParaRPr b="1" i="0" sz="1600" u="none">
              <a:solidFill>
                <a:schemeClr val="dk1"/>
              </a:solidFill>
              <a:latin typeface="Arimo"/>
              <a:ea typeface="Arimo"/>
              <a:cs typeface="Arimo"/>
              <a:sym typeface="Arimo"/>
            </a:endParaRPr>
          </a:p>
          <a:p>
            <a:pPr indent="-533399" lvl="1" marL="1100137" rtl="0" algn="l">
              <a:lnSpc>
                <a:spcPct val="100000"/>
              </a:lnSpc>
              <a:spcBef>
                <a:spcPts val="800"/>
              </a:spcBef>
              <a:spcAft>
                <a:spcPts val="0"/>
              </a:spcAft>
              <a:buClr>
                <a:schemeClr val="dk1"/>
              </a:buClr>
              <a:buSzPts val="1600"/>
              <a:buFont typeface="Times New Roman"/>
              <a:buNone/>
            </a:pPr>
            <a:r>
              <a:t/>
            </a:r>
            <a:endParaRPr b="1" i="0" sz="1600" u="none">
              <a:solidFill>
                <a:schemeClr val="dk1"/>
              </a:solidFill>
              <a:latin typeface="Arimo"/>
              <a:ea typeface="Arimo"/>
              <a:cs typeface="Arimo"/>
              <a:sym typeface="Arimo"/>
            </a:endParaRPr>
          </a:p>
          <a:p>
            <a:pPr indent="-609600" lvl="0" marL="609600" rtl="0" algn="l">
              <a:lnSpc>
                <a:spcPct val="100000"/>
              </a:lnSpc>
              <a:spcBef>
                <a:spcPts val="1000"/>
              </a:spcBef>
              <a:spcAft>
                <a:spcPts val="0"/>
              </a:spcAft>
              <a:buClr>
                <a:srgbClr val="CC0000"/>
              </a:buClr>
              <a:buSzPts val="2000"/>
              <a:buFont typeface="Arimo"/>
              <a:buNone/>
            </a:pPr>
            <a:r>
              <a:rPr b="1" i="0" lang="en-US" sz="2000" u="none">
                <a:solidFill>
                  <a:srgbClr val="CC0000"/>
                </a:solidFill>
                <a:latin typeface="Arimo"/>
                <a:ea typeface="Arimo"/>
                <a:cs typeface="Arimo"/>
                <a:sym typeface="Arimo"/>
              </a:rPr>
              <a:t>Example 3 (Convert to  3NF) </a:t>
            </a:r>
            <a:endParaRPr/>
          </a:p>
          <a:p>
            <a:pPr indent="-533399" lvl="1" marL="1100137" rtl="0" algn="l">
              <a:lnSpc>
                <a:spcPct val="100000"/>
              </a:lnSpc>
              <a:spcBef>
                <a:spcPts val="800"/>
              </a:spcBef>
              <a:spcAft>
                <a:spcPts val="0"/>
              </a:spcAft>
              <a:buClr>
                <a:schemeClr val="dk1"/>
              </a:buClr>
              <a:buSzPts val="1600"/>
              <a:buFont typeface="Arimo"/>
              <a:buNone/>
            </a:pPr>
            <a:r>
              <a:rPr b="1" i="0" lang="en-US" sz="1600" u="none">
                <a:solidFill>
                  <a:schemeClr val="dk1"/>
                </a:solidFill>
                <a:latin typeface="Arimo"/>
                <a:ea typeface="Arimo"/>
                <a:cs typeface="Arimo"/>
                <a:sym typeface="Arimo"/>
              </a:rPr>
              <a:t>Old Scheme </a:t>
            </a:r>
            <a:r>
              <a:rPr b="1" i="0" lang="en-US" sz="1600" u="none">
                <a:solidFill>
                  <a:schemeClr val="dk1"/>
                </a:solidFill>
                <a:latin typeface="Times New Roman"/>
                <a:ea typeface="Times New Roman"/>
                <a:cs typeface="Times New Roman"/>
                <a:sym typeface="Times New Roman"/>
              </a:rPr>
              <a:t>🡪</a:t>
            </a:r>
            <a:r>
              <a:rPr b="1" i="0" lang="en-US" sz="1600" u="none">
                <a:solidFill>
                  <a:schemeClr val="dk1"/>
                </a:solidFill>
                <a:latin typeface="Arimo"/>
                <a:ea typeface="Arimo"/>
                <a:cs typeface="Arimo"/>
                <a:sym typeface="Arimo"/>
              </a:rPr>
              <a:t> {BuildingID, Contractor, Fee}</a:t>
            </a:r>
            <a:endParaRPr/>
          </a:p>
          <a:p>
            <a:pPr indent="-533399" lvl="1" marL="1100137" rtl="0" algn="l">
              <a:lnSpc>
                <a:spcPct val="100000"/>
              </a:lnSpc>
              <a:spcBef>
                <a:spcPts val="800"/>
              </a:spcBef>
              <a:spcAft>
                <a:spcPts val="0"/>
              </a:spcAft>
              <a:buClr>
                <a:schemeClr val="dk1"/>
              </a:buClr>
              <a:buSzPts val="1600"/>
              <a:buFont typeface="Arimo"/>
              <a:buNone/>
            </a:pPr>
            <a:r>
              <a:rPr b="1" i="0" lang="en-US" sz="1600" u="none">
                <a:solidFill>
                  <a:schemeClr val="dk1"/>
                </a:solidFill>
                <a:latin typeface="Arimo"/>
                <a:ea typeface="Arimo"/>
                <a:cs typeface="Arimo"/>
                <a:sym typeface="Arimo"/>
              </a:rPr>
              <a:t>New Scheme </a:t>
            </a:r>
            <a:r>
              <a:rPr b="1" i="0" lang="en-US" sz="1600" u="none">
                <a:solidFill>
                  <a:schemeClr val="dk1"/>
                </a:solidFill>
                <a:latin typeface="Times New Roman"/>
                <a:ea typeface="Times New Roman"/>
                <a:cs typeface="Times New Roman"/>
                <a:sym typeface="Times New Roman"/>
              </a:rPr>
              <a:t>🡪</a:t>
            </a:r>
            <a:r>
              <a:rPr b="1" i="0" lang="en-US" sz="1600" u="none">
                <a:solidFill>
                  <a:schemeClr val="dk1"/>
                </a:solidFill>
                <a:latin typeface="Arimo"/>
                <a:ea typeface="Arimo"/>
                <a:cs typeface="Arimo"/>
                <a:sym typeface="Arimo"/>
              </a:rPr>
              <a:t> {BuildingID, Contractor}</a:t>
            </a:r>
            <a:endParaRPr/>
          </a:p>
          <a:p>
            <a:pPr indent="-533399" lvl="1" marL="1100137" rtl="0" algn="l">
              <a:lnSpc>
                <a:spcPct val="100000"/>
              </a:lnSpc>
              <a:spcBef>
                <a:spcPts val="800"/>
              </a:spcBef>
              <a:spcAft>
                <a:spcPts val="0"/>
              </a:spcAft>
              <a:buClr>
                <a:schemeClr val="dk1"/>
              </a:buClr>
              <a:buSzPts val="1600"/>
              <a:buFont typeface="Arimo"/>
              <a:buNone/>
            </a:pPr>
            <a:r>
              <a:rPr b="1" i="0" lang="en-US" sz="1600" u="none">
                <a:solidFill>
                  <a:schemeClr val="dk1"/>
                </a:solidFill>
                <a:latin typeface="Arimo"/>
                <a:ea typeface="Arimo"/>
                <a:cs typeface="Arimo"/>
                <a:sym typeface="Arimo"/>
              </a:rPr>
              <a:t>New Scheme </a:t>
            </a:r>
            <a:r>
              <a:rPr b="1" i="0" lang="en-US" sz="1600" u="none">
                <a:solidFill>
                  <a:schemeClr val="dk1"/>
                </a:solidFill>
                <a:latin typeface="Times New Roman"/>
                <a:ea typeface="Times New Roman"/>
                <a:cs typeface="Times New Roman"/>
                <a:sym typeface="Times New Roman"/>
              </a:rPr>
              <a:t>🡪</a:t>
            </a:r>
            <a:r>
              <a:rPr b="1" i="0" lang="en-US" sz="1600" u="none">
                <a:solidFill>
                  <a:schemeClr val="dk1"/>
                </a:solidFill>
                <a:latin typeface="Arimo"/>
                <a:ea typeface="Arimo"/>
                <a:cs typeface="Arimo"/>
                <a:sym typeface="Arimo"/>
              </a:rPr>
              <a:t> {Contractor, Fee}</a:t>
            </a:r>
            <a:endParaRPr b="1" i="0" sz="1600" u="none">
              <a:solidFill>
                <a:schemeClr val="dk1"/>
              </a:solidFill>
              <a:latin typeface="Arimo"/>
              <a:ea typeface="Arimo"/>
              <a:cs typeface="Arimo"/>
              <a:sym typeface="Arimo"/>
            </a:endParaRPr>
          </a:p>
          <a:p>
            <a:pPr indent="-241300" lvl="0" marL="342900" rtl="0" algn="l">
              <a:spcBef>
                <a:spcPts val="320"/>
              </a:spcBef>
              <a:spcAft>
                <a:spcPts val="0"/>
              </a:spcAft>
              <a:buClr>
                <a:schemeClr val="dk1"/>
              </a:buClr>
              <a:buSzPts val="1600"/>
              <a:buFont typeface="Times New Roman"/>
              <a:buNone/>
            </a:pPr>
            <a:r>
              <a:t/>
            </a:r>
            <a:endParaRPr b="1" i="0" sz="1600" u="none">
              <a:solidFill>
                <a:schemeClr val="dk1"/>
              </a:solidFill>
              <a:latin typeface="Arimo"/>
              <a:ea typeface="Arimo"/>
              <a:cs typeface="Arimo"/>
              <a:sym typeface="Arimo"/>
            </a:endParaRPr>
          </a:p>
        </p:txBody>
      </p:sp>
      <p:sp>
        <p:nvSpPr>
          <p:cNvPr id="742" name="Google Shape;742;p26"/>
          <p:cNvSpPr txBox="1"/>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CC0000"/>
              </a:buClr>
              <a:buSzPts val="4400"/>
              <a:buFont typeface="Arial"/>
              <a:buNone/>
            </a:pPr>
            <a:r>
              <a:rPr b="1" i="0" lang="en-US" sz="4400" u="none">
                <a:solidFill>
                  <a:srgbClr val="CC0000"/>
                </a:solidFill>
                <a:latin typeface="Arial"/>
                <a:ea typeface="Arial"/>
                <a:cs typeface="Arial"/>
                <a:sym typeface="Arial"/>
              </a:rPr>
              <a:t>3NF - Decomposition</a:t>
            </a:r>
            <a:endParaRPr/>
          </a:p>
        </p:txBody>
      </p:sp>
      <p:grpSp>
        <p:nvGrpSpPr>
          <p:cNvPr id="743" name="Google Shape;743;p26"/>
          <p:cNvGrpSpPr/>
          <p:nvPr/>
        </p:nvGrpSpPr>
        <p:grpSpPr>
          <a:xfrm>
            <a:off x="5157787" y="3505200"/>
            <a:ext cx="1011237" cy="319087"/>
            <a:chOff x="0" y="0"/>
            <a:chExt cx="637" cy="403"/>
          </a:xfrm>
        </p:grpSpPr>
        <p:sp>
          <p:nvSpPr>
            <p:cNvPr id="744" name="Google Shape;744;p26"/>
            <p:cNvSpPr txBox="1"/>
            <p:nvPr/>
          </p:nvSpPr>
          <p:spPr>
            <a:xfrm>
              <a:off x="43" y="0"/>
              <a:ext cx="551" cy="403"/>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Arimo"/>
                <a:buNone/>
              </a:pPr>
              <a:r>
                <a:rPr b="1" i="0" lang="en-US" sz="1200" u="none">
                  <a:solidFill>
                    <a:schemeClr val="dk1"/>
                  </a:solidFill>
                  <a:latin typeface="Arimo"/>
                  <a:ea typeface="Arimo"/>
                  <a:cs typeface="Arimo"/>
                  <a:sym typeface="Arimo"/>
                </a:rPr>
                <a:t>BuildingID</a:t>
              </a:r>
              <a:endParaRPr/>
            </a:p>
            <a:p>
              <a:pPr indent="0" lvl="0" marL="0" marR="0" rtl="0" algn="l">
                <a:lnSpc>
                  <a:spcPct val="100000"/>
                </a:lnSpc>
                <a:spcBef>
                  <a:spcPts val="0"/>
                </a:spcBef>
                <a:spcAft>
                  <a:spcPts val="0"/>
                </a:spcAft>
                <a:buNone/>
              </a:pPr>
              <a:r>
                <a:t/>
              </a:r>
              <a:endParaRPr b="1" i="0" sz="1200" u="none">
                <a:solidFill>
                  <a:schemeClr val="dk1"/>
                </a:solidFill>
                <a:latin typeface="Arimo"/>
                <a:ea typeface="Arimo"/>
                <a:cs typeface="Arimo"/>
                <a:sym typeface="Arimo"/>
              </a:endParaRPr>
            </a:p>
          </p:txBody>
        </p:sp>
        <p:sp>
          <p:nvSpPr>
            <p:cNvPr id="745" name="Google Shape;745;p26"/>
            <p:cNvSpPr txBox="1"/>
            <p:nvPr/>
          </p:nvSpPr>
          <p:spPr>
            <a:xfrm>
              <a:off x="0" y="0"/>
              <a:ext cx="637"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746" name="Google Shape;746;p26"/>
          <p:cNvGrpSpPr/>
          <p:nvPr/>
        </p:nvGrpSpPr>
        <p:grpSpPr>
          <a:xfrm>
            <a:off x="6169025" y="3505200"/>
            <a:ext cx="968375" cy="319087"/>
            <a:chOff x="637" y="0"/>
            <a:chExt cx="610" cy="403"/>
          </a:xfrm>
        </p:grpSpPr>
        <p:sp>
          <p:nvSpPr>
            <p:cNvPr id="747" name="Google Shape;747;p26"/>
            <p:cNvSpPr txBox="1"/>
            <p:nvPr/>
          </p:nvSpPr>
          <p:spPr>
            <a:xfrm>
              <a:off x="680" y="0"/>
              <a:ext cx="524" cy="403"/>
            </a:xfrm>
            <a:prstGeom prst="rect">
              <a:avLst/>
            </a:prstGeom>
            <a:noFill/>
            <a:ln>
              <a:noFill/>
            </a:ln>
          </p:spPr>
          <p:txBody>
            <a:bodyPr anchorCtr="0" anchor="t" bIns="0" lIns="0" spcFirstLastPara="1" rIns="0" wrap="square" tIns="0">
              <a:noAutofit/>
            </a:bodyPr>
            <a:lstStyle/>
            <a:p>
              <a:pPr indent="0" lvl="0" marL="0" marR="0" rtl="0" algn="just">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Contractor</a:t>
              </a:r>
              <a:endParaRPr b="1" i="0" sz="12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i="0" sz="1200" u="none">
                <a:solidFill>
                  <a:schemeClr val="dk1"/>
                </a:solidFill>
                <a:latin typeface="Times New Roman"/>
                <a:ea typeface="Times New Roman"/>
                <a:cs typeface="Times New Roman"/>
                <a:sym typeface="Times New Roman"/>
              </a:endParaRPr>
            </a:p>
          </p:txBody>
        </p:sp>
        <p:sp>
          <p:nvSpPr>
            <p:cNvPr id="748" name="Google Shape;748;p26"/>
            <p:cNvSpPr txBox="1"/>
            <p:nvPr/>
          </p:nvSpPr>
          <p:spPr>
            <a:xfrm>
              <a:off x="637" y="0"/>
              <a:ext cx="610"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749" name="Google Shape;749;p26"/>
          <p:cNvGrpSpPr/>
          <p:nvPr/>
        </p:nvGrpSpPr>
        <p:grpSpPr>
          <a:xfrm>
            <a:off x="5157787" y="3830637"/>
            <a:ext cx="1011237" cy="288925"/>
            <a:chOff x="0" y="403"/>
            <a:chExt cx="637" cy="403"/>
          </a:xfrm>
        </p:grpSpPr>
        <p:sp>
          <p:nvSpPr>
            <p:cNvPr id="750" name="Google Shape;750;p26"/>
            <p:cNvSpPr txBox="1"/>
            <p:nvPr/>
          </p:nvSpPr>
          <p:spPr>
            <a:xfrm>
              <a:off x="43" y="403"/>
              <a:ext cx="551" cy="40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mo"/>
                <a:buNone/>
              </a:pPr>
              <a:r>
                <a:rPr b="0" i="0" lang="en-US" sz="1200" u="none">
                  <a:solidFill>
                    <a:schemeClr val="dk1"/>
                  </a:solidFill>
                  <a:latin typeface="Arimo"/>
                  <a:ea typeface="Arimo"/>
                  <a:cs typeface="Arimo"/>
                  <a:sym typeface="Arimo"/>
                </a:rPr>
                <a:t> 100</a:t>
              </a:r>
              <a:endParaRPr/>
            </a:p>
            <a:p>
              <a:pPr indent="0" lvl="0" marL="0" marR="0" rtl="0" algn="l">
                <a:lnSpc>
                  <a:spcPct val="100000"/>
                </a:lnSpc>
                <a:spcBef>
                  <a:spcPts val="0"/>
                </a:spcBef>
                <a:spcAft>
                  <a:spcPts val="0"/>
                </a:spcAft>
                <a:buNone/>
              </a:pPr>
              <a:r>
                <a:t/>
              </a:r>
              <a:endParaRPr b="0" i="0" sz="1200" u="none">
                <a:solidFill>
                  <a:schemeClr val="dk1"/>
                </a:solidFill>
                <a:latin typeface="Arimo"/>
                <a:ea typeface="Arimo"/>
                <a:cs typeface="Arimo"/>
                <a:sym typeface="Arimo"/>
              </a:endParaRPr>
            </a:p>
          </p:txBody>
        </p:sp>
        <p:sp>
          <p:nvSpPr>
            <p:cNvPr id="751" name="Google Shape;751;p26"/>
            <p:cNvSpPr txBox="1"/>
            <p:nvPr/>
          </p:nvSpPr>
          <p:spPr>
            <a:xfrm>
              <a:off x="0" y="403"/>
              <a:ext cx="637"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752" name="Google Shape;752;p26"/>
          <p:cNvGrpSpPr/>
          <p:nvPr/>
        </p:nvGrpSpPr>
        <p:grpSpPr>
          <a:xfrm>
            <a:off x="6169025" y="3830637"/>
            <a:ext cx="968375" cy="288925"/>
            <a:chOff x="637" y="403"/>
            <a:chExt cx="610" cy="403"/>
          </a:xfrm>
        </p:grpSpPr>
        <p:sp>
          <p:nvSpPr>
            <p:cNvPr id="753" name="Google Shape;753;p26"/>
            <p:cNvSpPr txBox="1"/>
            <p:nvPr/>
          </p:nvSpPr>
          <p:spPr>
            <a:xfrm>
              <a:off x="680" y="403"/>
              <a:ext cx="524" cy="40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mo"/>
                <a:buNone/>
              </a:pPr>
              <a:r>
                <a:rPr b="0" i="0" lang="en-US" sz="1200" u="none">
                  <a:solidFill>
                    <a:schemeClr val="dk1"/>
                  </a:solidFill>
                  <a:latin typeface="Arimo"/>
                  <a:ea typeface="Arimo"/>
                  <a:cs typeface="Arimo"/>
                  <a:sym typeface="Arimo"/>
                </a:rPr>
                <a:t>Randolph</a:t>
              </a:r>
              <a:endParaRPr/>
            </a:p>
            <a:p>
              <a:pPr indent="0" lvl="0" marL="0" marR="0" rtl="0" algn="l">
                <a:lnSpc>
                  <a:spcPct val="100000"/>
                </a:lnSpc>
                <a:spcBef>
                  <a:spcPts val="0"/>
                </a:spcBef>
                <a:spcAft>
                  <a:spcPts val="0"/>
                </a:spcAft>
                <a:buNone/>
              </a:pPr>
              <a:r>
                <a:t/>
              </a:r>
              <a:endParaRPr b="0" i="0" sz="1200" u="none">
                <a:solidFill>
                  <a:schemeClr val="dk1"/>
                </a:solidFill>
                <a:latin typeface="Arimo"/>
                <a:ea typeface="Arimo"/>
                <a:cs typeface="Arimo"/>
                <a:sym typeface="Arimo"/>
              </a:endParaRPr>
            </a:p>
          </p:txBody>
        </p:sp>
        <p:sp>
          <p:nvSpPr>
            <p:cNvPr id="754" name="Google Shape;754;p26"/>
            <p:cNvSpPr txBox="1"/>
            <p:nvPr/>
          </p:nvSpPr>
          <p:spPr>
            <a:xfrm>
              <a:off x="637" y="403"/>
              <a:ext cx="610"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755" name="Google Shape;755;p26"/>
          <p:cNvGrpSpPr/>
          <p:nvPr/>
        </p:nvGrpSpPr>
        <p:grpSpPr>
          <a:xfrm>
            <a:off x="5157787" y="4119562"/>
            <a:ext cx="1011237" cy="258762"/>
            <a:chOff x="0" y="806"/>
            <a:chExt cx="637" cy="403"/>
          </a:xfrm>
        </p:grpSpPr>
        <p:sp>
          <p:nvSpPr>
            <p:cNvPr id="756" name="Google Shape;756;p26"/>
            <p:cNvSpPr txBox="1"/>
            <p:nvPr/>
          </p:nvSpPr>
          <p:spPr>
            <a:xfrm>
              <a:off x="43" y="806"/>
              <a:ext cx="551" cy="40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mo"/>
                <a:buNone/>
              </a:pPr>
              <a:r>
                <a:rPr b="0" i="0" lang="en-US" sz="1200" u="none">
                  <a:solidFill>
                    <a:schemeClr val="dk1"/>
                  </a:solidFill>
                  <a:latin typeface="Arimo"/>
                  <a:ea typeface="Arimo"/>
                  <a:cs typeface="Arimo"/>
                  <a:sym typeface="Arimo"/>
                </a:rPr>
                <a:t>150</a:t>
              </a:r>
              <a:endParaRPr/>
            </a:p>
            <a:p>
              <a:pPr indent="0" lvl="0" marL="0" marR="0" rtl="0" algn="l">
                <a:lnSpc>
                  <a:spcPct val="100000"/>
                </a:lnSpc>
                <a:spcBef>
                  <a:spcPts val="0"/>
                </a:spcBef>
                <a:spcAft>
                  <a:spcPts val="0"/>
                </a:spcAft>
                <a:buNone/>
              </a:pPr>
              <a:r>
                <a:t/>
              </a:r>
              <a:endParaRPr b="0" i="0" sz="1200" u="none">
                <a:solidFill>
                  <a:schemeClr val="dk1"/>
                </a:solidFill>
                <a:latin typeface="Arimo"/>
                <a:ea typeface="Arimo"/>
                <a:cs typeface="Arimo"/>
                <a:sym typeface="Arimo"/>
              </a:endParaRPr>
            </a:p>
          </p:txBody>
        </p:sp>
        <p:sp>
          <p:nvSpPr>
            <p:cNvPr id="757" name="Google Shape;757;p26"/>
            <p:cNvSpPr txBox="1"/>
            <p:nvPr/>
          </p:nvSpPr>
          <p:spPr>
            <a:xfrm>
              <a:off x="0" y="806"/>
              <a:ext cx="637"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758" name="Google Shape;758;p26"/>
          <p:cNvGrpSpPr/>
          <p:nvPr/>
        </p:nvGrpSpPr>
        <p:grpSpPr>
          <a:xfrm>
            <a:off x="6169025" y="4119562"/>
            <a:ext cx="968375" cy="258762"/>
            <a:chOff x="637" y="806"/>
            <a:chExt cx="610" cy="403"/>
          </a:xfrm>
        </p:grpSpPr>
        <p:sp>
          <p:nvSpPr>
            <p:cNvPr id="759" name="Google Shape;759;p26"/>
            <p:cNvSpPr txBox="1"/>
            <p:nvPr/>
          </p:nvSpPr>
          <p:spPr>
            <a:xfrm>
              <a:off x="680" y="806"/>
              <a:ext cx="524" cy="40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mo"/>
                <a:buNone/>
              </a:pPr>
              <a:r>
                <a:rPr b="0" i="0" lang="en-US" sz="1200" u="none">
                  <a:solidFill>
                    <a:schemeClr val="dk1"/>
                  </a:solidFill>
                  <a:latin typeface="Arimo"/>
                  <a:ea typeface="Arimo"/>
                  <a:cs typeface="Arimo"/>
                  <a:sym typeface="Arimo"/>
                </a:rPr>
                <a:t>Ingersoll</a:t>
              </a:r>
              <a:endParaRPr/>
            </a:p>
            <a:p>
              <a:pPr indent="0" lvl="0" marL="0" marR="0" rtl="0" algn="l">
                <a:lnSpc>
                  <a:spcPct val="100000"/>
                </a:lnSpc>
                <a:spcBef>
                  <a:spcPts val="0"/>
                </a:spcBef>
                <a:spcAft>
                  <a:spcPts val="0"/>
                </a:spcAft>
                <a:buNone/>
              </a:pPr>
              <a:r>
                <a:t/>
              </a:r>
              <a:endParaRPr b="0" i="0" sz="1200" u="none">
                <a:solidFill>
                  <a:schemeClr val="dk1"/>
                </a:solidFill>
                <a:latin typeface="Arimo"/>
                <a:ea typeface="Arimo"/>
                <a:cs typeface="Arimo"/>
                <a:sym typeface="Arimo"/>
              </a:endParaRPr>
            </a:p>
          </p:txBody>
        </p:sp>
        <p:sp>
          <p:nvSpPr>
            <p:cNvPr id="760" name="Google Shape;760;p26"/>
            <p:cNvSpPr txBox="1"/>
            <p:nvPr/>
          </p:nvSpPr>
          <p:spPr>
            <a:xfrm>
              <a:off x="637" y="806"/>
              <a:ext cx="610"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761" name="Google Shape;761;p26"/>
          <p:cNvGrpSpPr/>
          <p:nvPr/>
        </p:nvGrpSpPr>
        <p:grpSpPr>
          <a:xfrm>
            <a:off x="5157787" y="4376737"/>
            <a:ext cx="1011237" cy="304800"/>
            <a:chOff x="0" y="1209"/>
            <a:chExt cx="637" cy="403"/>
          </a:xfrm>
        </p:grpSpPr>
        <p:sp>
          <p:nvSpPr>
            <p:cNvPr id="762" name="Google Shape;762;p26"/>
            <p:cNvSpPr txBox="1"/>
            <p:nvPr/>
          </p:nvSpPr>
          <p:spPr>
            <a:xfrm>
              <a:off x="43" y="1209"/>
              <a:ext cx="551" cy="40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mo"/>
                <a:buNone/>
              </a:pPr>
              <a:r>
                <a:rPr b="0" i="0" lang="en-US" sz="1200" u="none">
                  <a:solidFill>
                    <a:schemeClr val="dk1"/>
                  </a:solidFill>
                  <a:latin typeface="Arimo"/>
                  <a:ea typeface="Arimo"/>
                  <a:cs typeface="Arimo"/>
                  <a:sym typeface="Arimo"/>
                </a:rPr>
                <a:t>200</a:t>
              </a:r>
              <a:endParaRPr/>
            </a:p>
            <a:p>
              <a:pPr indent="0" lvl="0" marL="0" marR="0" rtl="0" algn="l">
                <a:lnSpc>
                  <a:spcPct val="100000"/>
                </a:lnSpc>
                <a:spcBef>
                  <a:spcPts val="0"/>
                </a:spcBef>
                <a:spcAft>
                  <a:spcPts val="0"/>
                </a:spcAft>
                <a:buNone/>
              </a:pPr>
              <a:r>
                <a:t/>
              </a:r>
              <a:endParaRPr b="0" i="0" sz="1200" u="none">
                <a:solidFill>
                  <a:schemeClr val="dk1"/>
                </a:solidFill>
                <a:latin typeface="Arimo"/>
                <a:ea typeface="Arimo"/>
                <a:cs typeface="Arimo"/>
                <a:sym typeface="Arimo"/>
              </a:endParaRPr>
            </a:p>
          </p:txBody>
        </p:sp>
        <p:sp>
          <p:nvSpPr>
            <p:cNvPr id="763" name="Google Shape;763;p26"/>
            <p:cNvSpPr txBox="1"/>
            <p:nvPr/>
          </p:nvSpPr>
          <p:spPr>
            <a:xfrm>
              <a:off x="0" y="1209"/>
              <a:ext cx="637"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764" name="Google Shape;764;p26"/>
          <p:cNvGrpSpPr/>
          <p:nvPr/>
        </p:nvGrpSpPr>
        <p:grpSpPr>
          <a:xfrm>
            <a:off x="6169025" y="4376737"/>
            <a:ext cx="968375" cy="304800"/>
            <a:chOff x="637" y="1209"/>
            <a:chExt cx="610" cy="403"/>
          </a:xfrm>
        </p:grpSpPr>
        <p:sp>
          <p:nvSpPr>
            <p:cNvPr id="765" name="Google Shape;765;p26"/>
            <p:cNvSpPr txBox="1"/>
            <p:nvPr/>
          </p:nvSpPr>
          <p:spPr>
            <a:xfrm>
              <a:off x="680" y="1209"/>
              <a:ext cx="524" cy="40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mo"/>
                <a:buNone/>
              </a:pPr>
              <a:r>
                <a:rPr b="0" i="0" lang="en-US" sz="1200" u="none">
                  <a:solidFill>
                    <a:schemeClr val="dk1"/>
                  </a:solidFill>
                  <a:latin typeface="Arimo"/>
                  <a:ea typeface="Arimo"/>
                  <a:cs typeface="Arimo"/>
                  <a:sym typeface="Arimo"/>
                </a:rPr>
                <a:t>Randolph</a:t>
              </a:r>
              <a:endParaRPr/>
            </a:p>
            <a:p>
              <a:pPr indent="0" lvl="0" marL="0" marR="0" rtl="0" algn="l">
                <a:lnSpc>
                  <a:spcPct val="100000"/>
                </a:lnSpc>
                <a:spcBef>
                  <a:spcPts val="0"/>
                </a:spcBef>
                <a:spcAft>
                  <a:spcPts val="0"/>
                </a:spcAft>
                <a:buNone/>
              </a:pPr>
              <a:r>
                <a:t/>
              </a:r>
              <a:endParaRPr b="0" i="0" sz="1200" u="none">
                <a:solidFill>
                  <a:schemeClr val="dk1"/>
                </a:solidFill>
                <a:latin typeface="Arimo"/>
                <a:ea typeface="Arimo"/>
                <a:cs typeface="Arimo"/>
                <a:sym typeface="Arimo"/>
              </a:endParaRPr>
            </a:p>
          </p:txBody>
        </p:sp>
        <p:sp>
          <p:nvSpPr>
            <p:cNvPr id="766" name="Google Shape;766;p26"/>
            <p:cNvSpPr txBox="1"/>
            <p:nvPr/>
          </p:nvSpPr>
          <p:spPr>
            <a:xfrm>
              <a:off x="637" y="1209"/>
              <a:ext cx="610"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767" name="Google Shape;767;p26"/>
          <p:cNvGrpSpPr/>
          <p:nvPr/>
        </p:nvGrpSpPr>
        <p:grpSpPr>
          <a:xfrm>
            <a:off x="5157787" y="4683125"/>
            <a:ext cx="1011237" cy="274637"/>
            <a:chOff x="0" y="1612"/>
            <a:chExt cx="637" cy="403"/>
          </a:xfrm>
        </p:grpSpPr>
        <p:sp>
          <p:nvSpPr>
            <p:cNvPr id="768" name="Google Shape;768;p26"/>
            <p:cNvSpPr txBox="1"/>
            <p:nvPr/>
          </p:nvSpPr>
          <p:spPr>
            <a:xfrm>
              <a:off x="43" y="1612"/>
              <a:ext cx="551" cy="40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mo"/>
                <a:buNone/>
              </a:pPr>
              <a:r>
                <a:rPr b="0" i="0" lang="en-US" sz="1200" u="none">
                  <a:solidFill>
                    <a:schemeClr val="dk1"/>
                  </a:solidFill>
                  <a:latin typeface="Arimo"/>
                  <a:ea typeface="Arimo"/>
                  <a:cs typeface="Arimo"/>
                  <a:sym typeface="Arimo"/>
                </a:rPr>
                <a:t>250</a:t>
              </a:r>
              <a:endParaRPr/>
            </a:p>
            <a:p>
              <a:pPr indent="0" lvl="0" marL="0" marR="0" rtl="0" algn="l">
                <a:lnSpc>
                  <a:spcPct val="100000"/>
                </a:lnSpc>
                <a:spcBef>
                  <a:spcPts val="0"/>
                </a:spcBef>
                <a:spcAft>
                  <a:spcPts val="0"/>
                </a:spcAft>
                <a:buNone/>
              </a:pPr>
              <a:r>
                <a:t/>
              </a:r>
              <a:endParaRPr b="0" i="0" sz="1200" u="none">
                <a:solidFill>
                  <a:schemeClr val="dk1"/>
                </a:solidFill>
                <a:latin typeface="Arimo"/>
                <a:ea typeface="Arimo"/>
                <a:cs typeface="Arimo"/>
                <a:sym typeface="Arimo"/>
              </a:endParaRPr>
            </a:p>
          </p:txBody>
        </p:sp>
        <p:sp>
          <p:nvSpPr>
            <p:cNvPr id="769" name="Google Shape;769;p26"/>
            <p:cNvSpPr txBox="1"/>
            <p:nvPr/>
          </p:nvSpPr>
          <p:spPr>
            <a:xfrm>
              <a:off x="0" y="1612"/>
              <a:ext cx="637"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770" name="Google Shape;770;p26"/>
          <p:cNvGrpSpPr/>
          <p:nvPr/>
        </p:nvGrpSpPr>
        <p:grpSpPr>
          <a:xfrm>
            <a:off x="6169025" y="4683125"/>
            <a:ext cx="968375" cy="274637"/>
            <a:chOff x="637" y="1612"/>
            <a:chExt cx="610" cy="403"/>
          </a:xfrm>
        </p:grpSpPr>
        <p:sp>
          <p:nvSpPr>
            <p:cNvPr id="771" name="Google Shape;771;p26"/>
            <p:cNvSpPr txBox="1"/>
            <p:nvPr/>
          </p:nvSpPr>
          <p:spPr>
            <a:xfrm>
              <a:off x="680" y="1612"/>
              <a:ext cx="524" cy="40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mo"/>
                <a:buNone/>
              </a:pPr>
              <a:r>
                <a:rPr b="0" i="0" lang="en-US" sz="1200" u="none">
                  <a:solidFill>
                    <a:schemeClr val="dk1"/>
                  </a:solidFill>
                  <a:latin typeface="Arimo"/>
                  <a:ea typeface="Arimo"/>
                  <a:cs typeface="Arimo"/>
                  <a:sym typeface="Arimo"/>
                </a:rPr>
                <a:t>Pitkin</a:t>
              </a:r>
              <a:endParaRPr/>
            </a:p>
            <a:p>
              <a:pPr indent="0" lvl="0" marL="0" marR="0" rtl="0" algn="l">
                <a:lnSpc>
                  <a:spcPct val="100000"/>
                </a:lnSpc>
                <a:spcBef>
                  <a:spcPts val="0"/>
                </a:spcBef>
                <a:spcAft>
                  <a:spcPts val="0"/>
                </a:spcAft>
                <a:buNone/>
              </a:pPr>
              <a:r>
                <a:t/>
              </a:r>
              <a:endParaRPr b="0" i="0" sz="1200" u="none">
                <a:solidFill>
                  <a:schemeClr val="dk1"/>
                </a:solidFill>
                <a:latin typeface="Arimo"/>
                <a:ea typeface="Arimo"/>
                <a:cs typeface="Arimo"/>
                <a:sym typeface="Arimo"/>
              </a:endParaRPr>
            </a:p>
          </p:txBody>
        </p:sp>
        <p:sp>
          <p:nvSpPr>
            <p:cNvPr id="772" name="Google Shape;772;p26"/>
            <p:cNvSpPr txBox="1"/>
            <p:nvPr/>
          </p:nvSpPr>
          <p:spPr>
            <a:xfrm>
              <a:off x="637" y="1612"/>
              <a:ext cx="610"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773" name="Google Shape;773;p26"/>
          <p:cNvGrpSpPr/>
          <p:nvPr/>
        </p:nvGrpSpPr>
        <p:grpSpPr>
          <a:xfrm>
            <a:off x="5157787" y="4957762"/>
            <a:ext cx="1011237" cy="320675"/>
            <a:chOff x="0" y="2015"/>
            <a:chExt cx="637" cy="403"/>
          </a:xfrm>
        </p:grpSpPr>
        <p:sp>
          <p:nvSpPr>
            <p:cNvPr id="774" name="Google Shape;774;p26"/>
            <p:cNvSpPr txBox="1"/>
            <p:nvPr/>
          </p:nvSpPr>
          <p:spPr>
            <a:xfrm>
              <a:off x="43" y="2015"/>
              <a:ext cx="551" cy="40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mo"/>
                <a:buNone/>
              </a:pPr>
              <a:r>
                <a:rPr b="0" i="0" lang="en-US" sz="1200" u="none">
                  <a:solidFill>
                    <a:schemeClr val="dk1"/>
                  </a:solidFill>
                  <a:latin typeface="Arimo"/>
                  <a:ea typeface="Arimo"/>
                  <a:cs typeface="Arimo"/>
                  <a:sym typeface="Arimo"/>
                </a:rPr>
                <a:t>300</a:t>
              </a:r>
              <a:endParaRPr/>
            </a:p>
            <a:p>
              <a:pPr indent="0" lvl="0" marL="0" marR="0" rtl="0" algn="l">
                <a:lnSpc>
                  <a:spcPct val="100000"/>
                </a:lnSpc>
                <a:spcBef>
                  <a:spcPts val="0"/>
                </a:spcBef>
                <a:spcAft>
                  <a:spcPts val="0"/>
                </a:spcAft>
                <a:buNone/>
              </a:pPr>
              <a:r>
                <a:t/>
              </a:r>
              <a:endParaRPr b="0" i="0" sz="1200" u="none">
                <a:solidFill>
                  <a:schemeClr val="dk1"/>
                </a:solidFill>
                <a:latin typeface="Arimo"/>
                <a:ea typeface="Arimo"/>
                <a:cs typeface="Arimo"/>
                <a:sym typeface="Arimo"/>
              </a:endParaRPr>
            </a:p>
          </p:txBody>
        </p:sp>
        <p:sp>
          <p:nvSpPr>
            <p:cNvPr id="775" name="Google Shape;775;p26"/>
            <p:cNvSpPr txBox="1"/>
            <p:nvPr/>
          </p:nvSpPr>
          <p:spPr>
            <a:xfrm>
              <a:off x="0" y="2015"/>
              <a:ext cx="637"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776" name="Google Shape;776;p26"/>
          <p:cNvGrpSpPr/>
          <p:nvPr/>
        </p:nvGrpSpPr>
        <p:grpSpPr>
          <a:xfrm>
            <a:off x="6169025" y="4957762"/>
            <a:ext cx="968375" cy="320675"/>
            <a:chOff x="637" y="2015"/>
            <a:chExt cx="610" cy="403"/>
          </a:xfrm>
        </p:grpSpPr>
        <p:sp>
          <p:nvSpPr>
            <p:cNvPr id="777" name="Google Shape;777;p26"/>
            <p:cNvSpPr txBox="1"/>
            <p:nvPr/>
          </p:nvSpPr>
          <p:spPr>
            <a:xfrm>
              <a:off x="680" y="2015"/>
              <a:ext cx="524" cy="40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mo"/>
                <a:buNone/>
              </a:pPr>
              <a:r>
                <a:rPr b="0" i="0" lang="en-US" sz="1200" u="none">
                  <a:solidFill>
                    <a:schemeClr val="dk1"/>
                  </a:solidFill>
                  <a:latin typeface="Arimo"/>
                  <a:ea typeface="Arimo"/>
                  <a:cs typeface="Arimo"/>
                  <a:sym typeface="Arimo"/>
                </a:rPr>
                <a:t>Randolph</a:t>
              </a:r>
              <a:endParaRPr/>
            </a:p>
            <a:p>
              <a:pPr indent="0" lvl="0" marL="0" marR="0" rtl="0" algn="l">
                <a:lnSpc>
                  <a:spcPct val="100000"/>
                </a:lnSpc>
                <a:spcBef>
                  <a:spcPts val="0"/>
                </a:spcBef>
                <a:spcAft>
                  <a:spcPts val="0"/>
                </a:spcAft>
                <a:buNone/>
              </a:pPr>
              <a:r>
                <a:t/>
              </a:r>
              <a:endParaRPr b="0" i="0" sz="1200" u="none">
                <a:solidFill>
                  <a:schemeClr val="dk1"/>
                </a:solidFill>
                <a:latin typeface="Arimo"/>
                <a:ea typeface="Arimo"/>
                <a:cs typeface="Arimo"/>
                <a:sym typeface="Arimo"/>
              </a:endParaRPr>
            </a:p>
          </p:txBody>
        </p:sp>
        <p:sp>
          <p:nvSpPr>
            <p:cNvPr id="778" name="Google Shape;778;p26"/>
            <p:cNvSpPr txBox="1"/>
            <p:nvPr/>
          </p:nvSpPr>
          <p:spPr>
            <a:xfrm>
              <a:off x="637" y="2015"/>
              <a:ext cx="610"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779" name="Google Shape;779;p26"/>
          <p:cNvGrpSpPr/>
          <p:nvPr/>
        </p:nvGrpSpPr>
        <p:grpSpPr>
          <a:xfrm>
            <a:off x="7315200" y="3505200"/>
            <a:ext cx="968375" cy="319087"/>
            <a:chOff x="637" y="0"/>
            <a:chExt cx="610" cy="403"/>
          </a:xfrm>
        </p:grpSpPr>
        <p:sp>
          <p:nvSpPr>
            <p:cNvPr id="780" name="Google Shape;780;p26"/>
            <p:cNvSpPr txBox="1"/>
            <p:nvPr/>
          </p:nvSpPr>
          <p:spPr>
            <a:xfrm>
              <a:off x="680" y="0"/>
              <a:ext cx="524" cy="403"/>
            </a:xfrm>
            <a:prstGeom prst="rect">
              <a:avLst/>
            </a:prstGeom>
            <a:noFill/>
            <a:ln>
              <a:noFill/>
            </a:ln>
          </p:spPr>
          <p:txBody>
            <a:bodyPr anchorCtr="0" anchor="t" bIns="0" lIns="0" spcFirstLastPara="1" rIns="0" wrap="square" tIns="0">
              <a:noAutofit/>
            </a:bodyPr>
            <a:lstStyle/>
            <a:p>
              <a:pPr indent="0" lvl="0" marL="0" marR="0" rtl="0" algn="just">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Contractor</a:t>
              </a:r>
              <a:endParaRPr b="1" i="0" sz="12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i="0" sz="1200" u="none">
                <a:solidFill>
                  <a:schemeClr val="dk1"/>
                </a:solidFill>
                <a:latin typeface="Times New Roman"/>
                <a:ea typeface="Times New Roman"/>
                <a:cs typeface="Times New Roman"/>
                <a:sym typeface="Times New Roman"/>
              </a:endParaRPr>
            </a:p>
          </p:txBody>
        </p:sp>
        <p:sp>
          <p:nvSpPr>
            <p:cNvPr id="781" name="Google Shape;781;p26"/>
            <p:cNvSpPr txBox="1"/>
            <p:nvPr/>
          </p:nvSpPr>
          <p:spPr>
            <a:xfrm>
              <a:off x="637" y="0"/>
              <a:ext cx="610"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782" name="Google Shape;782;p26"/>
          <p:cNvGrpSpPr/>
          <p:nvPr/>
        </p:nvGrpSpPr>
        <p:grpSpPr>
          <a:xfrm>
            <a:off x="8283575" y="3505200"/>
            <a:ext cx="657225" cy="319087"/>
            <a:chOff x="1247" y="0"/>
            <a:chExt cx="414" cy="403"/>
          </a:xfrm>
        </p:grpSpPr>
        <p:sp>
          <p:nvSpPr>
            <p:cNvPr id="783" name="Google Shape;783;p26"/>
            <p:cNvSpPr txBox="1"/>
            <p:nvPr/>
          </p:nvSpPr>
          <p:spPr>
            <a:xfrm>
              <a:off x="1290" y="0"/>
              <a:ext cx="328" cy="403"/>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Arimo"/>
                <a:buNone/>
              </a:pPr>
              <a:r>
                <a:rPr b="1" i="0" lang="en-US" sz="1200" u="none">
                  <a:solidFill>
                    <a:schemeClr val="dk1"/>
                  </a:solidFill>
                  <a:latin typeface="Arimo"/>
                  <a:ea typeface="Arimo"/>
                  <a:cs typeface="Arimo"/>
                  <a:sym typeface="Arimo"/>
                </a:rPr>
                <a:t>Fee</a:t>
              </a:r>
              <a:endParaRPr/>
            </a:p>
            <a:p>
              <a:pPr indent="0" lvl="0" marL="0" marR="0" rtl="0" algn="l">
                <a:lnSpc>
                  <a:spcPct val="100000"/>
                </a:lnSpc>
                <a:spcBef>
                  <a:spcPts val="0"/>
                </a:spcBef>
                <a:spcAft>
                  <a:spcPts val="0"/>
                </a:spcAft>
                <a:buNone/>
              </a:pPr>
              <a:r>
                <a:t/>
              </a:r>
              <a:endParaRPr b="1" i="0" sz="1200" u="none">
                <a:solidFill>
                  <a:schemeClr val="dk1"/>
                </a:solidFill>
                <a:latin typeface="Arimo"/>
                <a:ea typeface="Arimo"/>
                <a:cs typeface="Arimo"/>
                <a:sym typeface="Arimo"/>
              </a:endParaRPr>
            </a:p>
          </p:txBody>
        </p:sp>
        <p:sp>
          <p:nvSpPr>
            <p:cNvPr id="784" name="Google Shape;784;p26"/>
            <p:cNvSpPr txBox="1"/>
            <p:nvPr/>
          </p:nvSpPr>
          <p:spPr>
            <a:xfrm>
              <a:off x="1247" y="0"/>
              <a:ext cx="414"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785" name="Google Shape;785;p26"/>
          <p:cNvGrpSpPr/>
          <p:nvPr/>
        </p:nvGrpSpPr>
        <p:grpSpPr>
          <a:xfrm>
            <a:off x="7315200" y="3830637"/>
            <a:ext cx="968375" cy="288925"/>
            <a:chOff x="637" y="403"/>
            <a:chExt cx="610" cy="403"/>
          </a:xfrm>
        </p:grpSpPr>
        <p:sp>
          <p:nvSpPr>
            <p:cNvPr id="786" name="Google Shape;786;p26"/>
            <p:cNvSpPr txBox="1"/>
            <p:nvPr/>
          </p:nvSpPr>
          <p:spPr>
            <a:xfrm>
              <a:off x="680" y="403"/>
              <a:ext cx="524" cy="40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mo"/>
                <a:buNone/>
              </a:pPr>
              <a:r>
                <a:rPr b="0" i="0" lang="en-US" sz="1200" u="none">
                  <a:solidFill>
                    <a:schemeClr val="dk1"/>
                  </a:solidFill>
                  <a:latin typeface="Arimo"/>
                  <a:ea typeface="Arimo"/>
                  <a:cs typeface="Arimo"/>
                  <a:sym typeface="Arimo"/>
                </a:rPr>
                <a:t>Randolph</a:t>
              </a:r>
              <a:endParaRPr/>
            </a:p>
            <a:p>
              <a:pPr indent="0" lvl="0" marL="0" marR="0" rtl="0" algn="l">
                <a:lnSpc>
                  <a:spcPct val="100000"/>
                </a:lnSpc>
                <a:spcBef>
                  <a:spcPts val="0"/>
                </a:spcBef>
                <a:spcAft>
                  <a:spcPts val="0"/>
                </a:spcAft>
                <a:buNone/>
              </a:pPr>
              <a:r>
                <a:t/>
              </a:r>
              <a:endParaRPr b="0" i="0" sz="1200" u="none">
                <a:solidFill>
                  <a:schemeClr val="dk1"/>
                </a:solidFill>
                <a:latin typeface="Arimo"/>
                <a:ea typeface="Arimo"/>
                <a:cs typeface="Arimo"/>
                <a:sym typeface="Arimo"/>
              </a:endParaRPr>
            </a:p>
          </p:txBody>
        </p:sp>
        <p:sp>
          <p:nvSpPr>
            <p:cNvPr id="787" name="Google Shape;787;p26"/>
            <p:cNvSpPr txBox="1"/>
            <p:nvPr/>
          </p:nvSpPr>
          <p:spPr>
            <a:xfrm>
              <a:off x="637" y="403"/>
              <a:ext cx="610"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788" name="Google Shape;788;p26"/>
          <p:cNvGrpSpPr/>
          <p:nvPr/>
        </p:nvGrpSpPr>
        <p:grpSpPr>
          <a:xfrm>
            <a:off x="8283575" y="3830637"/>
            <a:ext cx="657225" cy="288925"/>
            <a:chOff x="1247" y="403"/>
            <a:chExt cx="414" cy="403"/>
          </a:xfrm>
        </p:grpSpPr>
        <p:sp>
          <p:nvSpPr>
            <p:cNvPr id="789" name="Google Shape;789;p26"/>
            <p:cNvSpPr txBox="1"/>
            <p:nvPr/>
          </p:nvSpPr>
          <p:spPr>
            <a:xfrm>
              <a:off x="1290" y="403"/>
              <a:ext cx="328" cy="40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mo"/>
                <a:buNone/>
              </a:pPr>
              <a:r>
                <a:rPr b="0" i="0" lang="en-US" sz="1200" u="none">
                  <a:solidFill>
                    <a:schemeClr val="dk1"/>
                  </a:solidFill>
                  <a:latin typeface="Arimo"/>
                  <a:ea typeface="Arimo"/>
                  <a:cs typeface="Arimo"/>
                  <a:sym typeface="Arimo"/>
                </a:rPr>
                <a:t>1200</a:t>
              </a:r>
              <a:endParaRPr/>
            </a:p>
            <a:p>
              <a:pPr indent="0" lvl="0" marL="0" marR="0" rtl="0" algn="l">
                <a:lnSpc>
                  <a:spcPct val="100000"/>
                </a:lnSpc>
                <a:spcBef>
                  <a:spcPts val="0"/>
                </a:spcBef>
                <a:spcAft>
                  <a:spcPts val="0"/>
                </a:spcAft>
                <a:buNone/>
              </a:pPr>
              <a:r>
                <a:t/>
              </a:r>
              <a:endParaRPr b="0" i="0" sz="1200" u="none">
                <a:solidFill>
                  <a:schemeClr val="dk1"/>
                </a:solidFill>
                <a:latin typeface="Arimo"/>
                <a:ea typeface="Arimo"/>
                <a:cs typeface="Arimo"/>
                <a:sym typeface="Arimo"/>
              </a:endParaRPr>
            </a:p>
          </p:txBody>
        </p:sp>
        <p:sp>
          <p:nvSpPr>
            <p:cNvPr id="790" name="Google Shape;790;p26"/>
            <p:cNvSpPr txBox="1"/>
            <p:nvPr/>
          </p:nvSpPr>
          <p:spPr>
            <a:xfrm>
              <a:off x="1247" y="403"/>
              <a:ext cx="414"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791" name="Google Shape;791;p26"/>
          <p:cNvGrpSpPr/>
          <p:nvPr/>
        </p:nvGrpSpPr>
        <p:grpSpPr>
          <a:xfrm>
            <a:off x="7315200" y="4119562"/>
            <a:ext cx="968375" cy="258762"/>
            <a:chOff x="637" y="806"/>
            <a:chExt cx="610" cy="403"/>
          </a:xfrm>
        </p:grpSpPr>
        <p:sp>
          <p:nvSpPr>
            <p:cNvPr id="792" name="Google Shape;792;p26"/>
            <p:cNvSpPr txBox="1"/>
            <p:nvPr/>
          </p:nvSpPr>
          <p:spPr>
            <a:xfrm>
              <a:off x="680" y="806"/>
              <a:ext cx="524" cy="40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mo"/>
                <a:buNone/>
              </a:pPr>
              <a:r>
                <a:rPr b="0" i="0" lang="en-US" sz="1200" u="none">
                  <a:solidFill>
                    <a:schemeClr val="dk1"/>
                  </a:solidFill>
                  <a:latin typeface="Arimo"/>
                  <a:ea typeface="Arimo"/>
                  <a:cs typeface="Arimo"/>
                  <a:sym typeface="Arimo"/>
                </a:rPr>
                <a:t>Ingersoll</a:t>
              </a:r>
              <a:endParaRPr/>
            </a:p>
            <a:p>
              <a:pPr indent="0" lvl="0" marL="0" marR="0" rtl="0" algn="l">
                <a:lnSpc>
                  <a:spcPct val="100000"/>
                </a:lnSpc>
                <a:spcBef>
                  <a:spcPts val="0"/>
                </a:spcBef>
                <a:spcAft>
                  <a:spcPts val="0"/>
                </a:spcAft>
                <a:buNone/>
              </a:pPr>
              <a:r>
                <a:t/>
              </a:r>
              <a:endParaRPr b="0" i="0" sz="1200" u="none">
                <a:solidFill>
                  <a:schemeClr val="dk1"/>
                </a:solidFill>
                <a:latin typeface="Arimo"/>
                <a:ea typeface="Arimo"/>
                <a:cs typeface="Arimo"/>
                <a:sym typeface="Arimo"/>
              </a:endParaRPr>
            </a:p>
          </p:txBody>
        </p:sp>
        <p:sp>
          <p:nvSpPr>
            <p:cNvPr id="793" name="Google Shape;793;p26"/>
            <p:cNvSpPr txBox="1"/>
            <p:nvPr/>
          </p:nvSpPr>
          <p:spPr>
            <a:xfrm>
              <a:off x="637" y="806"/>
              <a:ext cx="610"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794" name="Google Shape;794;p26"/>
          <p:cNvGrpSpPr/>
          <p:nvPr/>
        </p:nvGrpSpPr>
        <p:grpSpPr>
          <a:xfrm>
            <a:off x="8283575" y="4119562"/>
            <a:ext cx="657225" cy="258762"/>
            <a:chOff x="1247" y="806"/>
            <a:chExt cx="414" cy="403"/>
          </a:xfrm>
        </p:grpSpPr>
        <p:sp>
          <p:nvSpPr>
            <p:cNvPr id="795" name="Google Shape;795;p26"/>
            <p:cNvSpPr txBox="1"/>
            <p:nvPr/>
          </p:nvSpPr>
          <p:spPr>
            <a:xfrm>
              <a:off x="1290" y="806"/>
              <a:ext cx="328" cy="40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mo"/>
                <a:buNone/>
              </a:pPr>
              <a:r>
                <a:rPr b="0" i="0" lang="en-US" sz="1200" u="none">
                  <a:solidFill>
                    <a:schemeClr val="dk1"/>
                  </a:solidFill>
                  <a:latin typeface="Arimo"/>
                  <a:ea typeface="Arimo"/>
                  <a:cs typeface="Arimo"/>
                  <a:sym typeface="Arimo"/>
                </a:rPr>
                <a:t>1100</a:t>
              </a:r>
              <a:endParaRPr/>
            </a:p>
            <a:p>
              <a:pPr indent="0" lvl="0" marL="0" marR="0" rtl="0" algn="l">
                <a:lnSpc>
                  <a:spcPct val="100000"/>
                </a:lnSpc>
                <a:spcBef>
                  <a:spcPts val="0"/>
                </a:spcBef>
                <a:spcAft>
                  <a:spcPts val="0"/>
                </a:spcAft>
                <a:buNone/>
              </a:pPr>
              <a:r>
                <a:t/>
              </a:r>
              <a:endParaRPr b="0" i="0" sz="1200" u="none">
                <a:solidFill>
                  <a:schemeClr val="dk1"/>
                </a:solidFill>
                <a:latin typeface="Arimo"/>
                <a:ea typeface="Arimo"/>
                <a:cs typeface="Arimo"/>
                <a:sym typeface="Arimo"/>
              </a:endParaRPr>
            </a:p>
          </p:txBody>
        </p:sp>
        <p:sp>
          <p:nvSpPr>
            <p:cNvPr id="796" name="Google Shape;796;p26"/>
            <p:cNvSpPr txBox="1"/>
            <p:nvPr/>
          </p:nvSpPr>
          <p:spPr>
            <a:xfrm>
              <a:off x="1247" y="806"/>
              <a:ext cx="414"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797" name="Google Shape;797;p26"/>
          <p:cNvGrpSpPr/>
          <p:nvPr/>
        </p:nvGrpSpPr>
        <p:grpSpPr>
          <a:xfrm>
            <a:off x="7315200" y="4381500"/>
            <a:ext cx="968375" cy="274637"/>
            <a:chOff x="637" y="1612"/>
            <a:chExt cx="610" cy="403"/>
          </a:xfrm>
        </p:grpSpPr>
        <p:sp>
          <p:nvSpPr>
            <p:cNvPr id="798" name="Google Shape;798;p26"/>
            <p:cNvSpPr txBox="1"/>
            <p:nvPr/>
          </p:nvSpPr>
          <p:spPr>
            <a:xfrm>
              <a:off x="680" y="1612"/>
              <a:ext cx="524" cy="40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mo"/>
                <a:buNone/>
              </a:pPr>
              <a:r>
                <a:rPr b="0" i="0" lang="en-US" sz="1200" u="none">
                  <a:solidFill>
                    <a:schemeClr val="dk1"/>
                  </a:solidFill>
                  <a:latin typeface="Arimo"/>
                  <a:ea typeface="Arimo"/>
                  <a:cs typeface="Arimo"/>
                  <a:sym typeface="Arimo"/>
                </a:rPr>
                <a:t>Pitkin</a:t>
              </a:r>
              <a:endParaRPr/>
            </a:p>
            <a:p>
              <a:pPr indent="0" lvl="0" marL="0" marR="0" rtl="0" algn="l">
                <a:lnSpc>
                  <a:spcPct val="100000"/>
                </a:lnSpc>
                <a:spcBef>
                  <a:spcPts val="0"/>
                </a:spcBef>
                <a:spcAft>
                  <a:spcPts val="0"/>
                </a:spcAft>
                <a:buNone/>
              </a:pPr>
              <a:r>
                <a:t/>
              </a:r>
              <a:endParaRPr b="0" i="0" sz="1200" u="none">
                <a:solidFill>
                  <a:schemeClr val="dk1"/>
                </a:solidFill>
                <a:latin typeface="Arimo"/>
                <a:ea typeface="Arimo"/>
                <a:cs typeface="Arimo"/>
                <a:sym typeface="Arimo"/>
              </a:endParaRPr>
            </a:p>
          </p:txBody>
        </p:sp>
        <p:sp>
          <p:nvSpPr>
            <p:cNvPr id="799" name="Google Shape;799;p26"/>
            <p:cNvSpPr txBox="1"/>
            <p:nvPr/>
          </p:nvSpPr>
          <p:spPr>
            <a:xfrm>
              <a:off x="637" y="1612"/>
              <a:ext cx="610"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800" name="Google Shape;800;p26"/>
          <p:cNvGrpSpPr/>
          <p:nvPr/>
        </p:nvGrpSpPr>
        <p:grpSpPr>
          <a:xfrm>
            <a:off x="8283575" y="4381500"/>
            <a:ext cx="657225" cy="274637"/>
            <a:chOff x="1247" y="1612"/>
            <a:chExt cx="414" cy="403"/>
          </a:xfrm>
        </p:grpSpPr>
        <p:sp>
          <p:nvSpPr>
            <p:cNvPr id="801" name="Google Shape;801;p26"/>
            <p:cNvSpPr txBox="1"/>
            <p:nvPr/>
          </p:nvSpPr>
          <p:spPr>
            <a:xfrm>
              <a:off x="1290" y="1612"/>
              <a:ext cx="328" cy="40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mo"/>
                <a:buNone/>
              </a:pPr>
              <a:r>
                <a:rPr b="0" i="0" lang="en-US" sz="1200" u="none">
                  <a:solidFill>
                    <a:schemeClr val="dk1"/>
                  </a:solidFill>
                  <a:latin typeface="Arimo"/>
                  <a:ea typeface="Arimo"/>
                  <a:cs typeface="Arimo"/>
                  <a:sym typeface="Arimo"/>
                </a:rPr>
                <a:t>1100</a:t>
              </a:r>
              <a:endParaRPr/>
            </a:p>
            <a:p>
              <a:pPr indent="0" lvl="0" marL="0" marR="0" rtl="0" algn="l">
                <a:lnSpc>
                  <a:spcPct val="100000"/>
                </a:lnSpc>
                <a:spcBef>
                  <a:spcPts val="0"/>
                </a:spcBef>
                <a:spcAft>
                  <a:spcPts val="0"/>
                </a:spcAft>
                <a:buNone/>
              </a:pPr>
              <a:r>
                <a:t/>
              </a:r>
              <a:endParaRPr b="0" i="0" sz="1200" u="none">
                <a:solidFill>
                  <a:schemeClr val="dk1"/>
                </a:solidFill>
                <a:latin typeface="Arimo"/>
                <a:ea typeface="Arimo"/>
                <a:cs typeface="Arimo"/>
                <a:sym typeface="Arimo"/>
              </a:endParaRPr>
            </a:p>
          </p:txBody>
        </p:sp>
        <p:sp>
          <p:nvSpPr>
            <p:cNvPr id="802" name="Google Shape;802;p26"/>
            <p:cNvSpPr txBox="1"/>
            <p:nvPr/>
          </p:nvSpPr>
          <p:spPr>
            <a:xfrm>
              <a:off x="1247" y="1612"/>
              <a:ext cx="414"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spTree>
  </p:cSld>
  <p:clrMapOvr>
    <a:masterClrMapping/>
  </p:clrMapOvr>
  <p:transition spd="slow">
    <p:fade thruBlk="1"/>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7" name="Shape 807"/>
        <p:cNvGrpSpPr/>
        <p:nvPr/>
      </p:nvGrpSpPr>
      <p:grpSpPr>
        <a:xfrm>
          <a:off x="0" y="0"/>
          <a:ext cx="0" cy="0"/>
          <a:chOff x="0" y="0"/>
          <a:chExt cx="0" cy="0"/>
        </a:xfrm>
      </p:grpSpPr>
      <p:sp>
        <p:nvSpPr>
          <p:cNvPr id="808" name="Google Shape;808;p27"/>
          <p:cNvSpPr txBox="1"/>
          <p:nvPr>
            <p:ph idx="1" type="body"/>
          </p:nvPr>
        </p:nvSpPr>
        <p:spPr>
          <a:xfrm>
            <a:off x="304800" y="1143000"/>
            <a:ext cx="8610600" cy="4724400"/>
          </a:xfrm>
          <a:prstGeom prst="rect">
            <a:avLst/>
          </a:prstGeom>
          <a:noFill/>
          <a:ln>
            <a:noFill/>
          </a:ln>
        </p:spPr>
        <p:txBody>
          <a:bodyPr anchorCtr="0" anchor="t" bIns="45700" lIns="91425" spcFirstLastPara="1" rIns="91425" wrap="square" tIns="45700">
            <a:noAutofit/>
          </a:bodyPr>
          <a:lstStyle/>
          <a:p>
            <a:pPr indent="-609600" lvl="0" marL="609600" rtl="0" algn="just">
              <a:lnSpc>
                <a:spcPct val="100000"/>
              </a:lnSpc>
              <a:spcBef>
                <a:spcPts val="0"/>
              </a:spcBef>
              <a:spcAft>
                <a:spcPts val="0"/>
              </a:spcAft>
              <a:buClr>
                <a:schemeClr val="dk1"/>
              </a:buClr>
              <a:buSzPts val="1600"/>
              <a:buFont typeface="Arimo"/>
              <a:buChar char="•"/>
            </a:pPr>
            <a:r>
              <a:rPr b="0" i="0" lang="en-US" sz="1600" u="none">
                <a:solidFill>
                  <a:schemeClr val="dk1"/>
                </a:solidFill>
                <a:latin typeface="Arimo"/>
                <a:ea typeface="Arimo"/>
                <a:cs typeface="Arimo"/>
                <a:sym typeface="Arimo"/>
              </a:rPr>
              <a:t>BCNF does not allow dependencies between attributes that belong to candidate keys.</a:t>
            </a:r>
            <a:endParaRPr/>
          </a:p>
          <a:p>
            <a:pPr indent="-609600" lvl="0" marL="609600" rtl="0" algn="just">
              <a:lnSpc>
                <a:spcPct val="100000"/>
              </a:lnSpc>
              <a:spcBef>
                <a:spcPts val="320"/>
              </a:spcBef>
              <a:spcAft>
                <a:spcPts val="0"/>
              </a:spcAft>
              <a:buClr>
                <a:schemeClr val="dk1"/>
              </a:buClr>
              <a:buSzPts val="1600"/>
              <a:buFont typeface="Arimo"/>
              <a:buChar char="•"/>
            </a:pPr>
            <a:r>
              <a:rPr b="0" i="0" lang="en-US" sz="1600" u="none">
                <a:solidFill>
                  <a:schemeClr val="dk1"/>
                </a:solidFill>
                <a:latin typeface="Arimo"/>
                <a:ea typeface="Arimo"/>
                <a:cs typeface="Arimo"/>
                <a:sym typeface="Arimo"/>
              </a:rPr>
              <a:t>BCNF is a refinement of the third normal form in which it drops the restriction of a non-key attribute from the 3rd normal form.</a:t>
            </a:r>
            <a:r>
              <a:rPr b="1" i="0" lang="en-US" sz="1600" u="none">
                <a:solidFill>
                  <a:srgbClr val="CC0000"/>
                </a:solidFill>
                <a:latin typeface="Arimo"/>
                <a:ea typeface="Arimo"/>
                <a:cs typeface="Arimo"/>
                <a:sym typeface="Arimo"/>
              </a:rPr>
              <a:t> </a:t>
            </a:r>
            <a:endParaRPr/>
          </a:p>
          <a:p>
            <a:pPr indent="-609600" lvl="0" marL="609600" rtl="0" algn="just">
              <a:lnSpc>
                <a:spcPct val="100000"/>
              </a:lnSpc>
              <a:spcBef>
                <a:spcPts val="320"/>
              </a:spcBef>
              <a:spcAft>
                <a:spcPts val="0"/>
              </a:spcAft>
              <a:buClr>
                <a:schemeClr val="dk1"/>
              </a:buClr>
              <a:buSzPts val="1600"/>
              <a:buFont typeface="Arimo"/>
              <a:buChar char="•"/>
            </a:pPr>
            <a:r>
              <a:rPr b="0" i="0" lang="en-US" sz="1600" u="none">
                <a:solidFill>
                  <a:schemeClr val="dk1"/>
                </a:solidFill>
                <a:latin typeface="Arimo"/>
                <a:ea typeface="Arimo"/>
                <a:cs typeface="Arimo"/>
                <a:sym typeface="Arimo"/>
              </a:rPr>
              <a:t>Third normal form and BCNF are not same if the following conditions are true:</a:t>
            </a:r>
            <a:endParaRPr/>
          </a:p>
          <a:p>
            <a:pPr indent="-533399" lvl="1" marL="1100137" rtl="0" algn="just">
              <a:lnSpc>
                <a:spcPct val="100000"/>
              </a:lnSpc>
              <a:spcBef>
                <a:spcPts val="280"/>
              </a:spcBef>
              <a:spcAft>
                <a:spcPts val="0"/>
              </a:spcAft>
              <a:buClr>
                <a:schemeClr val="dk1"/>
              </a:buClr>
              <a:buSzPts val="1400"/>
              <a:buFont typeface="Arimo"/>
              <a:buChar char="–"/>
            </a:pPr>
            <a:r>
              <a:rPr b="0" i="0" lang="en-US" sz="1400" u="none">
                <a:solidFill>
                  <a:schemeClr val="dk1"/>
                </a:solidFill>
                <a:latin typeface="Arimo"/>
                <a:ea typeface="Arimo"/>
                <a:cs typeface="Arimo"/>
                <a:sym typeface="Arimo"/>
              </a:rPr>
              <a:t>The table has two or more candidate keys</a:t>
            </a:r>
            <a:endParaRPr/>
          </a:p>
          <a:p>
            <a:pPr indent="-533399" lvl="1" marL="1100137" rtl="0" algn="just">
              <a:lnSpc>
                <a:spcPct val="100000"/>
              </a:lnSpc>
              <a:spcBef>
                <a:spcPts val="280"/>
              </a:spcBef>
              <a:spcAft>
                <a:spcPts val="0"/>
              </a:spcAft>
              <a:buClr>
                <a:schemeClr val="dk1"/>
              </a:buClr>
              <a:buSzPts val="1400"/>
              <a:buFont typeface="Arimo"/>
              <a:buChar char="–"/>
            </a:pPr>
            <a:r>
              <a:rPr b="0" i="0" lang="en-US" sz="1400" u="none">
                <a:solidFill>
                  <a:schemeClr val="dk1"/>
                </a:solidFill>
                <a:latin typeface="Arimo"/>
                <a:ea typeface="Arimo"/>
                <a:cs typeface="Arimo"/>
                <a:sym typeface="Arimo"/>
              </a:rPr>
              <a:t>At least two of the candidate keys are composed of more than one attribute</a:t>
            </a:r>
            <a:endParaRPr/>
          </a:p>
          <a:p>
            <a:pPr indent="-533399" lvl="1" marL="1100137" rtl="0" algn="just">
              <a:lnSpc>
                <a:spcPct val="100000"/>
              </a:lnSpc>
              <a:spcBef>
                <a:spcPts val="280"/>
              </a:spcBef>
              <a:spcAft>
                <a:spcPts val="0"/>
              </a:spcAft>
              <a:buClr>
                <a:schemeClr val="dk1"/>
              </a:buClr>
              <a:buSzPts val="1400"/>
              <a:buFont typeface="Arimo"/>
              <a:buChar char="–"/>
            </a:pPr>
            <a:r>
              <a:rPr b="0" i="0" lang="en-US" sz="1400" u="none">
                <a:solidFill>
                  <a:schemeClr val="dk1"/>
                </a:solidFill>
                <a:latin typeface="Arimo"/>
                <a:ea typeface="Arimo"/>
                <a:cs typeface="Arimo"/>
                <a:sym typeface="Arimo"/>
              </a:rPr>
              <a:t>The keys are not disjoint i.e. The composite candidate keys share some attributes</a:t>
            </a:r>
            <a:endParaRPr/>
          </a:p>
          <a:p>
            <a:pPr indent="-609600" lvl="0" marL="609600" rtl="0" algn="just">
              <a:lnSpc>
                <a:spcPct val="100000"/>
              </a:lnSpc>
              <a:spcBef>
                <a:spcPts val="320"/>
              </a:spcBef>
              <a:spcAft>
                <a:spcPts val="0"/>
              </a:spcAft>
              <a:buClr>
                <a:schemeClr val="dk1"/>
              </a:buClr>
              <a:buSzPts val="1600"/>
              <a:buFont typeface="Times New Roman"/>
              <a:buNone/>
            </a:pPr>
            <a:r>
              <a:t/>
            </a:r>
            <a:endParaRPr b="1" i="0" sz="1600" u="none">
              <a:solidFill>
                <a:srgbClr val="CC0000"/>
              </a:solidFill>
              <a:latin typeface="Arimo"/>
              <a:ea typeface="Arimo"/>
              <a:cs typeface="Arimo"/>
              <a:sym typeface="Arimo"/>
            </a:endParaRPr>
          </a:p>
          <a:p>
            <a:pPr indent="-609600" lvl="0" marL="609600" rtl="0" algn="just">
              <a:lnSpc>
                <a:spcPct val="100000"/>
              </a:lnSpc>
              <a:spcBef>
                <a:spcPts val="320"/>
              </a:spcBef>
              <a:spcAft>
                <a:spcPts val="0"/>
              </a:spcAft>
              <a:buClr>
                <a:srgbClr val="CC0000"/>
              </a:buClr>
              <a:buSzPts val="1600"/>
              <a:buFont typeface="Arimo"/>
              <a:buNone/>
            </a:pPr>
            <a:r>
              <a:rPr b="1" i="0" lang="en-US" sz="1600" u="none">
                <a:solidFill>
                  <a:srgbClr val="CC0000"/>
                </a:solidFill>
                <a:latin typeface="Arimo"/>
                <a:ea typeface="Arimo"/>
                <a:cs typeface="Arimo"/>
                <a:sym typeface="Arimo"/>
              </a:rPr>
              <a:t>Example 1 - Address (Not in BCNF)</a:t>
            </a:r>
            <a:endParaRPr/>
          </a:p>
          <a:p>
            <a:pPr indent="-609600" lvl="0" marL="609600" rtl="0" algn="just">
              <a:lnSpc>
                <a:spcPct val="100000"/>
              </a:lnSpc>
              <a:spcBef>
                <a:spcPts val="320"/>
              </a:spcBef>
              <a:spcAft>
                <a:spcPts val="0"/>
              </a:spcAft>
              <a:buClr>
                <a:schemeClr val="dk1"/>
              </a:buClr>
              <a:buSzPts val="1600"/>
              <a:buFont typeface="Arimo"/>
              <a:buNone/>
            </a:pPr>
            <a:r>
              <a:rPr b="1" i="0" lang="en-US" sz="1600" u="none">
                <a:solidFill>
                  <a:schemeClr val="dk1"/>
                </a:solidFill>
                <a:latin typeface="Arimo"/>
                <a:ea typeface="Arimo"/>
                <a:cs typeface="Arimo"/>
                <a:sym typeface="Arimo"/>
              </a:rPr>
              <a:t>Scheme </a:t>
            </a:r>
            <a:r>
              <a:rPr b="1" i="0" lang="en-US" sz="1600" u="none">
                <a:solidFill>
                  <a:schemeClr val="dk1"/>
                </a:solidFill>
                <a:latin typeface="Times New Roman"/>
                <a:ea typeface="Times New Roman"/>
                <a:cs typeface="Times New Roman"/>
                <a:sym typeface="Times New Roman"/>
              </a:rPr>
              <a:t>🡪</a:t>
            </a:r>
            <a:r>
              <a:rPr b="1" i="0" lang="en-US" sz="1600" u="none">
                <a:solidFill>
                  <a:schemeClr val="dk1"/>
                </a:solidFill>
                <a:latin typeface="Arimo"/>
                <a:ea typeface="Arimo"/>
                <a:cs typeface="Arimo"/>
                <a:sym typeface="Arimo"/>
              </a:rPr>
              <a:t> {City, Street, ZipCode }</a:t>
            </a:r>
            <a:endParaRPr/>
          </a:p>
          <a:p>
            <a:pPr indent="-533399" lvl="1" marL="1100137" rtl="0" algn="just">
              <a:lnSpc>
                <a:spcPct val="100000"/>
              </a:lnSpc>
              <a:spcBef>
                <a:spcPts val="320"/>
              </a:spcBef>
              <a:spcAft>
                <a:spcPts val="0"/>
              </a:spcAft>
              <a:buClr>
                <a:schemeClr val="dk1"/>
              </a:buClr>
              <a:buSzPts val="1600"/>
              <a:buFont typeface="Arimo"/>
              <a:buAutoNum type="arabicPeriod"/>
            </a:pPr>
            <a:r>
              <a:rPr b="1" i="0" lang="en-US" sz="1600" u="none">
                <a:solidFill>
                  <a:schemeClr val="dk1"/>
                </a:solidFill>
                <a:latin typeface="Arimo"/>
                <a:ea typeface="Arimo"/>
                <a:cs typeface="Arimo"/>
                <a:sym typeface="Arimo"/>
              </a:rPr>
              <a:t>Key1 </a:t>
            </a:r>
            <a:r>
              <a:rPr b="1" i="0" lang="en-US" sz="1600" u="none">
                <a:solidFill>
                  <a:schemeClr val="dk1"/>
                </a:solidFill>
                <a:latin typeface="Times New Roman"/>
                <a:ea typeface="Times New Roman"/>
                <a:cs typeface="Times New Roman"/>
                <a:sym typeface="Times New Roman"/>
              </a:rPr>
              <a:t>🡪</a:t>
            </a:r>
            <a:r>
              <a:rPr b="1" i="0" lang="en-US" sz="1600" u="none">
                <a:solidFill>
                  <a:schemeClr val="dk1"/>
                </a:solidFill>
                <a:latin typeface="Arimo"/>
                <a:ea typeface="Arimo"/>
                <a:cs typeface="Arimo"/>
                <a:sym typeface="Arimo"/>
              </a:rPr>
              <a:t> {City, Street }</a:t>
            </a:r>
            <a:endParaRPr/>
          </a:p>
          <a:p>
            <a:pPr indent="-533399" lvl="1" marL="1100137" rtl="0" algn="just">
              <a:lnSpc>
                <a:spcPct val="100000"/>
              </a:lnSpc>
              <a:spcBef>
                <a:spcPts val="320"/>
              </a:spcBef>
              <a:spcAft>
                <a:spcPts val="0"/>
              </a:spcAft>
              <a:buClr>
                <a:schemeClr val="dk1"/>
              </a:buClr>
              <a:buSzPts val="1600"/>
              <a:buFont typeface="Arimo"/>
              <a:buAutoNum type="arabicPeriod"/>
            </a:pPr>
            <a:r>
              <a:rPr b="1" i="0" lang="en-US" sz="1600" u="none">
                <a:solidFill>
                  <a:schemeClr val="dk1"/>
                </a:solidFill>
                <a:latin typeface="Arimo"/>
                <a:ea typeface="Arimo"/>
                <a:cs typeface="Arimo"/>
                <a:sym typeface="Arimo"/>
              </a:rPr>
              <a:t>Key2 </a:t>
            </a:r>
            <a:r>
              <a:rPr b="1" i="0" lang="en-US" sz="1600" u="none">
                <a:solidFill>
                  <a:schemeClr val="dk1"/>
                </a:solidFill>
                <a:latin typeface="Times New Roman"/>
                <a:ea typeface="Times New Roman"/>
                <a:cs typeface="Times New Roman"/>
                <a:sym typeface="Times New Roman"/>
              </a:rPr>
              <a:t>🡪</a:t>
            </a:r>
            <a:r>
              <a:rPr b="1" i="0" lang="en-US" sz="1600" u="none">
                <a:solidFill>
                  <a:schemeClr val="dk1"/>
                </a:solidFill>
                <a:latin typeface="Arimo"/>
                <a:ea typeface="Arimo"/>
                <a:cs typeface="Arimo"/>
                <a:sym typeface="Arimo"/>
              </a:rPr>
              <a:t> {ZipCode, Street}</a:t>
            </a:r>
            <a:endParaRPr/>
          </a:p>
          <a:p>
            <a:pPr indent="-533399" lvl="1" marL="1100137" rtl="0" algn="just">
              <a:lnSpc>
                <a:spcPct val="100000"/>
              </a:lnSpc>
              <a:spcBef>
                <a:spcPts val="320"/>
              </a:spcBef>
              <a:spcAft>
                <a:spcPts val="0"/>
              </a:spcAft>
              <a:buClr>
                <a:schemeClr val="dk1"/>
              </a:buClr>
              <a:buSzPts val="1600"/>
              <a:buFont typeface="Arimo"/>
              <a:buAutoNum type="arabicPeriod"/>
            </a:pPr>
            <a:r>
              <a:rPr b="1" i="0" lang="en-US" sz="1600" u="none">
                <a:solidFill>
                  <a:schemeClr val="dk1"/>
                </a:solidFill>
                <a:latin typeface="Arimo"/>
                <a:ea typeface="Arimo"/>
                <a:cs typeface="Arimo"/>
                <a:sym typeface="Arimo"/>
              </a:rPr>
              <a:t>No non-key attribute hence 3NF</a:t>
            </a:r>
            <a:endParaRPr b="1" i="0" sz="1600" u="none">
              <a:solidFill>
                <a:schemeClr val="dk1"/>
              </a:solidFill>
              <a:latin typeface="Arimo"/>
              <a:ea typeface="Arimo"/>
              <a:cs typeface="Arimo"/>
              <a:sym typeface="Arimo"/>
            </a:endParaRPr>
          </a:p>
          <a:p>
            <a:pPr indent="-533399" lvl="1" marL="1100137" rtl="0" algn="just">
              <a:lnSpc>
                <a:spcPct val="100000"/>
              </a:lnSpc>
              <a:spcBef>
                <a:spcPts val="320"/>
              </a:spcBef>
              <a:spcAft>
                <a:spcPts val="0"/>
              </a:spcAft>
              <a:buClr>
                <a:schemeClr val="dk1"/>
              </a:buClr>
              <a:buSzPts val="1600"/>
              <a:buFont typeface="Arimo"/>
              <a:buAutoNum type="arabicPeriod"/>
            </a:pPr>
            <a:r>
              <a:rPr b="1" i="0" lang="en-US" sz="1600" u="none">
                <a:solidFill>
                  <a:schemeClr val="dk1"/>
                </a:solidFill>
                <a:latin typeface="Arimo"/>
                <a:ea typeface="Arimo"/>
                <a:cs typeface="Arimo"/>
                <a:sym typeface="Arimo"/>
              </a:rPr>
              <a:t>{City, Street} 🡪 {ZipCode}</a:t>
            </a:r>
            <a:endParaRPr/>
          </a:p>
          <a:p>
            <a:pPr indent="-533399" lvl="1" marL="1100137" rtl="0" algn="just">
              <a:lnSpc>
                <a:spcPct val="100000"/>
              </a:lnSpc>
              <a:spcBef>
                <a:spcPts val="320"/>
              </a:spcBef>
              <a:spcAft>
                <a:spcPts val="0"/>
              </a:spcAft>
              <a:buClr>
                <a:schemeClr val="dk1"/>
              </a:buClr>
              <a:buSzPts val="1600"/>
              <a:buFont typeface="Arimo"/>
              <a:buAutoNum type="arabicPeriod"/>
            </a:pPr>
            <a:r>
              <a:rPr b="1" i="0" lang="en-US" sz="1600" u="none">
                <a:solidFill>
                  <a:schemeClr val="dk1"/>
                </a:solidFill>
                <a:latin typeface="Arimo"/>
                <a:ea typeface="Arimo"/>
                <a:cs typeface="Arimo"/>
                <a:sym typeface="Arimo"/>
              </a:rPr>
              <a:t>{ZipCode} 🡪 {City}</a:t>
            </a:r>
            <a:endParaRPr/>
          </a:p>
          <a:p>
            <a:pPr indent="-533399" lvl="1" marL="1100137" rtl="0" algn="just">
              <a:lnSpc>
                <a:spcPct val="100000"/>
              </a:lnSpc>
              <a:spcBef>
                <a:spcPts val="320"/>
              </a:spcBef>
              <a:spcAft>
                <a:spcPts val="0"/>
              </a:spcAft>
              <a:buClr>
                <a:schemeClr val="dk1"/>
              </a:buClr>
              <a:buSzPts val="1600"/>
              <a:buFont typeface="Arimo"/>
              <a:buAutoNum type="arabicPeriod"/>
            </a:pPr>
            <a:r>
              <a:rPr b="1" i="0" lang="en-US" sz="1600" u="none">
                <a:solidFill>
                  <a:schemeClr val="dk1"/>
                </a:solidFill>
                <a:latin typeface="Arimo"/>
                <a:ea typeface="Arimo"/>
                <a:cs typeface="Arimo"/>
                <a:sym typeface="Arimo"/>
              </a:rPr>
              <a:t>Dependency between attributes belonging to a key</a:t>
            </a:r>
            <a:endParaRPr/>
          </a:p>
        </p:txBody>
      </p:sp>
      <p:sp>
        <p:nvSpPr>
          <p:cNvPr id="809" name="Google Shape;809;p27"/>
          <p:cNvSpPr txBox="1"/>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CC0000"/>
              </a:buClr>
              <a:buSzPts val="3600"/>
              <a:buFont typeface="Arial"/>
              <a:buNone/>
            </a:pPr>
            <a:r>
              <a:rPr b="1" i="0" lang="en-US" sz="3600" u="none">
                <a:solidFill>
                  <a:srgbClr val="CC0000"/>
                </a:solidFill>
                <a:latin typeface="Arial"/>
                <a:ea typeface="Arial"/>
                <a:cs typeface="Arial"/>
                <a:sym typeface="Arial"/>
              </a:rPr>
              <a:t>Boyce-Codd Normal Form  (BCNF)</a:t>
            </a:r>
            <a:r>
              <a:rPr b="1" i="0" lang="en-US" sz="4400" u="none">
                <a:solidFill>
                  <a:srgbClr val="CC0000"/>
                </a:solidFill>
                <a:latin typeface="Arial"/>
                <a:ea typeface="Arial"/>
                <a:cs typeface="Arial"/>
                <a:sym typeface="Arial"/>
              </a:rPr>
              <a:t> </a:t>
            </a:r>
            <a:endParaRPr/>
          </a:p>
        </p:txBody>
      </p:sp>
    </p:spTree>
  </p:cSld>
  <p:clrMapOvr>
    <a:masterClrMapping/>
  </p:clrMapOvr>
  <p:transition spd="slow">
    <p:fade thruBlk="1"/>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sp>
        <p:nvSpPr>
          <p:cNvPr id="815" name="Google Shape;815;p28"/>
          <p:cNvSpPr txBox="1"/>
          <p:nvPr>
            <p:ph idx="1" type="body"/>
          </p:nvPr>
        </p:nvSpPr>
        <p:spPr>
          <a:xfrm>
            <a:off x="304800" y="1143000"/>
            <a:ext cx="8610600" cy="5029200"/>
          </a:xfrm>
          <a:prstGeom prst="rect">
            <a:avLst/>
          </a:prstGeom>
          <a:noFill/>
          <a:ln>
            <a:noFill/>
          </a:ln>
        </p:spPr>
        <p:txBody>
          <a:bodyPr anchorCtr="0" anchor="t" bIns="45700" lIns="91425" spcFirstLastPara="1" rIns="91425" wrap="square" tIns="45700">
            <a:noAutofit/>
          </a:bodyPr>
          <a:lstStyle/>
          <a:p>
            <a:pPr indent="-609600" lvl="0" marL="609600" rtl="0" algn="just">
              <a:lnSpc>
                <a:spcPct val="100000"/>
              </a:lnSpc>
              <a:spcBef>
                <a:spcPts val="0"/>
              </a:spcBef>
              <a:spcAft>
                <a:spcPts val="0"/>
              </a:spcAft>
              <a:buClr>
                <a:srgbClr val="CC0000"/>
              </a:buClr>
              <a:buSzPts val="2000"/>
              <a:buFont typeface="Arimo"/>
              <a:buNone/>
            </a:pPr>
            <a:r>
              <a:rPr b="1" i="0" lang="en-US" sz="2000" u="none">
                <a:solidFill>
                  <a:srgbClr val="CC0000"/>
                </a:solidFill>
                <a:latin typeface="Arimo"/>
                <a:ea typeface="Arimo"/>
                <a:cs typeface="Arimo"/>
                <a:sym typeface="Arimo"/>
              </a:rPr>
              <a:t>Example 2 - Movie (Not in BCNF)</a:t>
            </a:r>
            <a:endParaRPr/>
          </a:p>
          <a:p>
            <a:pPr indent="-609600" lvl="0" marL="609600" rtl="0" algn="just">
              <a:lnSpc>
                <a:spcPct val="100000"/>
              </a:lnSpc>
              <a:spcBef>
                <a:spcPts val="360"/>
              </a:spcBef>
              <a:spcAft>
                <a:spcPts val="0"/>
              </a:spcAft>
              <a:buClr>
                <a:schemeClr val="dk1"/>
              </a:buClr>
              <a:buSzPts val="1800"/>
              <a:buFont typeface="Arimo"/>
              <a:buNone/>
            </a:pPr>
            <a:r>
              <a:rPr b="1" i="0" lang="en-US" sz="1800" u="none">
                <a:solidFill>
                  <a:schemeClr val="dk1"/>
                </a:solidFill>
                <a:latin typeface="Arimo"/>
                <a:ea typeface="Arimo"/>
                <a:cs typeface="Arimo"/>
                <a:sym typeface="Arimo"/>
              </a:rPr>
              <a:t>Scheme </a:t>
            </a:r>
            <a:r>
              <a:rPr b="1" i="0" lang="en-US" sz="1800" u="none">
                <a:solidFill>
                  <a:schemeClr val="dk1"/>
                </a:solidFill>
                <a:latin typeface="Times New Roman"/>
                <a:ea typeface="Times New Roman"/>
                <a:cs typeface="Times New Roman"/>
                <a:sym typeface="Times New Roman"/>
              </a:rPr>
              <a:t>🡪</a:t>
            </a:r>
            <a:r>
              <a:rPr b="1" i="0" lang="en-US" sz="1800" u="none">
                <a:solidFill>
                  <a:schemeClr val="dk1"/>
                </a:solidFill>
                <a:latin typeface="Arimo"/>
                <a:ea typeface="Arimo"/>
                <a:cs typeface="Arimo"/>
                <a:sym typeface="Arimo"/>
              </a:rPr>
              <a:t> {MovieTitle, MovieID, PersonName, Role, Payment }	</a:t>
            </a:r>
            <a:endParaRPr/>
          </a:p>
          <a:p>
            <a:pPr indent="-533399" lvl="1" marL="1100137" rtl="0" algn="just">
              <a:lnSpc>
                <a:spcPct val="100000"/>
              </a:lnSpc>
              <a:spcBef>
                <a:spcPts val="320"/>
              </a:spcBef>
              <a:spcAft>
                <a:spcPts val="0"/>
              </a:spcAft>
              <a:buClr>
                <a:schemeClr val="dk1"/>
              </a:buClr>
              <a:buSzPts val="1600"/>
              <a:buFont typeface="Arimo"/>
              <a:buAutoNum type="arabicPeriod"/>
            </a:pPr>
            <a:r>
              <a:rPr b="1" i="0" lang="en-US" sz="1600" u="none">
                <a:solidFill>
                  <a:schemeClr val="dk1"/>
                </a:solidFill>
                <a:latin typeface="Arimo"/>
                <a:ea typeface="Arimo"/>
                <a:cs typeface="Arimo"/>
                <a:sym typeface="Arimo"/>
              </a:rPr>
              <a:t>Key1 </a:t>
            </a:r>
            <a:r>
              <a:rPr b="1" i="0" lang="en-US" sz="1600" u="none">
                <a:solidFill>
                  <a:schemeClr val="dk1"/>
                </a:solidFill>
                <a:latin typeface="Times New Roman"/>
                <a:ea typeface="Times New Roman"/>
                <a:cs typeface="Times New Roman"/>
                <a:sym typeface="Times New Roman"/>
              </a:rPr>
              <a:t>🡪</a:t>
            </a:r>
            <a:r>
              <a:rPr b="1" i="0" lang="en-US" sz="1600" u="none">
                <a:solidFill>
                  <a:schemeClr val="dk1"/>
                </a:solidFill>
                <a:latin typeface="Arimo"/>
                <a:ea typeface="Arimo"/>
                <a:cs typeface="Arimo"/>
                <a:sym typeface="Arimo"/>
              </a:rPr>
              <a:t> {MovieTitle, PersonName}</a:t>
            </a:r>
            <a:endParaRPr/>
          </a:p>
          <a:p>
            <a:pPr indent="-533399" lvl="1" marL="1100137" rtl="0" algn="just">
              <a:lnSpc>
                <a:spcPct val="100000"/>
              </a:lnSpc>
              <a:spcBef>
                <a:spcPts val="320"/>
              </a:spcBef>
              <a:spcAft>
                <a:spcPts val="0"/>
              </a:spcAft>
              <a:buClr>
                <a:schemeClr val="dk1"/>
              </a:buClr>
              <a:buSzPts val="1600"/>
              <a:buFont typeface="Arimo"/>
              <a:buAutoNum type="arabicPeriod"/>
            </a:pPr>
            <a:r>
              <a:rPr b="1" i="0" lang="en-US" sz="1600" u="none">
                <a:solidFill>
                  <a:schemeClr val="dk1"/>
                </a:solidFill>
                <a:latin typeface="Arimo"/>
                <a:ea typeface="Arimo"/>
                <a:cs typeface="Arimo"/>
                <a:sym typeface="Arimo"/>
              </a:rPr>
              <a:t>Key2 </a:t>
            </a:r>
            <a:r>
              <a:rPr b="1" i="0" lang="en-US" sz="1600" u="none">
                <a:solidFill>
                  <a:schemeClr val="dk1"/>
                </a:solidFill>
                <a:latin typeface="Times New Roman"/>
                <a:ea typeface="Times New Roman"/>
                <a:cs typeface="Times New Roman"/>
                <a:sym typeface="Times New Roman"/>
              </a:rPr>
              <a:t>🡪</a:t>
            </a:r>
            <a:r>
              <a:rPr b="1" i="0" lang="en-US" sz="1600" u="none">
                <a:solidFill>
                  <a:schemeClr val="dk1"/>
                </a:solidFill>
                <a:latin typeface="Arimo"/>
                <a:ea typeface="Arimo"/>
                <a:cs typeface="Arimo"/>
                <a:sym typeface="Arimo"/>
              </a:rPr>
              <a:t> {MovieID, PersonName}</a:t>
            </a:r>
            <a:endParaRPr/>
          </a:p>
          <a:p>
            <a:pPr indent="-533399" lvl="1" marL="1100137" rtl="0" algn="just">
              <a:lnSpc>
                <a:spcPct val="100000"/>
              </a:lnSpc>
              <a:spcBef>
                <a:spcPts val="320"/>
              </a:spcBef>
              <a:spcAft>
                <a:spcPts val="0"/>
              </a:spcAft>
              <a:buClr>
                <a:schemeClr val="dk1"/>
              </a:buClr>
              <a:buSzPts val="1600"/>
              <a:buFont typeface="Arimo"/>
              <a:buAutoNum type="arabicPeriod"/>
            </a:pPr>
            <a:r>
              <a:rPr b="1" i="0" lang="en-US" sz="1600" u="none">
                <a:solidFill>
                  <a:schemeClr val="dk1"/>
                </a:solidFill>
                <a:latin typeface="Arimo"/>
                <a:ea typeface="Arimo"/>
                <a:cs typeface="Arimo"/>
                <a:sym typeface="Arimo"/>
              </a:rPr>
              <a:t>Both role and payment functionally depend on both candidate keys thus 3NF</a:t>
            </a:r>
            <a:endParaRPr/>
          </a:p>
          <a:p>
            <a:pPr indent="-533399" lvl="1" marL="1100137" rtl="0" algn="just">
              <a:lnSpc>
                <a:spcPct val="100000"/>
              </a:lnSpc>
              <a:spcBef>
                <a:spcPts val="320"/>
              </a:spcBef>
              <a:spcAft>
                <a:spcPts val="0"/>
              </a:spcAft>
              <a:buClr>
                <a:schemeClr val="dk1"/>
              </a:buClr>
              <a:buSzPts val="1600"/>
              <a:buFont typeface="Arimo"/>
              <a:buAutoNum type="arabicPeriod"/>
            </a:pPr>
            <a:r>
              <a:rPr b="1" i="0" lang="en-US" sz="1600" u="none">
                <a:solidFill>
                  <a:schemeClr val="dk1"/>
                </a:solidFill>
                <a:latin typeface="Arimo"/>
                <a:ea typeface="Arimo"/>
                <a:cs typeface="Arimo"/>
                <a:sym typeface="Arimo"/>
              </a:rPr>
              <a:t>{MovieID} 🡪 {MovieTitle}</a:t>
            </a:r>
            <a:endParaRPr/>
          </a:p>
          <a:p>
            <a:pPr indent="-533399" lvl="1" marL="1100137" rtl="0" algn="just">
              <a:lnSpc>
                <a:spcPct val="100000"/>
              </a:lnSpc>
              <a:spcBef>
                <a:spcPts val="320"/>
              </a:spcBef>
              <a:spcAft>
                <a:spcPts val="0"/>
              </a:spcAft>
              <a:buClr>
                <a:schemeClr val="dk1"/>
              </a:buClr>
              <a:buSzPts val="1600"/>
              <a:buFont typeface="Arimo"/>
              <a:buAutoNum type="arabicPeriod"/>
            </a:pPr>
            <a:r>
              <a:rPr b="1" i="0" lang="en-US" sz="1600" u="none">
                <a:solidFill>
                  <a:schemeClr val="dk1"/>
                </a:solidFill>
                <a:latin typeface="Arimo"/>
                <a:ea typeface="Arimo"/>
                <a:cs typeface="Arimo"/>
                <a:sym typeface="Arimo"/>
              </a:rPr>
              <a:t>Dependency between MovieID &amp; MovieTitle Violates BCNF</a:t>
            </a:r>
            <a:endParaRPr b="1" i="0" sz="1600" u="none">
              <a:solidFill>
                <a:schemeClr val="dk1"/>
              </a:solidFill>
              <a:latin typeface="Arimo"/>
              <a:ea typeface="Arimo"/>
              <a:cs typeface="Arimo"/>
              <a:sym typeface="Arimo"/>
            </a:endParaRPr>
          </a:p>
          <a:p>
            <a:pPr indent="-431799" lvl="1" marL="1100137" rtl="0" algn="just">
              <a:lnSpc>
                <a:spcPct val="100000"/>
              </a:lnSpc>
              <a:spcBef>
                <a:spcPts val="320"/>
              </a:spcBef>
              <a:spcAft>
                <a:spcPts val="0"/>
              </a:spcAft>
              <a:buClr>
                <a:schemeClr val="dk1"/>
              </a:buClr>
              <a:buSzPts val="1600"/>
              <a:buFont typeface="Times New Roman"/>
              <a:buNone/>
            </a:pPr>
            <a:r>
              <a:t/>
            </a:r>
            <a:endParaRPr b="1" i="0" sz="1600" u="none">
              <a:solidFill>
                <a:schemeClr val="dk1"/>
              </a:solidFill>
              <a:latin typeface="Arimo"/>
              <a:ea typeface="Arimo"/>
              <a:cs typeface="Arimo"/>
              <a:sym typeface="Arimo"/>
            </a:endParaRPr>
          </a:p>
          <a:p>
            <a:pPr indent="-609600" lvl="0" marL="609600" rtl="0" algn="just">
              <a:lnSpc>
                <a:spcPct val="100000"/>
              </a:lnSpc>
              <a:spcBef>
                <a:spcPts val="400"/>
              </a:spcBef>
              <a:spcAft>
                <a:spcPts val="0"/>
              </a:spcAft>
              <a:buClr>
                <a:srgbClr val="CC0000"/>
              </a:buClr>
              <a:buSzPts val="2000"/>
              <a:buFont typeface="Arimo"/>
              <a:buNone/>
            </a:pPr>
            <a:r>
              <a:rPr b="1" i="0" lang="en-US" sz="2000" u="none">
                <a:solidFill>
                  <a:srgbClr val="CC0000"/>
                </a:solidFill>
                <a:latin typeface="Arimo"/>
                <a:ea typeface="Arimo"/>
                <a:cs typeface="Arimo"/>
                <a:sym typeface="Arimo"/>
              </a:rPr>
              <a:t>Example 3 - Consulting (Not in BCNF)</a:t>
            </a:r>
            <a:endParaRPr/>
          </a:p>
          <a:p>
            <a:pPr indent="-609600" lvl="0" marL="609600" rtl="0" algn="just">
              <a:lnSpc>
                <a:spcPct val="100000"/>
              </a:lnSpc>
              <a:spcBef>
                <a:spcPts val="360"/>
              </a:spcBef>
              <a:spcAft>
                <a:spcPts val="0"/>
              </a:spcAft>
              <a:buClr>
                <a:schemeClr val="dk1"/>
              </a:buClr>
              <a:buSzPts val="1800"/>
              <a:buFont typeface="Arimo"/>
              <a:buNone/>
            </a:pPr>
            <a:r>
              <a:rPr b="1" i="0" lang="en-US" sz="1800" u="none">
                <a:solidFill>
                  <a:schemeClr val="dk1"/>
                </a:solidFill>
                <a:latin typeface="Arimo"/>
                <a:ea typeface="Arimo"/>
                <a:cs typeface="Arimo"/>
                <a:sym typeface="Arimo"/>
              </a:rPr>
              <a:t>Scheme </a:t>
            </a:r>
            <a:r>
              <a:rPr b="1" i="0" lang="en-US" sz="1800" u="none">
                <a:solidFill>
                  <a:schemeClr val="dk1"/>
                </a:solidFill>
                <a:latin typeface="Times New Roman"/>
                <a:ea typeface="Times New Roman"/>
                <a:cs typeface="Times New Roman"/>
                <a:sym typeface="Times New Roman"/>
              </a:rPr>
              <a:t>🡪</a:t>
            </a:r>
            <a:r>
              <a:rPr b="1" i="0" lang="en-US" sz="1800" u="none">
                <a:solidFill>
                  <a:schemeClr val="dk1"/>
                </a:solidFill>
                <a:latin typeface="Arimo"/>
                <a:ea typeface="Arimo"/>
                <a:cs typeface="Arimo"/>
                <a:sym typeface="Arimo"/>
              </a:rPr>
              <a:t> {Client, Problem, Consultant}</a:t>
            </a:r>
            <a:endParaRPr/>
          </a:p>
          <a:p>
            <a:pPr indent="-533399" lvl="1" marL="1100137" rtl="0" algn="just">
              <a:lnSpc>
                <a:spcPct val="100000"/>
              </a:lnSpc>
              <a:spcBef>
                <a:spcPts val="320"/>
              </a:spcBef>
              <a:spcAft>
                <a:spcPts val="0"/>
              </a:spcAft>
              <a:buClr>
                <a:schemeClr val="dk1"/>
              </a:buClr>
              <a:buSzPts val="1600"/>
              <a:buFont typeface="Arimo"/>
              <a:buAutoNum type="arabicPeriod"/>
            </a:pPr>
            <a:r>
              <a:rPr b="1" i="0" lang="en-US" sz="1600" u="none">
                <a:solidFill>
                  <a:schemeClr val="dk1"/>
                </a:solidFill>
                <a:latin typeface="Arimo"/>
                <a:ea typeface="Arimo"/>
                <a:cs typeface="Arimo"/>
                <a:sym typeface="Arimo"/>
              </a:rPr>
              <a:t>Key1 </a:t>
            </a:r>
            <a:r>
              <a:rPr b="1" i="0" lang="en-US" sz="1600" u="none">
                <a:solidFill>
                  <a:schemeClr val="dk1"/>
                </a:solidFill>
                <a:latin typeface="Times New Roman"/>
                <a:ea typeface="Times New Roman"/>
                <a:cs typeface="Times New Roman"/>
                <a:sym typeface="Times New Roman"/>
              </a:rPr>
              <a:t>🡪</a:t>
            </a:r>
            <a:r>
              <a:rPr b="1" i="0" lang="en-US" sz="1600" u="none">
                <a:solidFill>
                  <a:schemeClr val="dk1"/>
                </a:solidFill>
                <a:latin typeface="Arimo"/>
                <a:ea typeface="Arimo"/>
                <a:cs typeface="Arimo"/>
                <a:sym typeface="Arimo"/>
              </a:rPr>
              <a:t> {Client, Problem}</a:t>
            </a:r>
            <a:endParaRPr/>
          </a:p>
          <a:p>
            <a:pPr indent="-533399" lvl="1" marL="1100137" rtl="0" algn="just">
              <a:lnSpc>
                <a:spcPct val="100000"/>
              </a:lnSpc>
              <a:spcBef>
                <a:spcPts val="320"/>
              </a:spcBef>
              <a:spcAft>
                <a:spcPts val="0"/>
              </a:spcAft>
              <a:buClr>
                <a:schemeClr val="dk1"/>
              </a:buClr>
              <a:buSzPts val="1600"/>
              <a:buFont typeface="Arimo"/>
              <a:buAutoNum type="arabicPeriod"/>
            </a:pPr>
            <a:r>
              <a:rPr b="1" i="0" lang="en-US" sz="1600" u="none">
                <a:solidFill>
                  <a:schemeClr val="dk1"/>
                </a:solidFill>
                <a:latin typeface="Arimo"/>
                <a:ea typeface="Arimo"/>
                <a:cs typeface="Arimo"/>
                <a:sym typeface="Arimo"/>
              </a:rPr>
              <a:t>Key2 🡪 {Client, Consultant} </a:t>
            </a:r>
            <a:endParaRPr/>
          </a:p>
          <a:p>
            <a:pPr indent="-533399" lvl="1" marL="1100137" rtl="0" algn="just">
              <a:lnSpc>
                <a:spcPct val="100000"/>
              </a:lnSpc>
              <a:spcBef>
                <a:spcPts val="320"/>
              </a:spcBef>
              <a:spcAft>
                <a:spcPts val="0"/>
              </a:spcAft>
              <a:buClr>
                <a:schemeClr val="dk1"/>
              </a:buClr>
              <a:buSzPts val="1600"/>
              <a:buFont typeface="Arimo"/>
              <a:buAutoNum type="arabicPeriod"/>
            </a:pPr>
            <a:r>
              <a:rPr b="1" i="0" lang="en-US" sz="1600" u="none">
                <a:solidFill>
                  <a:schemeClr val="dk1"/>
                </a:solidFill>
                <a:latin typeface="Arimo"/>
                <a:ea typeface="Arimo"/>
                <a:cs typeface="Arimo"/>
                <a:sym typeface="Arimo"/>
              </a:rPr>
              <a:t>No non-key attribute hence 3NF</a:t>
            </a:r>
            <a:endParaRPr/>
          </a:p>
          <a:p>
            <a:pPr indent="-533399" lvl="1" marL="1100137" rtl="0" algn="just">
              <a:lnSpc>
                <a:spcPct val="100000"/>
              </a:lnSpc>
              <a:spcBef>
                <a:spcPts val="320"/>
              </a:spcBef>
              <a:spcAft>
                <a:spcPts val="0"/>
              </a:spcAft>
              <a:buClr>
                <a:schemeClr val="dk1"/>
              </a:buClr>
              <a:buSzPts val="1600"/>
              <a:buFont typeface="Arimo"/>
              <a:buAutoNum type="arabicPeriod"/>
            </a:pPr>
            <a:r>
              <a:rPr b="1" i="0" lang="en-US" sz="1600" u="none">
                <a:solidFill>
                  <a:schemeClr val="dk1"/>
                </a:solidFill>
                <a:latin typeface="Arimo"/>
                <a:ea typeface="Arimo"/>
                <a:cs typeface="Arimo"/>
                <a:sym typeface="Arimo"/>
              </a:rPr>
              <a:t>{Client, Problem} 🡪 {Consultant}</a:t>
            </a:r>
            <a:endParaRPr/>
          </a:p>
          <a:p>
            <a:pPr indent="-533399" lvl="1" marL="1100137" rtl="0" algn="just">
              <a:lnSpc>
                <a:spcPct val="100000"/>
              </a:lnSpc>
              <a:spcBef>
                <a:spcPts val="320"/>
              </a:spcBef>
              <a:spcAft>
                <a:spcPts val="0"/>
              </a:spcAft>
              <a:buClr>
                <a:schemeClr val="dk1"/>
              </a:buClr>
              <a:buSzPts val="1600"/>
              <a:buFont typeface="Arimo"/>
              <a:buAutoNum type="arabicPeriod"/>
            </a:pPr>
            <a:r>
              <a:rPr b="1" i="0" lang="en-US" sz="1600" u="none">
                <a:solidFill>
                  <a:schemeClr val="dk1"/>
                </a:solidFill>
                <a:latin typeface="Arimo"/>
                <a:ea typeface="Arimo"/>
                <a:cs typeface="Arimo"/>
                <a:sym typeface="Arimo"/>
              </a:rPr>
              <a:t>{Client, Consultant} 🡪 {Problem}</a:t>
            </a:r>
            <a:endParaRPr/>
          </a:p>
          <a:p>
            <a:pPr indent="-533399" lvl="1" marL="1100137" rtl="0" algn="just">
              <a:lnSpc>
                <a:spcPct val="100000"/>
              </a:lnSpc>
              <a:spcBef>
                <a:spcPts val="320"/>
              </a:spcBef>
              <a:spcAft>
                <a:spcPts val="0"/>
              </a:spcAft>
              <a:buClr>
                <a:schemeClr val="dk1"/>
              </a:buClr>
              <a:buSzPts val="1600"/>
              <a:buFont typeface="Arimo"/>
              <a:buAutoNum type="arabicPeriod"/>
            </a:pPr>
            <a:r>
              <a:rPr b="1" i="0" lang="en-US" sz="1600" u="none">
                <a:solidFill>
                  <a:schemeClr val="dk1"/>
                </a:solidFill>
                <a:latin typeface="Arimo"/>
                <a:ea typeface="Arimo"/>
                <a:cs typeface="Arimo"/>
                <a:sym typeface="Arimo"/>
              </a:rPr>
              <a:t>Dependency between attributess belonging to keys violates BCNF </a:t>
            </a:r>
            <a:endParaRPr/>
          </a:p>
        </p:txBody>
      </p:sp>
      <p:sp>
        <p:nvSpPr>
          <p:cNvPr id="816" name="Google Shape;816;p28"/>
          <p:cNvSpPr txBox="1"/>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CC0000"/>
              </a:buClr>
              <a:buSzPts val="3600"/>
              <a:buFont typeface="Arial"/>
              <a:buNone/>
            </a:pPr>
            <a:r>
              <a:rPr b="1" i="0" lang="en-US" sz="3600" u="none">
                <a:solidFill>
                  <a:srgbClr val="CC0000"/>
                </a:solidFill>
                <a:latin typeface="Arial"/>
                <a:ea typeface="Arial"/>
                <a:cs typeface="Arial"/>
                <a:sym typeface="Arial"/>
              </a:rPr>
              <a:t>Boyce Codd Normal Form  (BCNF)</a:t>
            </a:r>
            <a:endParaRPr/>
          </a:p>
        </p:txBody>
      </p:sp>
    </p:spTree>
  </p:cSld>
  <p:clrMapOvr>
    <a:masterClrMapping/>
  </p:clrMapOvr>
  <p:transition spd="slow">
    <p:fade thruBlk="1"/>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29"/>
          <p:cNvSpPr txBox="1"/>
          <p:nvPr>
            <p:ph idx="1" type="body"/>
          </p:nvPr>
        </p:nvSpPr>
        <p:spPr>
          <a:xfrm>
            <a:off x="304800" y="1143000"/>
            <a:ext cx="8001000" cy="5181600"/>
          </a:xfrm>
          <a:prstGeom prst="rect">
            <a:avLst/>
          </a:prstGeom>
          <a:noFill/>
          <a:ln>
            <a:noFill/>
          </a:ln>
        </p:spPr>
        <p:txBody>
          <a:bodyPr anchorCtr="0" anchor="t" bIns="45700" lIns="91425" spcFirstLastPara="1" rIns="91425" wrap="square" tIns="45700">
            <a:noAutofit/>
          </a:bodyPr>
          <a:lstStyle/>
          <a:p>
            <a:pPr indent="-609600" lvl="0" marL="609600" rtl="0" algn="just">
              <a:lnSpc>
                <a:spcPct val="90000"/>
              </a:lnSpc>
              <a:spcBef>
                <a:spcPts val="0"/>
              </a:spcBef>
              <a:spcAft>
                <a:spcPts val="0"/>
              </a:spcAft>
              <a:buClr>
                <a:schemeClr val="dk1"/>
              </a:buClr>
              <a:buSzPts val="2400"/>
              <a:buFont typeface="Arimo"/>
              <a:buAutoNum type="arabicPeriod"/>
            </a:pPr>
            <a:r>
              <a:rPr b="0" i="0" lang="en-US" sz="2400" u="none">
                <a:solidFill>
                  <a:schemeClr val="dk1"/>
                </a:solidFill>
                <a:latin typeface="Arimo"/>
                <a:ea typeface="Arimo"/>
                <a:cs typeface="Arimo"/>
                <a:sym typeface="Arimo"/>
              </a:rPr>
              <a:t>Place the two candidate primary keys in separate entities</a:t>
            </a:r>
            <a:endParaRPr/>
          </a:p>
          <a:p>
            <a:pPr indent="-609600" lvl="0" marL="609600" rtl="0" algn="just">
              <a:lnSpc>
                <a:spcPct val="90000"/>
              </a:lnSpc>
              <a:spcBef>
                <a:spcPts val="480"/>
              </a:spcBef>
              <a:spcAft>
                <a:spcPts val="0"/>
              </a:spcAft>
              <a:buClr>
                <a:schemeClr val="dk1"/>
              </a:buClr>
              <a:buSzPts val="2400"/>
              <a:buFont typeface="Arimo"/>
              <a:buAutoNum type="arabicPeriod"/>
            </a:pPr>
            <a:r>
              <a:rPr b="0" i="0" lang="en-US" sz="2400" u="none">
                <a:solidFill>
                  <a:schemeClr val="dk1"/>
                </a:solidFill>
                <a:latin typeface="Arimo"/>
                <a:ea typeface="Arimo"/>
                <a:cs typeface="Arimo"/>
                <a:sym typeface="Arimo"/>
              </a:rPr>
              <a:t>Place each of the remaining data items in one of the resulting entities according to its dependency on the primary key. </a:t>
            </a:r>
            <a:endParaRPr/>
          </a:p>
          <a:p>
            <a:pPr indent="-609600" lvl="0" marL="609600" rtl="0" algn="l">
              <a:lnSpc>
                <a:spcPct val="90000"/>
              </a:lnSpc>
              <a:spcBef>
                <a:spcPts val="1200"/>
              </a:spcBef>
              <a:spcAft>
                <a:spcPts val="0"/>
              </a:spcAft>
              <a:buClr>
                <a:srgbClr val="CC0000"/>
              </a:buClr>
              <a:buSzPts val="2400"/>
              <a:buFont typeface="Arimo"/>
              <a:buNone/>
            </a:pPr>
            <a:r>
              <a:rPr b="1" i="0" lang="en-US" sz="2400" u="none">
                <a:solidFill>
                  <a:srgbClr val="CC0000"/>
                </a:solidFill>
                <a:latin typeface="Arimo"/>
                <a:ea typeface="Arimo"/>
                <a:cs typeface="Arimo"/>
                <a:sym typeface="Arimo"/>
              </a:rPr>
              <a:t>Example 1 (Convert to BCNF) </a:t>
            </a:r>
            <a:endParaRPr/>
          </a:p>
          <a:p>
            <a:pPr indent="-533399" lvl="1" marL="1100137" rtl="0" algn="l">
              <a:lnSpc>
                <a:spcPct val="90000"/>
              </a:lnSpc>
              <a:spcBef>
                <a:spcPts val="1000"/>
              </a:spcBef>
              <a:spcAft>
                <a:spcPts val="0"/>
              </a:spcAft>
              <a:buClr>
                <a:schemeClr val="dk1"/>
              </a:buClr>
              <a:buSzPts val="2000"/>
              <a:buFont typeface="Arimo"/>
              <a:buNone/>
            </a:pPr>
            <a:r>
              <a:rPr b="1" i="0" lang="en-US" sz="2000" u="none">
                <a:solidFill>
                  <a:schemeClr val="dk1"/>
                </a:solidFill>
                <a:latin typeface="Arimo"/>
                <a:ea typeface="Arimo"/>
                <a:cs typeface="Arimo"/>
                <a:sym typeface="Arimo"/>
              </a:rPr>
              <a:t>Old Scheme 🡪 {City, Street, ZipCode }</a:t>
            </a:r>
            <a:endParaRPr/>
          </a:p>
          <a:p>
            <a:pPr indent="-533399" lvl="1" marL="1100137" rtl="0" algn="l">
              <a:lnSpc>
                <a:spcPct val="90000"/>
              </a:lnSpc>
              <a:spcBef>
                <a:spcPts val="1000"/>
              </a:spcBef>
              <a:spcAft>
                <a:spcPts val="0"/>
              </a:spcAft>
              <a:buClr>
                <a:schemeClr val="dk1"/>
              </a:buClr>
              <a:buSzPts val="2000"/>
              <a:buFont typeface="Arimo"/>
              <a:buNone/>
            </a:pPr>
            <a:r>
              <a:rPr b="1" i="0" lang="en-US" sz="2000" u="none">
                <a:solidFill>
                  <a:schemeClr val="dk1"/>
                </a:solidFill>
                <a:latin typeface="Arimo"/>
                <a:ea typeface="Arimo"/>
                <a:cs typeface="Arimo"/>
                <a:sym typeface="Arimo"/>
              </a:rPr>
              <a:t>New Scheme1 🡪 {ZipCode, Street}</a:t>
            </a:r>
            <a:endParaRPr/>
          </a:p>
          <a:p>
            <a:pPr indent="-533399" lvl="1" marL="1100137" rtl="0" algn="l">
              <a:lnSpc>
                <a:spcPct val="90000"/>
              </a:lnSpc>
              <a:spcBef>
                <a:spcPts val="1000"/>
              </a:spcBef>
              <a:spcAft>
                <a:spcPts val="0"/>
              </a:spcAft>
              <a:buClr>
                <a:schemeClr val="dk1"/>
              </a:buClr>
              <a:buSzPts val="2000"/>
              <a:buFont typeface="Arimo"/>
              <a:buNone/>
            </a:pPr>
            <a:r>
              <a:rPr b="1" i="0" lang="en-US" sz="2000" u="none">
                <a:solidFill>
                  <a:schemeClr val="dk1"/>
                </a:solidFill>
                <a:latin typeface="Arimo"/>
                <a:ea typeface="Arimo"/>
                <a:cs typeface="Arimo"/>
                <a:sym typeface="Arimo"/>
              </a:rPr>
              <a:t>New Scheme2 🡪 {City, Street}</a:t>
            </a:r>
            <a:endParaRPr/>
          </a:p>
          <a:p>
            <a:pPr indent="-609600" lvl="0" marL="609600" rtl="0" algn="l">
              <a:lnSpc>
                <a:spcPct val="90000"/>
              </a:lnSpc>
              <a:spcBef>
                <a:spcPts val="1000"/>
              </a:spcBef>
              <a:spcAft>
                <a:spcPts val="0"/>
              </a:spcAft>
              <a:buClr>
                <a:schemeClr val="dk1"/>
              </a:buClr>
              <a:buSzPts val="2000"/>
              <a:buFont typeface="Arimo"/>
              <a:buChar char="•"/>
            </a:pPr>
            <a:r>
              <a:rPr b="1" i="0" lang="en-US" sz="2000" u="none">
                <a:solidFill>
                  <a:schemeClr val="dk1"/>
                </a:solidFill>
                <a:latin typeface="Arimo"/>
                <a:ea typeface="Arimo"/>
                <a:cs typeface="Arimo"/>
                <a:sym typeface="Arimo"/>
              </a:rPr>
              <a:t>Loss of relation {ZipCode} 🡪 {City}</a:t>
            </a:r>
            <a:endParaRPr b="1" i="0" sz="2000" u="none">
              <a:solidFill>
                <a:schemeClr val="dk1"/>
              </a:solidFill>
              <a:latin typeface="Arimo"/>
              <a:ea typeface="Arimo"/>
              <a:cs typeface="Arimo"/>
              <a:sym typeface="Arimo"/>
            </a:endParaRPr>
          </a:p>
          <a:p>
            <a:pPr indent="-533399" lvl="1" marL="1100137" rtl="0" algn="l">
              <a:lnSpc>
                <a:spcPct val="90000"/>
              </a:lnSpc>
              <a:spcBef>
                <a:spcPts val="1000"/>
              </a:spcBef>
              <a:spcAft>
                <a:spcPts val="0"/>
              </a:spcAft>
              <a:buClr>
                <a:schemeClr val="dk1"/>
              </a:buClr>
              <a:buSzPts val="2000"/>
              <a:buFont typeface="Arimo"/>
              <a:buNone/>
            </a:pPr>
            <a:r>
              <a:rPr b="1" i="0" lang="en-US" sz="2000" u="none">
                <a:solidFill>
                  <a:schemeClr val="dk1"/>
                </a:solidFill>
                <a:latin typeface="Arimo"/>
                <a:ea typeface="Arimo"/>
                <a:cs typeface="Arimo"/>
                <a:sym typeface="Arimo"/>
              </a:rPr>
              <a:t>Alternate New Scheme1 🡪 {ZipCode, Street }</a:t>
            </a:r>
            <a:endParaRPr/>
          </a:p>
          <a:p>
            <a:pPr indent="-533399" lvl="1" marL="1100137" rtl="0" algn="l">
              <a:lnSpc>
                <a:spcPct val="90000"/>
              </a:lnSpc>
              <a:spcBef>
                <a:spcPts val="1000"/>
              </a:spcBef>
              <a:spcAft>
                <a:spcPts val="0"/>
              </a:spcAft>
              <a:buClr>
                <a:schemeClr val="dk1"/>
              </a:buClr>
              <a:buSzPts val="2000"/>
              <a:buFont typeface="Arimo"/>
              <a:buNone/>
            </a:pPr>
            <a:r>
              <a:rPr b="1" i="0" lang="en-US" sz="2000" u="none">
                <a:solidFill>
                  <a:schemeClr val="dk1"/>
                </a:solidFill>
                <a:latin typeface="Arimo"/>
                <a:ea typeface="Arimo"/>
                <a:cs typeface="Arimo"/>
                <a:sym typeface="Arimo"/>
              </a:rPr>
              <a:t>Alternate New Scheme2 🡪 {ZipCode, City}</a:t>
            </a:r>
            <a:endParaRPr b="1" i="0" sz="1800" u="none">
              <a:solidFill>
                <a:schemeClr val="dk1"/>
              </a:solidFill>
              <a:latin typeface="Arimo"/>
              <a:ea typeface="Arimo"/>
              <a:cs typeface="Arimo"/>
              <a:sym typeface="Arimo"/>
            </a:endParaRPr>
          </a:p>
          <a:p>
            <a:pPr indent="-228600" lvl="0" marL="342900" rtl="0" algn="l">
              <a:spcBef>
                <a:spcPts val="360"/>
              </a:spcBef>
              <a:spcAft>
                <a:spcPts val="0"/>
              </a:spcAft>
              <a:buClr>
                <a:schemeClr val="dk1"/>
              </a:buClr>
              <a:buSzPts val="1800"/>
              <a:buFont typeface="Times New Roman"/>
              <a:buNone/>
            </a:pPr>
            <a:r>
              <a:t/>
            </a:r>
            <a:endParaRPr b="1" i="0" sz="1800" u="none">
              <a:solidFill>
                <a:schemeClr val="dk1"/>
              </a:solidFill>
              <a:latin typeface="Arimo"/>
              <a:ea typeface="Arimo"/>
              <a:cs typeface="Arimo"/>
              <a:sym typeface="Arimo"/>
            </a:endParaRPr>
          </a:p>
        </p:txBody>
      </p:sp>
      <p:sp>
        <p:nvSpPr>
          <p:cNvPr id="823" name="Google Shape;823;p29"/>
          <p:cNvSpPr txBox="1"/>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CC0000"/>
              </a:buClr>
              <a:buSzPts val="4400"/>
              <a:buFont typeface="Arial"/>
              <a:buNone/>
            </a:pPr>
            <a:r>
              <a:rPr b="1" i="0" lang="en-US" sz="4400" u="none">
                <a:solidFill>
                  <a:srgbClr val="CC0000"/>
                </a:solidFill>
                <a:latin typeface="Arial"/>
                <a:ea typeface="Arial"/>
                <a:cs typeface="Arial"/>
                <a:sym typeface="Arial"/>
              </a:rPr>
              <a:t>BCNF - Decomposition</a:t>
            </a:r>
            <a:endParaRPr/>
          </a:p>
        </p:txBody>
      </p:sp>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3"/>
          <p:cNvSpPr txBox="1"/>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CC0000"/>
              </a:buClr>
              <a:buSzPts val="4400"/>
              <a:buFont typeface="Arial"/>
              <a:buNone/>
            </a:pPr>
            <a:r>
              <a:rPr b="1" i="0" lang="en-US" sz="4400" u="none" cap="none" strike="noStrike">
                <a:solidFill>
                  <a:srgbClr val="CC0000"/>
                </a:solidFill>
                <a:latin typeface="Arial"/>
                <a:ea typeface="Arial"/>
                <a:cs typeface="Arial"/>
                <a:sym typeface="Arial"/>
              </a:rPr>
              <a:t>Levels of Normalization </a:t>
            </a:r>
            <a:endParaRPr/>
          </a:p>
        </p:txBody>
      </p:sp>
      <p:sp>
        <p:nvSpPr>
          <p:cNvPr id="111" name="Google Shape;111;p3"/>
          <p:cNvSpPr txBox="1"/>
          <p:nvPr/>
        </p:nvSpPr>
        <p:spPr>
          <a:xfrm>
            <a:off x="609600" y="5654675"/>
            <a:ext cx="8001000" cy="457200"/>
          </a:xfrm>
          <a:prstGeom prst="rect">
            <a:avLst/>
          </a:prstGeom>
          <a:solidFill>
            <a:srgbClr val="FFFF99"/>
          </a:solidFill>
          <a:ln>
            <a:noFill/>
          </a:ln>
          <a:effectLst>
            <a:outerShdw blurRad="63500" dir="2700000" dist="107763">
              <a:schemeClr val="lt2"/>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66"/>
              </a:buClr>
              <a:buSzPts val="2400"/>
              <a:buFont typeface="Times New Roman"/>
              <a:buNone/>
            </a:pPr>
            <a:r>
              <a:rPr b="1" i="0" lang="en-US" sz="2400" u="none" cap="none" strike="noStrike">
                <a:solidFill>
                  <a:srgbClr val="000066"/>
                </a:solidFill>
                <a:latin typeface="Times New Roman"/>
                <a:ea typeface="Times New Roman"/>
                <a:cs typeface="Times New Roman"/>
                <a:sym typeface="Times New Roman"/>
              </a:rPr>
              <a:t>Each higher level is a subset of the lower level </a:t>
            </a:r>
            <a:endParaRPr/>
          </a:p>
        </p:txBody>
      </p:sp>
      <p:grpSp>
        <p:nvGrpSpPr>
          <p:cNvPr id="112" name="Google Shape;112;p3"/>
          <p:cNvGrpSpPr/>
          <p:nvPr/>
        </p:nvGrpSpPr>
        <p:grpSpPr>
          <a:xfrm>
            <a:off x="2286000" y="1447800"/>
            <a:ext cx="4343400" cy="4114800"/>
            <a:chOff x="1440" y="912"/>
            <a:chExt cx="2736" cy="2592"/>
          </a:xfrm>
        </p:grpSpPr>
        <p:grpSp>
          <p:nvGrpSpPr>
            <p:cNvPr id="113" name="Google Shape;113;p3"/>
            <p:cNvGrpSpPr/>
            <p:nvPr/>
          </p:nvGrpSpPr>
          <p:grpSpPr>
            <a:xfrm>
              <a:off x="1440" y="912"/>
              <a:ext cx="2736" cy="2592"/>
              <a:chOff x="1632" y="1056"/>
              <a:chExt cx="2496" cy="2304"/>
            </a:xfrm>
          </p:grpSpPr>
          <p:sp>
            <p:nvSpPr>
              <p:cNvPr id="114" name="Google Shape;114;p3"/>
              <p:cNvSpPr/>
              <p:nvPr/>
            </p:nvSpPr>
            <p:spPr>
              <a:xfrm>
                <a:off x="2736" y="2112"/>
                <a:ext cx="336" cy="240"/>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1800"/>
                  <a:buFont typeface="Times New Roman"/>
                  <a:buNone/>
                </a:pPr>
                <a:r>
                  <a:rPr b="1" i="0" lang="en-US" sz="1800" u="none" cap="none" strike="noStrike">
                    <a:solidFill>
                      <a:schemeClr val="accent2"/>
                    </a:solidFill>
                    <a:latin typeface="Times New Roman"/>
                    <a:ea typeface="Times New Roman"/>
                    <a:cs typeface="Times New Roman"/>
                    <a:sym typeface="Times New Roman"/>
                  </a:rPr>
                  <a:t>DKNF</a:t>
                </a:r>
                <a:endParaRPr/>
              </a:p>
            </p:txBody>
          </p:sp>
          <p:sp>
            <p:nvSpPr>
              <p:cNvPr id="115" name="Google Shape;115;p3"/>
              <p:cNvSpPr/>
              <p:nvPr/>
            </p:nvSpPr>
            <p:spPr>
              <a:xfrm>
                <a:off x="2544" y="1920"/>
                <a:ext cx="720" cy="624"/>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sp>
            <p:nvSpPr>
              <p:cNvPr id="116" name="Google Shape;116;p3"/>
              <p:cNvSpPr/>
              <p:nvPr/>
            </p:nvSpPr>
            <p:spPr>
              <a:xfrm>
                <a:off x="2304" y="1680"/>
                <a:ext cx="1200" cy="1104"/>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FF"/>
                  </a:buClr>
                  <a:buSzPts val="1800"/>
                  <a:buFont typeface="Arial"/>
                  <a:buNone/>
                </a:pPr>
                <a:r>
                  <a:t/>
                </a:r>
                <a:endParaRPr b="0" i="0" sz="1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1800" u="none">
                  <a:solidFill>
                    <a:schemeClr val="dk1"/>
                  </a:solidFill>
                  <a:latin typeface="Times New Roman"/>
                  <a:ea typeface="Times New Roman"/>
                  <a:cs typeface="Times New Roman"/>
                  <a:sym typeface="Times New Roman"/>
                </a:endParaRPr>
              </a:p>
            </p:txBody>
          </p:sp>
          <p:sp>
            <p:nvSpPr>
              <p:cNvPr id="117" name="Google Shape;117;p3"/>
              <p:cNvSpPr/>
              <p:nvPr/>
            </p:nvSpPr>
            <p:spPr>
              <a:xfrm>
                <a:off x="2064" y="1488"/>
                <a:ext cx="1680" cy="14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FF"/>
                  </a:buClr>
                  <a:buSzPts val="1800"/>
                  <a:buFont typeface="Arial"/>
                  <a:buNone/>
                </a:pPr>
                <a:r>
                  <a:t/>
                </a:r>
                <a:endParaRPr b="0" i="0" sz="18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FF"/>
                  </a:buClr>
                  <a:buSzPts val="1800"/>
                  <a:buFont typeface="Arial"/>
                  <a:buNone/>
                </a:pPr>
                <a:r>
                  <a:t/>
                </a:r>
                <a:endParaRPr b="0" i="0" sz="1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1800" u="none">
                  <a:solidFill>
                    <a:schemeClr val="dk1"/>
                  </a:solidFill>
                  <a:latin typeface="Times New Roman"/>
                  <a:ea typeface="Times New Roman"/>
                  <a:cs typeface="Times New Roman"/>
                  <a:sym typeface="Times New Roman"/>
                </a:endParaRPr>
              </a:p>
            </p:txBody>
          </p:sp>
          <p:sp>
            <p:nvSpPr>
              <p:cNvPr id="118" name="Google Shape;118;p3"/>
              <p:cNvSpPr/>
              <p:nvPr/>
            </p:nvSpPr>
            <p:spPr>
              <a:xfrm>
                <a:off x="1824" y="1296"/>
                <a:ext cx="2112" cy="1872"/>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sp>
            <p:nvSpPr>
              <p:cNvPr id="119" name="Google Shape;119;p3"/>
              <p:cNvSpPr/>
              <p:nvPr/>
            </p:nvSpPr>
            <p:spPr>
              <a:xfrm>
                <a:off x="1632" y="1056"/>
                <a:ext cx="2496" cy="2304"/>
              </a:xfrm>
              <a:prstGeom prst="ellipse">
                <a:avLst/>
              </a:prstGeom>
              <a:noFill/>
              <a:ln cap="flat" cmpd="sng" w="9525">
                <a:solidFill>
                  <a:schemeClr val="dk1"/>
                </a:solidFill>
                <a:prstDash val="solid"/>
                <a:miter lim="800000"/>
                <a:headEnd len="sm" w="sm" type="none"/>
                <a:tailEnd len="sm" w="sm" type="none"/>
              </a:ln>
            </p:spPr>
            <p:txBody>
              <a:bodyPr anchorCtr="1" anchor="b" bIns="45700" lIns="91425" spcFirstLastPara="1" rIns="91425" wrap="square" tIns="45700">
                <a:noAutofit/>
              </a:bodyPr>
              <a:lstStyle/>
              <a:p>
                <a:pPr indent="0" lvl="0" marL="0" marR="0" rtl="0" algn="ctr">
                  <a:lnSpc>
                    <a:spcPct val="100000"/>
                  </a:lnSpc>
                  <a:spcBef>
                    <a:spcPts val="0"/>
                  </a:spcBef>
                  <a:spcAft>
                    <a:spcPts val="0"/>
                  </a:spcAft>
                  <a:buClr>
                    <a:srgbClr val="0000FF"/>
                  </a:buClr>
                  <a:buSzPts val="1800"/>
                  <a:buFont typeface="Arial"/>
                  <a:buNone/>
                </a:pPr>
                <a:r>
                  <a:t/>
                </a:r>
                <a:endParaRPr b="0" i="0" sz="18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FF"/>
                  </a:buClr>
                  <a:buSzPts val="1800"/>
                  <a:buFont typeface="Arial"/>
                  <a:buNone/>
                </a:pPr>
                <a:r>
                  <a:t/>
                </a:r>
                <a:endParaRPr b="0" i="0" sz="18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FF"/>
                  </a:buClr>
                  <a:buSzPts val="1800"/>
                  <a:buFont typeface="Arial"/>
                  <a:buNone/>
                </a:pPr>
                <a:r>
                  <a:t/>
                </a:r>
                <a:endParaRPr b="0" i="0" sz="1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1800" u="none">
                  <a:solidFill>
                    <a:schemeClr val="dk1"/>
                  </a:solidFill>
                  <a:latin typeface="Times New Roman"/>
                  <a:ea typeface="Times New Roman"/>
                  <a:cs typeface="Times New Roman"/>
                  <a:sym typeface="Times New Roman"/>
                </a:endParaRPr>
              </a:p>
            </p:txBody>
          </p:sp>
        </p:grpSp>
        <p:sp>
          <p:nvSpPr>
            <p:cNvPr id="120" name="Google Shape;120;p3"/>
            <p:cNvSpPr txBox="1"/>
            <p:nvPr/>
          </p:nvSpPr>
          <p:spPr>
            <a:xfrm>
              <a:off x="2585" y="928"/>
              <a:ext cx="479"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2400"/>
                <a:buFont typeface="Arial"/>
                <a:buNone/>
              </a:pPr>
              <a:r>
                <a:rPr b="1" i="0" lang="en-US" sz="2400" u="none">
                  <a:solidFill>
                    <a:srgbClr val="0000FF"/>
                  </a:solidFill>
                  <a:latin typeface="Arial"/>
                  <a:ea typeface="Arial"/>
                  <a:cs typeface="Arial"/>
                  <a:sym typeface="Arial"/>
                </a:rPr>
                <a:t>1NF</a:t>
              </a:r>
              <a:endParaRPr/>
            </a:p>
          </p:txBody>
        </p:sp>
        <p:sp>
          <p:nvSpPr>
            <p:cNvPr id="121" name="Google Shape;121;p3"/>
            <p:cNvSpPr txBox="1"/>
            <p:nvPr/>
          </p:nvSpPr>
          <p:spPr>
            <a:xfrm>
              <a:off x="2585" y="1160"/>
              <a:ext cx="479"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2400"/>
                <a:buFont typeface="Arial"/>
                <a:buNone/>
              </a:pPr>
              <a:r>
                <a:rPr b="1" i="0" lang="en-US" sz="2400" u="none">
                  <a:solidFill>
                    <a:srgbClr val="0000FF"/>
                  </a:solidFill>
                  <a:latin typeface="Arial"/>
                  <a:ea typeface="Arial"/>
                  <a:cs typeface="Arial"/>
                  <a:sym typeface="Arial"/>
                </a:rPr>
                <a:t>2NF</a:t>
              </a:r>
              <a:endParaRPr/>
            </a:p>
          </p:txBody>
        </p:sp>
        <p:sp>
          <p:nvSpPr>
            <p:cNvPr id="122" name="Google Shape;122;p3"/>
            <p:cNvSpPr txBox="1"/>
            <p:nvPr/>
          </p:nvSpPr>
          <p:spPr>
            <a:xfrm>
              <a:off x="2585" y="1376"/>
              <a:ext cx="479"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2400"/>
                <a:buFont typeface="Arial"/>
                <a:buNone/>
              </a:pPr>
              <a:r>
                <a:rPr b="1" i="0" lang="en-US" sz="2400" u="none">
                  <a:solidFill>
                    <a:srgbClr val="0000FF"/>
                  </a:solidFill>
                  <a:latin typeface="Arial"/>
                  <a:ea typeface="Arial"/>
                  <a:cs typeface="Arial"/>
                  <a:sym typeface="Arial"/>
                </a:rPr>
                <a:t>3NF</a:t>
              </a:r>
              <a:endParaRPr/>
            </a:p>
          </p:txBody>
        </p:sp>
        <p:sp>
          <p:nvSpPr>
            <p:cNvPr id="123" name="Google Shape;123;p3"/>
            <p:cNvSpPr txBox="1"/>
            <p:nvPr/>
          </p:nvSpPr>
          <p:spPr>
            <a:xfrm>
              <a:off x="2585" y="1640"/>
              <a:ext cx="479"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2400"/>
                <a:buFont typeface="Arial"/>
                <a:buNone/>
              </a:pPr>
              <a:r>
                <a:rPr b="1" i="0" lang="en-US" sz="2400" u="none">
                  <a:solidFill>
                    <a:srgbClr val="0000FF"/>
                  </a:solidFill>
                  <a:latin typeface="Arial"/>
                  <a:ea typeface="Arial"/>
                  <a:cs typeface="Arial"/>
                  <a:sym typeface="Arial"/>
                </a:rPr>
                <a:t>4NF</a:t>
              </a:r>
              <a:endParaRPr/>
            </a:p>
          </p:txBody>
        </p:sp>
        <p:sp>
          <p:nvSpPr>
            <p:cNvPr id="124" name="Google Shape;124;p3"/>
            <p:cNvSpPr txBox="1"/>
            <p:nvPr/>
          </p:nvSpPr>
          <p:spPr>
            <a:xfrm>
              <a:off x="2593" y="1872"/>
              <a:ext cx="479"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2400"/>
                <a:buFont typeface="Arial"/>
                <a:buNone/>
              </a:pPr>
              <a:r>
                <a:rPr b="1" i="0" lang="en-US" sz="2400" u="none">
                  <a:solidFill>
                    <a:srgbClr val="0000FF"/>
                  </a:solidFill>
                  <a:latin typeface="Arial"/>
                  <a:ea typeface="Arial"/>
                  <a:cs typeface="Arial"/>
                  <a:sym typeface="Arial"/>
                </a:rPr>
                <a:t>5NF</a:t>
              </a:r>
              <a:endParaRPr/>
            </a:p>
          </p:txBody>
        </p:sp>
      </p:grpSp>
    </p:spTree>
  </p:cSld>
  <p:clrMapOvr>
    <a:masterClrMapping/>
  </p:clrMapOvr>
  <p:transition spd="slow">
    <p:fade thruBlk="1"/>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7" name="Shape 827"/>
        <p:cNvGrpSpPr/>
        <p:nvPr/>
      </p:nvGrpSpPr>
      <p:grpSpPr>
        <a:xfrm>
          <a:off x="0" y="0"/>
          <a:ext cx="0" cy="0"/>
          <a:chOff x="0" y="0"/>
          <a:chExt cx="0" cy="0"/>
        </a:xfrm>
      </p:grpSpPr>
      <p:sp>
        <p:nvSpPr>
          <p:cNvPr id="828" name="Google Shape;828;p30"/>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imes New Roman"/>
              <a:buNone/>
            </a:pPr>
            <a:r>
              <a:rPr b="0" i="0" lang="en-US" sz="4000" u="none">
                <a:solidFill>
                  <a:schemeClr val="dk2"/>
                </a:solidFill>
                <a:latin typeface="Times New Roman"/>
                <a:ea typeface="Times New Roman"/>
                <a:cs typeface="Times New Roman"/>
                <a:sym typeface="Times New Roman"/>
              </a:rPr>
              <a:t>Desirable properties of Decomposition</a:t>
            </a:r>
            <a:endParaRPr/>
          </a:p>
        </p:txBody>
      </p:sp>
      <p:sp>
        <p:nvSpPr>
          <p:cNvPr id="829" name="Google Shape;829;p30"/>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Attribute preservation</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Lossless –Join decomposing</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Dependency Preservation</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Lack of redundancy</a:t>
            </a:r>
            <a:endParaRPr/>
          </a:p>
        </p:txBody>
      </p:sp>
      <p:sp>
        <p:nvSpPr>
          <p:cNvPr id="830" name="Google Shape;830;p30"/>
          <p:cNvSpPr txBox="1"/>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a:t>
            </a:r>
            <a:endParaRPr/>
          </a:p>
        </p:txBody>
      </p:sp>
      <p:sp>
        <p:nvSpPr>
          <p:cNvPr id="831" name="Google Shape;831;p30"/>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80000"/>
              </a:lnSpc>
              <a:spcBef>
                <a:spcPts val="0"/>
              </a:spcBef>
              <a:spcAft>
                <a:spcPts val="0"/>
              </a:spcAft>
              <a:buClr>
                <a:srgbClr val="FFFFFF"/>
              </a:buClr>
              <a:buSzPts val="1200"/>
              <a:buFont typeface="Times New Roman"/>
              <a:buNone/>
            </a:pPr>
            <a:fld id="{00000000-1234-1234-1234-123412341234}" type="slidenum">
              <a:rPr b="0" i="0" lang="en-US" sz="1200" u="none">
                <a:solidFill>
                  <a:srgbClr val="FFFFFF"/>
                </a:solidFill>
                <a:latin typeface="Times New Roman"/>
                <a:ea typeface="Times New Roman"/>
                <a:cs typeface="Times New Roman"/>
                <a:sym typeface="Times New Roman"/>
              </a:rPr>
              <a:t>‹#›</a:t>
            </a:fld>
            <a:endParaRPr/>
          </a:p>
        </p:txBody>
      </p:sp>
    </p:spTree>
  </p:cSld>
  <p:clrMapOvr>
    <a:masterClrMapping/>
  </p:clrMapOvr>
  <p:transition spd="slow">
    <p:fade thruBlk="1"/>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5" name="Shape 835"/>
        <p:cNvGrpSpPr/>
        <p:nvPr/>
      </p:nvGrpSpPr>
      <p:grpSpPr>
        <a:xfrm>
          <a:off x="0" y="0"/>
          <a:ext cx="0" cy="0"/>
          <a:chOff x="0" y="0"/>
          <a:chExt cx="0" cy="0"/>
        </a:xfrm>
      </p:grpSpPr>
      <p:sp>
        <p:nvSpPr>
          <p:cNvPr id="836" name="Google Shape;836;p31"/>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Lossless –Join decomposing</a:t>
            </a:r>
            <a:endParaRPr/>
          </a:p>
        </p:txBody>
      </p:sp>
      <p:graphicFrame>
        <p:nvGraphicFramePr>
          <p:cNvPr id="837" name="Google Shape;837;p31"/>
          <p:cNvGraphicFramePr/>
          <p:nvPr/>
        </p:nvGraphicFramePr>
        <p:xfrm>
          <a:off x="457200" y="2362200"/>
          <a:ext cx="3000000" cy="3000000"/>
        </p:xfrm>
        <a:graphic>
          <a:graphicData uri="http://schemas.openxmlformats.org/drawingml/2006/table">
            <a:tbl>
              <a:tblPr>
                <a:noFill/>
                <a:tableStyleId>{CDAAF0E8-011C-4F93-B844-65832C5947C2}</a:tableStyleId>
              </a:tblPr>
              <a:tblGrid>
                <a:gridCol w="1630350"/>
                <a:gridCol w="1630350"/>
                <a:gridCol w="1631950"/>
                <a:gridCol w="1630350"/>
                <a:gridCol w="1630350"/>
              </a:tblGrid>
              <a:tr h="549275">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S_roll</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Course_id</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Enroll_date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Room no</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Instructor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547675">
                <a:tc>
                  <a:txBody>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830057</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accent1">
                        <a:alpha val="19607"/>
                      </a:schemeClr>
                    </a:solidFill>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cp303</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accent1">
                        <a:alpha val="19607"/>
                      </a:schemeClr>
                    </a:solidFill>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1-feb-2004</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accent1">
                        <a:alpha val="19607"/>
                      </a:schemeClr>
                    </a:solidFill>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mp006</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accent1">
                        <a:alpha val="19607"/>
                      </a:schemeClr>
                    </a:solidFill>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Pranay Bose</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accent1">
                        <a:alpha val="19607"/>
                      </a:schemeClr>
                    </a:solidFill>
                  </a:tcPr>
                </a:tc>
              </a:tr>
              <a:tr h="549275">
                <a:tc>
                  <a:txBody>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820159</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cp302</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10-jan-2004</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mp006</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Krishna Gupta</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tcPr>
                </a:tc>
              </a:tr>
              <a:tr h="547675">
                <a:tc>
                  <a:txBody>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825678</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accent1">
                        <a:alpha val="19607"/>
                      </a:schemeClr>
                    </a:solidFill>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cp304</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accent1">
                        <a:alpha val="19607"/>
                      </a:schemeClr>
                    </a:solidFill>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1-feb-2004</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accent1">
                        <a:alpha val="19607"/>
                      </a:schemeClr>
                    </a:solidFill>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ce122</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accent1">
                        <a:alpha val="19607"/>
                      </a:schemeClr>
                    </a:solidFill>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Prem kumar</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accent1">
                        <a:alpha val="19607"/>
                      </a:schemeClr>
                    </a:solidFill>
                  </a:tcPr>
                </a:tc>
              </a:tr>
              <a:tr h="549275">
                <a:tc>
                  <a:txBody>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826789</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cp305</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15-jan-2004</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ea123</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Ajit Singh</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tcPr>
                </a:tc>
              </a:tr>
            </a:tbl>
          </a:graphicData>
        </a:graphic>
      </p:graphicFrame>
      <p:sp>
        <p:nvSpPr>
          <p:cNvPr id="838" name="Google Shape;838;p31"/>
          <p:cNvSpPr txBox="1"/>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a:t>
            </a:r>
            <a:endParaRPr/>
          </a:p>
        </p:txBody>
      </p:sp>
      <p:sp>
        <p:nvSpPr>
          <p:cNvPr id="839" name="Google Shape;839;p31"/>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80000"/>
              </a:lnSpc>
              <a:spcBef>
                <a:spcPts val="0"/>
              </a:spcBef>
              <a:spcAft>
                <a:spcPts val="0"/>
              </a:spcAft>
              <a:buClr>
                <a:srgbClr val="FFFFFF"/>
              </a:buClr>
              <a:buSzPts val="1200"/>
              <a:buFont typeface="Times New Roman"/>
              <a:buNone/>
            </a:pPr>
            <a:fld id="{00000000-1234-1234-1234-123412341234}" type="slidenum">
              <a:rPr b="0" i="0" lang="en-US" sz="1200" u="none">
                <a:solidFill>
                  <a:srgbClr val="FFFFFF"/>
                </a:solidFill>
                <a:latin typeface="Times New Roman"/>
                <a:ea typeface="Times New Roman"/>
                <a:cs typeface="Times New Roman"/>
                <a:sym typeface="Times New Roman"/>
              </a:rPr>
              <a:t>‹#›</a:t>
            </a:fld>
            <a:endParaRPr/>
          </a:p>
        </p:txBody>
      </p:sp>
      <p:sp>
        <p:nvSpPr>
          <p:cNvPr id="840" name="Google Shape;840;p31"/>
          <p:cNvSpPr txBox="1"/>
          <p:nvPr/>
        </p:nvSpPr>
        <p:spPr>
          <a:xfrm>
            <a:off x="838200" y="5715000"/>
            <a:ext cx="7391400"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2000"/>
              <a:buFont typeface="Times New Roman"/>
              <a:buNone/>
            </a:pPr>
            <a:r>
              <a:rPr b="1" i="0" lang="en-US" sz="2000" u="none">
                <a:solidFill>
                  <a:srgbClr val="0000FF"/>
                </a:solidFill>
                <a:latin typeface="Times New Roman"/>
                <a:ea typeface="Times New Roman"/>
                <a:cs typeface="Times New Roman"/>
                <a:sym typeface="Times New Roman"/>
              </a:rPr>
              <a:t>Decomposition should not leads to loss of information.</a:t>
            </a:r>
            <a:endParaRPr/>
          </a:p>
        </p:txBody>
      </p:sp>
      <p:sp>
        <p:nvSpPr>
          <p:cNvPr id="841" name="Google Shape;841;p31"/>
          <p:cNvSpPr txBox="1"/>
          <p:nvPr/>
        </p:nvSpPr>
        <p:spPr>
          <a:xfrm>
            <a:off x="381000" y="1676400"/>
            <a:ext cx="4572000"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Eg: Table enroll</a:t>
            </a:r>
            <a:endParaRPr/>
          </a:p>
        </p:txBody>
      </p:sp>
    </p:spTree>
  </p:cSld>
  <p:clrMapOvr>
    <a:masterClrMapping/>
  </p:clrMapOvr>
  <p:transition spd="slow">
    <p:fade thruBlk="1"/>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sp>
        <p:nvSpPr>
          <p:cNvPr id="846" name="Google Shape;846;p3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Decomposed tables</a:t>
            </a:r>
            <a:endParaRPr/>
          </a:p>
        </p:txBody>
      </p:sp>
      <p:graphicFrame>
        <p:nvGraphicFramePr>
          <p:cNvPr id="847" name="Google Shape;847;p32"/>
          <p:cNvGraphicFramePr/>
          <p:nvPr/>
        </p:nvGraphicFramePr>
        <p:xfrm>
          <a:off x="609600" y="2438400"/>
          <a:ext cx="3000000" cy="3000000"/>
        </p:xfrm>
        <a:graphic>
          <a:graphicData uri="http://schemas.openxmlformats.org/drawingml/2006/table">
            <a:tbl>
              <a:tblPr>
                <a:noFill/>
                <a:tableStyleId>{CDAAF0E8-011C-4F93-B844-65832C5947C2}</a:tableStyleId>
              </a:tblPr>
              <a:tblGrid>
                <a:gridCol w="990600"/>
                <a:gridCol w="1295400"/>
                <a:gridCol w="1600200"/>
              </a:tblGrid>
              <a:tr h="701675">
                <a:tc>
                  <a:txBody>
                    <a:bodyPr/>
                    <a:lstStyle/>
                    <a:p>
                      <a:pPr indent="0" lvl="0" marL="0" marR="0" rtl="0" algn="ctr">
                        <a:lnSpc>
                          <a:spcPct val="100000"/>
                        </a:lnSpc>
                        <a:spcBef>
                          <a:spcPts val="0"/>
                        </a:spcBef>
                        <a:spcAft>
                          <a:spcPts val="0"/>
                        </a:spcAft>
                        <a:buClr>
                          <a:srgbClr val="FFFFFF"/>
                        </a:buClr>
                        <a:buSzPts val="2000"/>
                        <a:buFont typeface="Times New Roman"/>
                        <a:buNone/>
                      </a:pPr>
                      <a:r>
                        <a:rPr b="1" i="0" lang="en-US" sz="2000" u="none" cap="none" strike="noStrike">
                          <a:solidFill>
                            <a:srgbClr val="FFFFFF"/>
                          </a:solidFill>
                          <a:latin typeface="Times New Roman"/>
                          <a:ea typeface="Times New Roman"/>
                          <a:cs typeface="Times New Roman"/>
                          <a:sym typeface="Times New Roman"/>
                        </a:rPr>
                        <a:t>S_roll</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FFFFFF"/>
                        </a:buClr>
                        <a:buSzPts val="2000"/>
                        <a:buFont typeface="Times New Roman"/>
                        <a:buNone/>
                      </a:pPr>
                      <a:r>
                        <a:rPr b="1" i="0" lang="en-US" sz="2000" u="none" cap="none" strike="noStrike">
                          <a:solidFill>
                            <a:srgbClr val="FFFFFF"/>
                          </a:solidFill>
                          <a:latin typeface="Times New Roman"/>
                          <a:ea typeface="Times New Roman"/>
                          <a:cs typeface="Times New Roman"/>
                          <a:sym typeface="Times New Roman"/>
                        </a:rPr>
                        <a:t>Course_id</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FFFFFF"/>
                        </a:buClr>
                        <a:buSzPts val="2000"/>
                        <a:buFont typeface="Times New Roman"/>
                        <a:buNone/>
                      </a:pPr>
                      <a:r>
                        <a:rPr b="1" i="0" lang="en-US" sz="2000" u="none" cap="none" strike="noStrike">
                          <a:solidFill>
                            <a:srgbClr val="FFFFFF"/>
                          </a:solidFill>
                          <a:latin typeface="Times New Roman"/>
                          <a:ea typeface="Times New Roman"/>
                          <a:cs typeface="Times New Roman"/>
                          <a:sym typeface="Times New Roman"/>
                        </a:rPr>
                        <a:t>Enroll_date</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369875">
                <a:tc>
                  <a:txBody>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830057</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ECDE"/>
                    </a:solidFill>
                  </a:tcPr>
                </a:tc>
                <a:tc>
                  <a:txBody>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cp303</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ECDE"/>
                    </a:solidFill>
                  </a:tcPr>
                </a:tc>
                <a:tc>
                  <a:txBody>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1-feb-2004</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ECDE"/>
                    </a:solidFill>
                  </a:tcPr>
                </a:tc>
              </a:tr>
              <a:tr h="371475">
                <a:tc>
                  <a:txBody>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820159</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F6EF"/>
                    </a:solidFill>
                  </a:tcPr>
                </a:tc>
                <a:tc>
                  <a:txBody>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cp302</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F6EF"/>
                    </a:solidFill>
                  </a:tcPr>
                </a:tc>
                <a:tc>
                  <a:txBody>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10-jan-2004</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F6EF"/>
                    </a:solidFill>
                  </a:tcPr>
                </a:tc>
              </a:tr>
              <a:tr h="369875">
                <a:tc>
                  <a:txBody>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825678</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ECDE"/>
                    </a:solidFill>
                  </a:tcPr>
                </a:tc>
                <a:tc>
                  <a:txBody>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cp304</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ECDE"/>
                    </a:solidFill>
                  </a:tcPr>
                </a:tc>
                <a:tc>
                  <a:txBody>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1-feb-2004</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ECDE"/>
                    </a:solidFill>
                  </a:tcPr>
                </a:tc>
              </a:tr>
              <a:tr h="371475">
                <a:tc>
                  <a:txBody>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826789</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F6EF"/>
                    </a:solidFill>
                  </a:tcPr>
                </a:tc>
                <a:tc>
                  <a:txBody>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cp305</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F6EF"/>
                    </a:solidFill>
                  </a:tcPr>
                </a:tc>
                <a:tc>
                  <a:txBody>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15-jan-2004</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F6EF"/>
                    </a:solidFill>
                  </a:tcPr>
                </a:tc>
              </a:tr>
            </a:tbl>
          </a:graphicData>
        </a:graphic>
      </p:graphicFrame>
      <p:graphicFrame>
        <p:nvGraphicFramePr>
          <p:cNvPr id="848" name="Google Shape;848;p32"/>
          <p:cNvGraphicFramePr/>
          <p:nvPr/>
        </p:nvGraphicFramePr>
        <p:xfrm>
          <a:off x="4800600" y="2438400"/>
          <a:ext cx="3000000" cy="3000000"/>
        </p:xfrm>
        <a:graphic>
          <a:graphicData uri="http://schemas.openxmlformats.org/drawingml/2006/table">
            <a:tbl>
              <a:tblPr>
                <a:noFill/>
                <a:tableStyleId>{CDAAF0E8-011C-4F93-B844-65832C5947C2}</a:tableStyleId>
              </a:tblPr>
              <a:tblGrid>
                <a:gridCol w="1524000"/>
                <a:gridCol w="1295400"/>
                <a:gridCol w="1066800"/>
              </a:tblGrid>
              <a:tr h="701675">
                <a:tc>
                  <a:txBody>
                    <a:bodyPr/>
                    <a:lstStyle/>
                    <a:p>
                      <a:pPr indent="0" lvl="0" marL="0" marR="0" rtl="0" algn="ctr">
                        <a:lnSpc>
                          <a:spcPct val="100000"/>
                        </a:lnSpc>
                        <a:spcBef>
                          <a:spcPts val="0"/>
                        </a:spcBef>
                        <a:spcAft>
                          <a:spcPts val="0"/>
                        </a:spcAft>
                        <a:buClr>
                          <a:srgbClr val="FFFFFF"/>
                        </a:buClr>
                        <a:buSzPts val="2000"/>
                        <a:buFont typeface="Times New Roman"/>
                        <a:buNone/>
                      </a:pPr>
                      <a:r>
                        <a:rPr b="1" i="0" lang="en-US" sz="2000" u="none" cap="none" strike="noStrike">
                          <a:solidFill>
                            <a:srgbClr val="FFFFFF"/>
                          </a:solidFill>
                          <a:latin typeface="Times New Roman"/>
                          <a:ea typeface="Times New Roman"/>
                          <a:cs typeface="Times New Roman"/>
                          <a:sym typeface="Times New Roman"/>
                        </a:rPr>
                        <a:t>Enroll_date</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FFFFFF"/>
                        </a:buClr>
                        <a:buSzPts val="2000"/>
                        <a:buFont typeface="Times New Roman"/>
                        <a:buNone/>
                      </a:pPr>
                      <a:r>
                        <a:rPr b="1" i="0" lang="en-US" sz="2000" u="none" cap="none" strike="noStrike">
                          <a:solidFill>
                            <a:srgbClr val="FFFFFF"/>
                          </a:solidFill>
                          <a:latin typeface="Times New Roman"/>
                          <a:ea typeface="Times New Roman"/>
                          <a:cs typeface="Times New Roman"/>
                          <a:sym typeface="Times New Roman"/>
                        </a:rPr>
                        <a:t>Room no</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FFFFFF"/>
                        </a:buClr>
                        <a:buSzPts val="2000"/>
                        <a:buFont typeface="Times New Roman"/>
                        <a:buNone/>
                      </a:pPr>
                      <a:r>
                        <a:rPr b="1" i="0" lang="en-US" sz="2000" u="none" cap="none" strike="noStrike">
                          <a:solidFill>
                            <a:srgbClr val="FFFFFF"/>
                          </a:solidFill>
                          <a:latin typeface="Times New Roman"/>
                          <a:ea typeface="Times New Roman"/>
                          <a:cs typeface="Times New Roman"/>
                          <a:sym typeface="Times New Roman"/>
                        </a:rPr>
                        <a:t>Instructor</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639750">
                <a:tc>
                  <a:txBody>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1-feb-2004</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ECDE"/>
                    </a:solidFill>
                  </a:tcPr>
                </a:tc>
                <a:tc>
                  <a:txBody>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mp006</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ECDE"/>
                    </a:solidFill>
                  </a:tcPr>
                </a:tc>
                <a:tc>
                  <a:txBody>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Pranay Bose</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ECDE"/>
                    </a:solidFill>
                  </a:tcPr>
                </a:tc>
              </a:tr>
              <a:tr h="639750">
                <a:tc>
                  <a:txBody>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10-jan-2004</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F6EF"/>
                    </a:solidFill>
                  </a:tcPr>
                </a:tc>
                <a:tc>
                  <a:txBody>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mp006</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F6EF"/>
                    </a:solidFill>
                  </a:tcPr>
                </a:tc>
                <a:tc>
                  <a:txBody>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Krishna Gupta</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F6EF"/>
                    </a:solidFill>
                  </a:tcPr>
                </a:tc>
              </a:tr>
              <a:tr h="639750">
                <a:tc>
                  <a:txBody>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1-feb-2004</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ECDE"/>
                    </a:solidFill>
                  </a:tcPr>
                </a:tc>
                <a:tc>
                  <a:txBody>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ce122</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ECDE"/>
                    </a:solidFill>
                  </a:tcPr>
                </a:tc>
                <a:tc>
                  <a:txBody>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Prem kumar</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ECDE"/>
                    </a:solidFill>
                  </a:tcPr>
                </a:tc>
              </a:tr>
              <a:tr h="639750">
                <a:tc>
                  <a:txBody>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15-jan-2004</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F6EF"/>
                    </a:solidFill>
                  </a:tcPr>
                </a:tc>
                <a:tc>
                  <a:txBody>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ea123</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F6EF"/>
                    </a:solidFill>
                  </a:tcPr>
                </a:tc>
                <a:tc>
                  <a:txBody>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Ajit Singh</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F6EF"/>
                    </a:solidFill>
                  </a:tcPr>
                </a:tc>
              </a:tr>
            </a:tbl>
          </a:graphicData>
        </a:graphic>
      </p:graphicFrame>
      <p:sp>
        <p:nvSpPr>
          <p:cNvPr id="849" name="Google Shape;849;p32"/>
          <p:cNvSpPr txBox="1"/>
          <p:nvPr>
            <p:ph idx="1" type="body"/>
          </p:nvPr>
        </p:nvSpPr>
        <p:spPr>
          <a:xfrm>
            <a:off x="609600" y="1752600"/>
            <a:ext cx="3886200" cy="63976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enroll1</a:t>
            </a:r>
            <a:endParaRPr/>
          </a:p>
        </p:txBody>
      </p:sp>
      <p:sp>
        <p:nvSpPr>
          <p:cNvPr id="850" name="Google Shape;850;p32"/>
          <p:cNvSpPr txBox="1"/>
          <p:nvPr>
            <p:ph idx="1" type="body"/>
          </p:nvPr>
        </p:nvSpPr>
        <p:spPr>
          <a:xfrm>
            <a:off x="4724400" y="1676400"/>
            <a:ext cx="3886200" cy="63976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enroll2</a:t>
            </a:r>
            <a:endParaRPr/>
          </a:p>
        </p:txBody>
      </p:sp>
      <p:sp>
        <p:nvSpPr>
          <p:cNvPr id="851" name="Google Shape;851;p32"/>
          <p:cNvSpPr txBox="1"/>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a:t>
            </a:r>
            <a:endParaRPr/>
          </a:p>
        </p:txBody>
      </p:sp>
      <p:sp>
        <p:nvSpPr>
          <p:cNvPr id="852" name="Google Shape;852;p32"/>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Times New Roman"/>
              <a:buNone/>
            </a:pPr>
            <a:fld id="{00000000-1234-1234-1234-123412341234}" type="slidenum">
              <a:rPr b="0" i="0" lang="en-US" sz="1200" u="none">
                <a:solidFill>
                  <a:srgbClr val="FFFFFF"/>
                </a:solidFill>
                <a:latin typeface="Times New Roman"/>
                <a:ea typeface="Times New Roman"/>
                <a:cs typeface="Times New Roman"/>
                <a:sym typeface="Times New Roman"/>
              </a:rPr>
              <a:t>‹#›</a:t>
            </a:fld>
            <a:endParaRPr/>
          </a:p>
        </p:txBody>
      </p:sp>
    </p:spTree>
  </p:cSld>
  <p:clrMapOvr>
    <a:masterClrMapping/>
  </p:clrMapOvr>
  <p:transition spd="slow">
    <p:fade thruBlk="1"/>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6" name="Shape 856"/>
        <p:cNvGrpSpPr/>
        <p:nvPr/>
      </p:nvGrpSpPr>
      <p:grpSpPr>
        <a:xfrm>
          <a:off x="0" y="0"/>
          <a:ext cx="0" cy="0"/>
          <a:chOff x="0" y="0"/>
          <a:chExt cx="0" cy="0"/>
        </a:xfrm>
      </p:grpSpPr>
      <p:sp>
        <p:nvSpPr>
          <p:cNvPr id="857" name="Google Shape;857;p33"/>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Join of tables</a:t>
            </a:r>
            <a:endParaRPr/>
          </a:p>
        </p:txBody>
      </p:sp>
      <p:graphicFrame>
        <p:nvGraphicFramePr>
          <p:cNvPr id="858" name="Google Shape;858;p33"/>
          <p:cNvGraphicFramePr/>
          <p:nvPr/>
        </p:nvGraphicFramePr>
        <p:xfrm>
          <a:off x="612775" y="1600200"/>
          <a:ext cx="3000000" cy="3000000"/>
        </p:xfrm>
        <a:graphic>
          <a:graphicData uri="http://schemas.openxmlformats.org/drawingml/2006/table">
            <a:tbl>
              <a:tblPr>
                <a:noFill/>
                <a:tableStyleId>{CDAAF0E8-011C-4F93-B844-65832C5947C2}</a:tableStyleId>
              </a:tblPr>
              <a:tblGrid>
                <a:gridCol w="1630350"/>
                <a:gridCol w="1630350"/>
                <a:gridCol w="1631950"/>
                <a:gridCol w="1630350"/>
                <a:gridCol w="1630350"/>
              </a:tblGrid>
              <a:tr h="396875">
                <a:tc>
                  <a:txBody>
                    <a:bodyPr/>
                    <a:lstStyle/>
                    <a:p>
                      <a:pPr indent="0" lvl="0" marL="0" marR="0" rtl="0" algn="ctr">
                        <a:lnSpc>
                          <a:spcPct val="100000"/>
                        </a:lnSpc>
                        <a:spcBef>
                          <a:spcPts val="0"/>
                        </a:spcBef>
                        <a:spcAft>
                          <a:spcPts val="0"/>
                        </a:spcAft>
                        <a:buClr>
                          <a:srgbClr val="FFFFFF"/>
                        </a:buClr>
                        <a:buSzPts val="2000"/>
                        <a:buFont typeface="Times New Roman"/>
                        <a:buNone/>
                      </a:pPr>
                      <a:r>
                        <a:rPr b="1" i="0" lang="en-US" sz="2000" u="none" cap="none" strike="noStrike">
                          <a:solidFill>
                            <a:srgbClr val="FFFFFF"/>
                          </a:solidFill>
                          <a:latin typeface="Times New Roman"/>
                          <a:ea typeface="Times New Roman"/>
                          <a:cs typeface="Times New Roman"/>
                          <a:sym typeface="Times New Roman"/>
                        </a:rPr>
                        <a:t>S_roll</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FFFFFF"/>
                        </a:buClr>
                        <a:buSzPts val="2000"/>
                        <a:buFont typeface="Times New Roman"/>
                        <a:buNone/>
                      </a:pPr>
                      <a:r>
                        <a:rPr b="1" i="0" lang="en-US" sz="2000" u="none" cap="none" strike="noStrike">
                          <a:solidFill>
                            <a:srgbClr val="FFFFFF"/>
                          </a:solidFill>
                          <a:latin typeface="Times New Roman"/>
                          <a:ea typeface="Times New Roman"/>
                          <a:cs typeface="Times New Roman"/>
                          <a:sym typeface="Times New Roman"/>
                        </a:rPr>
                        <a:t>Course_id</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FFFFFF"/>
                        </a:buClr>
                        <a:buSzPts val="2000"/>
                        <a:buFont typeface="Times New Roman"/>
                        <a:buNone/>
                      </a:pPr>
                      <a:r>
                        <a:rPr b="1" i="0" lang="en-US" sz="2000" u="none" cap="none" strike="noStrike">
                          <a:solidFill>
                            <a:srgbClr val="FFFFFF"/>
                          </a:solidFill>
                          <a:latin typeface="Times New Roman"/>
                          <a:ea typeface="Times New Roman"/>
                          <a:cs typeface="Times New Roman"/>
                          <a:sym typeface="Times New Roman"/>
                        </a:rPr>
                        <a:t>Enroll_date</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FFFFFF"/>
                        </a:buClr>
                        <a:buSzPts val="2000"/>
                        <a:buFont typeface="Times New Roman"/>
                        <a:buNone/>
                      </a:pPr>
                      <a:r>
                        <a:rPr b="1" i="0" lang="en-US" sz="2000" u="none" cap="none" strike="noStrike">
                          <a:solidFill>
                            <a:srgbClr val="FFFFFF"/>
                          </a:solidFill>
                          <a:latin typeface="Times New Roman"/>
                          <a:ea typeface="Times New Roman"/>
                          <a:cs typeface="Times New Roman"/>
                          <a:sym typeface="Times New Roman"/>
                        </a:rPr>
                        <a:t>Room no</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FFFFFF"/>
                        </a:buClr>
                        <a:buSzPts val="2000"/>
                        <a:buFont typeface="Times New Roman"/>
                        <a:buNone/>
                      </a:pPr>
                      <a:r>
                        <a:rPr b="1" i="0" lang="en-US" sz="2000" u="none" cap="none" strike="noStrike">
                          <a:solidFill>
                            <a:srgbClr val="FFFFFF"/>
                          </a:solidFill>
                          <a:latin typeface="Times New Roman"/>
                          <a:ea typeface="Times New Roman"/>
                          <a:cs typeface="Times New Roman"/>
                          <a:sym typeface="Times New Roman"/>
                        </a:rPr>
                        <a:t>Instructor</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369875">
                <a:tc>
                  <a:txBody>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830057</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ECDE"/>
                    </a:solidFill>
                  </a:tcPr>
                </a:tc>
                <a:tc>
                  <a:txBody>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cp303</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ECDE"/>
                    </a:solidFill>
                  </a:tcPr>
                </a:tc>
                <a:tc>
                  <a:txBody>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1-feb-2004</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ECDE"/>
                    </a:solidFill>
                  </a:tcPr>
                </a:tc>
                <a:tc>
                  <a:txBody>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mp006</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ECDE"/>
                    </a:solidFill>
                  </a:tcPr>
                </a:tc>
                <a:tc>
                  <a:txBody>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Pranay Bose</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ECDE"/>
                    </a:solidFill>
                  </a:tcPr>
                </a:tc>
              </a:tr>
              <a:tr h="371475">
                <a:tc>
                  <a:txBody>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830057</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F6EF"/>
                    </a:solidFill>
                  </a:tcPr>
                </a:tc>
                <a:tc>
                  <a:txBody>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cp303</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F6EF"/>
                    </a:solidFill>
                  </a:tcPr>
                </a:tc>
                <a:tc>
                  <a:txBody>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1-feb-2004</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F6EF"/>
                    </a:solidFill>
                  </a:tcPr>
                </a:tc>
                <a:tc>
                  <a:txBody>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ce122</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F6EF"/>
                    </a:solidFill>
                  </a:tcPr>
                </a:tc>
                <a:tc>
                  <a:txBody>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Prem kumar</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F6EF"/>
                    </a:solidFill>
                  </a:tcPr>
                </a:tc>
              </a:tr>
              <a:tr h="369875">
                <a:tc>
                  <a:txBody>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820159</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ECDE"/>
                    </a:solidFill>
                  </a:tcPr>
                </a:tc>
                <a:tc>
                  <a:txBody>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cp302</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ECDE"/>
                    </a:solidFill>
                  </a:tcPr>
                </a:tc>
                <a:tc>
                  <a:txBody>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10-jan-2004</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ECDE"/>
                    </a:solidFill>
                  </a:tcPr>
                </a:tc>
                <a:tc>
                  <a:txBody>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mp006</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ECDE"/>
                    </a:solidFill>
                  </a:tcPr>
                </a:tc>
                <a:tc>
                  <a:txBody>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Krishna Gupta</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ECDE"/>
                    </a:solidFill>
                  </a:tcPr>
                </a:tc>
              </a:tr>
              <a:tr h="371475">
                <a:tc>
                  <a:txBody>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825678</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F6EF"/>
                    </a:solidFill>
                  </a:tcPr>
                </a:tc>
                <a:tc>
                  <a:txBody>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cp304</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F6EF"/>
                    </a:solidFill>
                  </a:tcPr>
                </a:tc>
                <a:tc>
                  <a:txBody>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1-feb-2004</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F6EF"/>
                    </a:solidFill>
                  </a:tcPr>
                </a:tc>
                <a:tc>
                  <a:txBody>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mp006</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F6EF"/>
                    </a:solidFill>
                  </a:tcPr>
                </a:tc>
                <a:tc>
                  <a:txBody>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Pranay Bose</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F6EF"/>
                    </a:solidFill>
                  </a:tcPr>
                </a:tc>
              </a:tr>
              <a:tr h="369875">
                <a:tc>
                  <a:txBody>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825678</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ECDE"/>
                    </a:solidFill>
                  </a:tcPr>
                </a:tc>
                <a:tc>
                  <a:txBody>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cp304</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ECDE"/>
                    </a:solidFill>
                  </a:tcPr>
                </a:tc>
                <a:tc>
                  <a:txBody>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1-feb-2004</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ECDE"/>
                    </a:solidFill>
                  </a:tcPr>
                </a:tc>
                <a:tc>
                  <a:txBody>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ce122</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ECDE"/>
                    </a:solidFill>
                  </a:tcPr>
                </a:tc>
                <a:tc>
                  <a:txBody>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Prem kumar</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ECDE"/>
                    </a:solidFill>
                  </a:tcPr>
                </a:tc>
              </a:tr>
              <a:tr h="371475">
                <a:tc>
                  <a:txBody>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826789</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F6EF"/>
                    </a:solidFill>
                  </a:tcPr>
                </a:tc>
                <a:tc>
                  <a:txBody>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cp305</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F6EF"/>
                    </a:solidFill>
                  </a:tcPr>
                </a:tc>
                <a:tc>
                  <a:txBody>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15-jan-2004</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F6EF"/>
                    </a:solidFill>
                  </a:tcPr>
                </a:tc>
                <a:tc>
                  <a:txBody>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ea123</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F6EF"/>
                    </a:solidFill>
                  </a:tcPr>
                </a:tc>
                <a:tc>
                  <a:txBody>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Ajit Singh</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F6EF"/>
                    </a:solidFill>
                  </a:tcPr>
                </a:tc>
              </a:tr>
            </a:tbl>
          </a:graphicData>
        </a:graphic>
      </p:graphicFrame>
      <p:sp>
        <p:nvSpPr>
          <p:cNvPr id="859" name="Google Shape;859;p33"/>
          <p:cNvSpPr txBox="1"/>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a:t>
            </a:r>
            <a:endParaRPr/>
          </a:p>
        </p:txBody>
      </p:sp>
      <p:sp>
        <p:nvSpPr>
          <p:cNvPr id="860" name="Google Shape;860;p33"/>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80000"/>
              </a:lnSpc>
              <a:spcBef>
                <a:spcPts val="0"/>
              </a:spcBef>
              <a:spcAft>
                <a:spcPts val="0"/>
              </a:spcAft>
              <a:buClr>
                <a:srgbClr val="FFFFFF"/>
              </a:buClr>
              <a:buSzPts val="1200"/>
              <a:buFont typeface="Times New Roman"/>
              <a:buNone/>
            </a:pPr>
            <a:fld id="{00000000-1234-1234-1234-123412341234}" type="slidenum">
              <a:rPr b="0" i="0" lang="en-US" sz="1200" u="none">
                <a:solidFill>
                  <a:srgbClr val="FFFFFF"/>
                </a:solidFill>
                <a:latin typeface="Times New Roman"/>
                <a:ea typeface="Times New Roman"/>
                <a:cs typeface="Times New Roman"/>
                <a:sym typeface="Times New Roman"/>
              </a:rPr>
              <a:t>‹#›</a:t>
            </a:fld>
            <a:endParaRPr/>
          </a:p>
        </p:txBody>
      </p:sp>
      <p:sp>
        <p:nvSpPr>
          <p:cNvPr id="861" name="Google Shape;861;p33"/>
          <p:cNvSpPr txBox="1"/>
          <p:nvPr/>
        </p:nvSpPr>
        <p:spPr>
          <a:xfrm>
            <a:off x="609600" y="4343400"/>
            <a:ext cx="7467600"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2000"/>
              <a:buFont typeface="Times New Roman"/>
              <a:buNone/>
            </a:pPr>
            <a:r>
              <a:rPr b="1" i="0" lang="en-US" sz="2000" u="none">
                <a:solidFill>
                  <a:srgbClr val="0000FF"/>
                </a:solidFill>
                <a:latin typeface="Times New Roman"/>
                <a:ea typeface="Times New Roman"/>
                <a:cs typeface="Times New Roman"/>
                <a:sym typeface="Times New Roman"/>
              </a:rPr>
              <a:t>This join contains two spurious rows that were not in the original table.</a:t>
            </a:r>
            <a:endParaRPr/>
          </a:p>
        </p:txBody>
      </p:sp>
      <p:sp>
        <p:nvSpPr>
          <p:cNvPr id="862" name="Google Shape;862;p33"/>
          <p:cNvSpPr txBox="1"/>
          <p:nvPr/>
        </p:nvSpPr>
        <p:spPr>
          <a:xfrm>
            <a:off x="457200" y="4724400"/>
            <a:ext cx="8153400" cy="16319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2000"/>
              <a:buFont typeface="Times New Roman"/>
              <a:buNone/>
            </a:pPr>
            <a:r>
              <a:rPr b="1" i="0" lang="en-US" sz="2000" u="none">
                <a:solidFill>
                  <a:srgbClr val="0000FF"/>
                </a:solidFill>
                <a:latin typeface="Times New Roman"/>
                <a:ea typeface="Times New Roman"/>
                <a:cs typeface="Times New Roman"/>
                <a:sym typeface="Times New Roman"/>
              </a:rPr>
              <a:t>Let R be a relation with functional dependencies F.the decomposition of R into two relations with attribute sets R1 and R2 is lossless if and only if F+ contains  one of the following FDs.</a:t>
            </a:r>
            <a:endParaRPr/>
          </a:p>
          <a:p>
            <a:pPr indent="0" lvl="0" marL="0" marR="0" rtl="0" algn="l">
              <a:lnSpc>
                <a:spcPct val="100000"/>
              </a:lnSpc>
              <a:spcBef>
                <a:spcPts val="0"/>
              </a:spcBef>
              <a:spcAft>
                <a:spcPts val="0"/>
              </a:spcAft>
              <a:buClr>
                <a:srgbClr val="C00000"/>
              </a:buClr>
              <a:buSzPts val="2000"/>
              <a:buFont typeface="Times New Roman"/>
              <a:buNone/>
            </a:pPr>
            <a:r>
              <a:rPr b="1" i="0" lang="en-US" sz="2000" u="none">
                <a:solidFill>
                  <a:srgbClr val="C00000"/>
                </a:solidFill>
                <a:latin typeface="Times New Roman"/>
                <a:ea typeface="Times New Roman"/>
                <a:cs typeface="Times New Roman"/>
                <a:sym typeface="Times New Roman"/>
              </a:rPr>
              <a:t>R1 ^ R2🡪R1</a:t>
            </a:r>
            <a:endParaRPr/>
          </a:p>
          <a:p>
            <a:pPr indent="0" lvl="0" marL="0" marR="0" rtl="0" algn="l">
              <a:lnSpc>
                <a:spcPct val="100000"/>
              </a:lnSpc>
              <a:spcBef>
                <a:spcPts val="0"/>
              </a:spcBef>
              <a:spcAft>
                <a:spcPts val="0"/>
              </a:spcAft>
              <a:buClr>
                <a:srgbClr val="C00000"/>
              </a:buClr>
              <a:buSzPts val="2000"/>
              <a:buFont typeface="Times New Roman"/>
              <a:buNone/>
            </a:pPr>
            <a:r>
              <a:rPr b="1" i="0" lang="en-US" sz="2000" u="none">
                <a:solidFill>
                  <a:srgbClr val="C00000"/>
                </a:solidFill>
                <a:latin typeface="Times New Roman"/>
                <a:ea typeface="Times New Roman"/>
                <a:cs typeface="Times New Roman"/>
                <a:sym typeface="Times New Roman"/>
              </a:rPr>
              <a:t>R1 ^R2🡪R2</a:t>
            </a:r>
            <a:endParaRPr/>
          </a:p>
        </p:txBody>
      </p:sp>
    </p:spTree>
  </p:cSld>
  <p:clrMapOvr>
    <a:masterClrMapping/>
  </p:clrMapOvr>
  <p:transition spd="slow">
    <p:fade thruBlk="1"/>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6" name="Shape 866"/>
        <p:cNvGrpSpPr/>
        <p:nvPr/>
      </p:nvGrpSpPr>
      <p:grpSpPr>
        <a:xfrm>
          <a:off x="0" y="0"/>
          <a:ext cx="0" cy="0"/>
          <a:chOff x="0" y="0"/>
          <a:chExt cx="0" cy="0"/>
        </a:xfrm>
      </p:grpSpPr>
      <p:sp>
        <p:nvSpPr>
          <p:cNvPr id="867" name="Google Shape;867;p34"/>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imes New Roman"/>
              <a:buNone/>
            </a:pPr>
            <a:r>
              <a:rPr b="0" i="0" lang="en-US" sz="4000" u="none">
                <a:solidFill>
                  <a:schemeClr val="dk2"/>
                </a:solidFill>
                <a:latin typeface="Times New Roman"/>
                <a:ea typeface="Times New Roman"/>
                <a:cs typeface="Times New Roman"/>
                <a:sym typeface="Times New Roman"/>
              </a:rPr>
              <a:t>Dependency Preservation Decomposition</a:t>
            </a:r>
            <a:endParaRPr/>
          </a:p>
        </p:txBody>
      </p:sp>
      <p:sp>
        <p:nvSpPr>
          <p:cNvPr id="868" name="Google Shape;868;p34"/>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Dependency preservation is another important requirement since a dependency is a constraint on the database and if </a:t>
            </a:r>
            <a:r>
              <a:rPr b="0" i="0" lang="en-US" sz="2800" u="none" cap="none" strike="noStrike">
                <a:solidFill>
                  <a:srgbClr val="C00000"/>
                </a:solidFill>
                <a:latin typeface="Times New Roman"/>
                <a:ea typeface="Times New Roman"/>
                <a:cs typeface="Times New Roman"/>
                <a:sym typeface="Times New Roman"/>
              </a:rPr>
              <a:t>X🡪Y</a:t>
            </a:r>
            <a:r>
              <a:rPr b="0" i="0" lang="en-US" sz="2800" u="none" cap="none" strike="noStrike">
                <a:solidFill>
                  <a:schemeClr val="dk1"/>
                </a:solidFill>
                <a:latin typeface="Times New Roman"/>
                <a:ea typeface="Times New Roman"/>
                <a:cs typeface="Times New Roman"/>
                <a:sym typeface="Times New Roman"/>
              </a:rPr>
              <a:t> hold then we know that the two sets of attributes are closely related and it is expected that  both X and Y would appear in the same tables so that the dependency can be checked easily.</a:t>
            </a:r>
            <a:endParaRPr/>
          </a:p>
        </p:txBody>
      </p:sp>
      <p:sp>
        <p:nvSpPr>
          <p:cNvPr id="869" name="Google Shape;869;p34"/>
          <p:cNvSpPr txBox="1"/>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a:t>
            </a:r>
            <a:endParaRPr/>
          </a:p>
        </p:txBody>
      </p:sp>
      <p:sp>
        <p:nvSpPr>
          <p:cNvPr id="870" name="Google Shape;870;p34"/>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80000"/>
              </a:lnSpc>
              <a:spcBef>
                <a:spcPts val="0"/>
              </a:spcBef>
              <a:spcAft>
                <a:spcPts val="0"/>
              </a:spcAft>
              <a:buClr>
                <a:srgbClr val="FFFFFF"/>
              </a:buClr>
              <a:buSzPts val="1200"/>
              <a:buFont typeface="Times New Roman"/>
              <a:buNone/>
            </a:pPr>
            <a:fld id="{00000000-1234-1234-1234-123412341234}" type="slidenum">
              <a:rPr b="0" i="0" lang="en-US" sz="1200" u="none">
                <a:solidFill>
                  <a:srgbClr val="FFFFFF"/>
                </a:solidFill>
                <a:latin typeface="Times New Roman"/>
                <a:ea typeface="Times New Roman"/>
                <a:cs typeface="Times New Roman"/>
                <a:sym typeface="Times New Roman"/>
              </a:rPr>
              <a:t>‹#›</a:t>
            </a:fld>
            <a:endParaRPr/>
          </a:p>
        </p:txBody>
      </p:sp>
    </p:spTree>
  </p:cSld>
  <p:clrMapOvr>
    <a:masterClrMapping/>
  </p:clrMapOvr>
  <p:transition spd="slow">
    <p:fade thruBlk="1"/>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4" name="Shape 874"/>
        <p:cNvGrpSpPr/>
        <p:nvPr/>
      </p:nvGrpSpPr>
      <p:grpSpPr>
        <a:xfrm>
          <a:off x="0" y="0"/>
          <a:ext cx="0" cy="0"/>
          <a:chOff x="0" y="0"/>
          <a:chExt cx="0" cy="0"/>
        </a:xfrm>
      </p:grpSpPr>
      <p:sp>
        <p:nvSpPr>
          <p:cNvPr id="875" name="Google Shape;875;p35"/>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imes New Roman"/>
              <a:buNone/>
            </a:pPr>
            <a:r>
              <a:rPr b="0" i="0" lang="en-US" sz="4000" u="none">
                <a:solidFill>
                  <a:schemeClr val="dk2"/>
                </a:solidFill>
                <a:latin typeface="Times New Roman"/>
                <a:ea typeface="Times New Roman"/>
                <a:cs typeface="Times New Roman"/>
                <a:sym typeface="Times New Roman"/>
              </a:rPr>
              <a:t>Lack of Redundancy decomposition</a:t>
            </a:r>
            <a:endParaRPr/>
          </a:p>
        </p:txBody>
      </p:sp>
      <p:sp>
        <p:nvSpPr>
          <p:cNvPr id="876" name="Google Shape;876;p35"/>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Repetition of data should be avoided as much as possible.</a:t>
            </a:r>
            <a:endParaRPr/>
          </a:p>
          <a:p>
            <a:pPr indent="-342900" lvl="0" marL="342900" marR="0" rtl="0" algn="just">
              <a:lnSpc>
                <a:spcPct val="10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Lossless –Join, Dependency Preservation, Lack of redundancy are not always possible with BCNF although 3NF can be use for Lossless –Join, Dependency Preservation, Lack of redundancy.</a:t>
            </a:r>
            <a:endParaRPr/>
          </a:p>
          <a:p>
            <a:pPr indent="-165100" lvl="0" marL="342900" marR="0" rtl="0" algn="l">
              <a:spcBef>
                <a:spcPts val="560"/>
              </a:spcBef>
              <a:spcAft>
                <a:spcPts val="0"/>
              </a:spcAft>
              <a:buClr>
                <a:schemeClr val="dk1"/>
              </a:buClr>
              <a:buSzPts val="2800"/>
              <a:buFont typeface="Times New Roman"/>
              <a:buNone/>
            </a:pPr>
            <a:r>
              <a:t/>
            </a:r>
            <a:endParaRPr b="0" i="0" sz="2800" u="none">
              <a:solidFill>
                <a:schemeClr val="dk1"/>
              </a:solidFill>
              <a:latin typeface="Times New Roman"/>
              <a:ea typeface="Times New Roman"/>
              <a:cs typeface="Times New Roman"/>
              <a:sym typeface="Times New Roman"/>
            </a:endParaRPr>
          </a:p>
        </p:txBody>
      </p:sp>
      <p:sp>
        <p:nvSpPr>
          <p:cNvPr id="877" name="Google Shape;877;p35"/>
          <p:cNvSpPr txBox="1"/>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a:t>
            </a:r>
            <a:endParaRPr/>
          </a:p>
        </p:txBody>
      </p:sp>
      <p:sp>
        <p:nvSpPr>
          <p:cNvPr id="878" name="Google Shape;878;p35"/>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80000"/>
              </a:lnSpc>
              <a:spcBef>
                <a:spcPts val="0"/>
              </a:spcBef>
              <a:spcAft>
                <a:spcPts val="0"/>
              </a:spcAft>
              <a:buClr>
                <a:srgbClr val="FFFFFF"/>
              </a:buClr>
              <a:buSzPts val="1200"/>
              <a:buFont typeface="Times New Roman"/>
              <a:buNone/>
            </a:pPr>
            <a:fld id="{00000000-1234-1234-1234-123412341234}" type="slidenum">
              <a:rPr b="0" i="0" lang="en-US" sz="1200" u="none">
                <a:solidFill>
                  <a:srgbClr val="FFFFFF"/>
                </a:solidFill>
                <a:latin typeface="Times New Roman"/>
                <a:ea typeface="Times New Roman"/>
                <a:cs typeface="Times New Roman"/>
                <a:sym typeface="Times New Roman"/>
              </a:rPr>
              <a:t>‹#›</a:t>
            </a:fld>
            <a:endParaRPr/>
          </a:p>
        </p:txBody>
      </p:sp>
    </p:spTree>
  </p:cSld>
  <p:clrMapOvr>
    <a:masterClrMapping/>
  </p:clrMapOvr>
  <p:transition spd="slow">
    <p:fade thruBlk="1"/>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3" name="Shape 883"/>
        <p:cNvGrpSpPr/>
        <p:nvPr/>
      </p:nvGrpSpPr>
      <p:grpSpPr>
        <a:xfrm>
          <a:off x="0" y="0"/>
          <a:ext cx="0" cy="0"/>
          <a:chOff x="0" y="0"/>
          <a:chExt cx="0" cy="0"/>
        </a:xfrm>
      </p:grpSpPr>
      <p:sp>
        <p:nvSpPr>
          <p:cNvPr id="884" name="Google Shape;884;p36"/>
          <p:cNvSpPr txBox="1"/>
          <p:nvPr>
            <p:ph idx="1" type="body"/>
          </p:nvPr>
        </p:nvSpPr>
        <p:spPr>
          <a:xfrm>
            <a:off x="304800" y="1143000"/>
            <a:ext cx="8001000" cy="5181600"/>
          </a:xfrm>
          <a:prstGeom prst="rect">
            <a:avLst/>
          </a:prstGeom>
          <a:noFill/>
          <a:ln>
            <a:noFill/>
          </a:ln>
        </p:spPr>
        <p:txBody>
          <a:bodyPr anchorCtr="0" anchor="t" bIns="45700" lIns="91425" spcFirstLastPara="1" rIns="91425" wrap="square" tIns="45700">
            <a:noAutofit/>
          </a:bodyPr>
          <a:lstStyle/>
          <a:p>
            <a:pPr indent="-609600" lvl="0" marL="609600" rtl="0" algn="just">
              <a:lnSpc>
                <a:spcPct val="100000"/>
              </a:lnSpc>
              <a:spcBef>
                <a:spcPts val="0"/>
              </a:spcBef>
              <a:spcAft>
                <a:spcPts val="0"/>
              </a:spcAft>
              <a:buClr>
                <a:schemeClr val="dk1"/>
              </a:buClr>
              <a:buSzPts val="2000"/>
              <a:buFont typeface="Arimo"/>
              <a:buAutoNum type="arabicPeriod"/>
            </a:pPr>
            <a:r>
              <a:rPr b="0" i="0" lang="en-US" sz="2000" u="none">
                <a:solidFill>
                  <a:schemeClr val="dk1"/>
                </a:solidFill>
                <a:latin typeface="Arimo"/>
                <a:ea typeface="Arimo"/>
                <a:cs typeface="Arimo"/>
                <a:sym typeface="Arimo"/>
              </a:rPr>
              <a:t>If decomposition does not cause any loss of information it is called a </a:t>
            </a:r>
            <a:r>
              <a:rPr b="1" i="0" lang="en-US" sz="2000" u="none">
                <a:solidFill>
                  <a:schemeClr val="dk1"/>
                </a:solidFill>
                <a:latin typeface="Arimo"/>
                <a:ea typeface="Arimo"/>
                <a:cs typeface="Arimo"/>
                <a:sym typeface="Arimo"/>
              </a:rPr>
              <a:t>lossless</a:t>
            </a:r>
            <a:r>
              <a:rPr b="0" i="0" lang="en-US" sz="2000" u="none">
                <a:solidFill>
                  <a:schemeClr val="dk1"/>
                </a:solidFill>
                <a:latin typeface="Arimo"/>
                <a:ea typeface="Arimo"/>
                <a:cs typeface="Arimo"/>
                <a:sym typeface="Arimo"/>
              </a:rPr>
              <a:t> decomposition. </a:t>
            </a:r>
            <a:endParaRPr/>
          </a:p>
          <a:p>
            <a:pPr indent="-609600" lvl="0" marL="609600" rtl="0" algn="just">
              <a:lnSpc>
                <a:spcPct val="100000"/>
              </a:lnSpc>
              <a:spcBef>
                <a:spcPts val="400"/>
              </a:spcBef>
              <a:spcAft>
                <a:spcPts val="0"/>
              </a:spcAft>
              <a:buClr>
                <a:schemeClr val="dk1"/>
              </a:buClr>
              <a:buSzPts val="2000"/>
              <a:buFont typeface="Arimo"/>
              <a:buAutoNum type="arabicPeriod"/>
            </a:pPr>
            <a:r>
              <a:rPr b="0" i="0" lang="en-US" sz="2000" u="none">
                <a:solidFill>
                  <a:schemeClr val="dk1"/>
                </a:solidFill>
                <a:latin typeface="Arimo"/>
                <a:ea typeface="Arimo"/>
                <a:cs typeface="Arimo"/>
                <a:sym typeface="Arimo"/>
              </a:rPr>
              <a:t>If a decomposition does not cause any dependencies to be lost it is called a </a:t>
            </a:r>
            <a:r>
              <a:rPr b="1" i="0" lang="en-US" sz="2000" u="none">
                <a:solidFill>
                  <a:schemeClr val="dk1"/>
                </a:solidFill>
                <a:latin typeface="Arimo"/>
                <a:ea typeface="Arimo"/>
                <a:cs typeface="Arimo"/>
                <a:sym typeface="Arimo"/>
              </a:rPr>
              <a:t>dependency-preserving</a:t>
            </a:r>
            <a:r>
              <a:rPr b="0" i="0" lang="en-US" sz="2000" u="none">
                <a:solidFill>
                  <a:schemeClr val="dk1"/>
                </a:solidFill>
                <a:latin typeface="Arimo"/>
                <a:ea typeface="Arimo"/>
                <a:cs typeface="Arimo"/>
                <a:sym typeface="Arimo"/>
              </a:rPr>
              <a:t> decomposition. </a:t>
            </a:r>
            <a:endParaRPr/>
          </a:p>
          <a:p>
            <a:pPr indent="-609600" lvl="0" marL="609600" rtl="0" algn="just">
              <a:lnSpc>
                <a:spcPct val="100000"/>
              </a:lnSpc>
              <a:spcBef>
                <a:spcPts val="400"/>
              </a:spcBef>
              <a:spcAft>
                <a:spcPts val="0"/>
              </a:spcAft>
              <a:buClr>
                <a:schemeClr val="dk1"/>
              </a:buClr>
              <a:buSzPts val="2000"/>
              <a:buFont typeface="Arimo"/>
              <a:buAutoNum type="arabicPeriod"/>
            </a:pPr>
            <a:r>
              <a:rPr b="0" i="0" lang="en-US" sz="2000" u="none">
                <a:solidFill>
                  <a:schemeClr val="dk1"/>
                </a:solidFill>
                <a:latin typeface="Arimo"/>
                <a:ea typeface="Arimo"/>
                <a:cs typeface="Arimo"/>
                <a:sym typeface="Arimo"/>
              </a:rPr>
              <a:t>Any table scheme can be decomposed in a lossless way into a collection of smaller schemas that are in BCNF form. However the dependency preservation is not guaranteed. </a:t>
            </a:r>
            <a:endParaRPr/>
          </a:p>
          <a:p>
            <a:pPr indent="-609600" lvl="0" marL="609600" rtl="0" algn="just">
              <a:lnSpc>
                <a:spcPct val="100000"/>
              </a:lnSpc>
              <a:spcBef>
                <a:spcPts val="400"/>
              </a:spcBef>
              <a:spcAft>
                <a:spcPts val="0"/>
              </a:spcAft>
              <a:buClr>
                <a:schemeClr val="dk1"/>
              </a:buClr>
              <a:buSzPts val="2000"/>
              <a:buFont typeface="Arimo"/>
              <a:buAutoNum type="arabicPeriod"/>
            </a:pPr>
            <a:r>
              <a:rPr b="0" i="0" lang="en-US" sz="2000" u="none">
                <a:solidFill>
                  <a:schemeClr val="dk1"/>
                </a:solidFill>
                <a:latin typeface="Arimo"/>
                <a:ea typeface="Arimo"/>
                <a:cs typeface="Arimo"/>
                <a:sym typeface="Arimo"/>
              </a:rPr>
              <a:t>Any table can be decomposed in a lossless way into 3</a:t>
            </a:r>
            <a:r>
              <a:rPr b="0" baseline="30000" i="0" lang="en-US" sz="2000" u="none">
                <a:solidFill>
                  <a:schemeClr val="dk1"/>
                </a:solidFill>
                <a:latin typeface="Arimo"/>
                <a:ea typeface="Arimo"/>
                <a:cs typeface="Arimo"/>
                <a:sym typeface="Arimo"/>
              </a:rPr>
              <a:t>rd</a:t>
            </a:r>
            <a:r>
              <a:rPr b="0" i="0" lang="en-US" sz="2000" u="none">
                <a:solidFill>
                  <a:schemeClr val="dk1"/>
                </a:solidFill>
                <a:latin typeface="Arimo"/>
                <a:ea typeface="Arimo"/>
                <a:cs typeface="Arimo"/>
                <a:sym typeface="Arimo"/>
              </a:rPr>
              <a:t> normal form that also preserves the dependencies.</a:t>
            </a:r>
            <a:endParaRPr/>
          </a:p>
          <a:p>
            <a:pPr indent="-533399" lvl="1" marL="1100137" rtl="0" algn="just">
              <a:lnSpc>
                <a:spcPct val="100000"/>
              </a:lnSpc>
              <a:spcBef>
                <a:spcPts val="360"/>
              </a:spcBef>
              <a:spcAft>
                <a:spcPts val="0"/>
              </a:spcAft>
              <a:buClr>
                <a:schemeClr val="dk1"/>
              </a:buClr>
              <a:buSzPts val="1800"/>
              <a:buFont typeface="Arimo"/>
              <a:buChar char="•"/>
            </a:pPr>
            <a:r>
              <a:rPr b="0" i="0" lang="en-US" sz="1800" u="none">
                <a:solidFill>
                  <a:schemeClr val="dk1"/>
                </a:solidFill>
                <a:latin typeface="Arimo"/>
                <a:ea typeface="Arimo"/>
                <a:cs typeface="Arimo"/>
                <a:sym typeface="Arimo"/>
              </a:rPr>
              <a:t>3NF may be better than BCNF in some cases</a:t>
            </a:r>
            <a:endParaRPr/>
          </a:p>
          <a:p>
            <a:pPr indent="-609600" lvl="0" marL="609600" rtl="0" algn="just">
              <a:lnSpc>
                <a:spcPct val="100000"/>
              </a:lnSpc>
              <a:spcBef>
                <a:spcPts val="400"/>
              </a:spcBef>
              <a:spcAft>
                <a:spcPts val="0"/>
              </a:spcAft>
              <a:buClr>
                <a:schemeClr val="dk1"/>
              </a:buClr>
              <a:buSzPts val="2000"/>
              <a:buFont typeface="Times New Roman"/>
              <a:buNone/>
            </a:pPr>
            <a:r>
              <a:t/>
            </a:r>
            <a:endParaRPr b="0" i="0" sz="2000" u="none">
              <a:solidFill>
                <a:schemeClr val="dk1"/>
              </a:solidFill>
              <a:latin typeface="Arimo"/>
              <a:ea typeface="Arimo"/>
              <a:cs typeface="Arimo"/>
              <a:sym typeface="Arimo"/>
            </a:endParaRPr>
          </a:p>
          <a:p>
            <a:pPr indent="-215900" lvl="0" marL="342900" rtl="0" algn="l">
              <a:spcBef>
                <a:spcPts val="400"/>
              </a:spcBef>
              <a:spcAft>
                <a:spcPts val="0"/>
              </a:spcAft>
              <a:buClr>
                <a:schemeClr val="dk1"/>
              </a:buClr>
              <a:buSzPts val="2000"/>
              <a:buFont typeface="Times New Roman"/>
              <a:buNone/>
            </a:pPr>
            <a:r>
              <a:t/>
            </a:r>
            <a:endParaRPr b="0" i="0" sz="2000" u="none">
              <a:solidFill>
                <a:schemeClr val="dk1"/>
              </a:solidFill>
              <a:latin typeface="Arimo"/>
              <a:ea typeface="Arimo"/>
              <a:cs typeface="Arimo"/>
              <a:sym typeface="Arimo"/>
            </a:endParaRPr>
          </a:p>
        </p:txBody>
      </p:sp>
      <p:sp>
        <p:nvSpPr>
          <p:cNvPr id="885" name="Google Shape;885;p36"/>
          <p:cNvSpPr txBox="1"/>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CC0000"/>
              </a:buClr>
              <a:buSzPts val="3600"/>
              <a:buFont typeface="Arial"/>
              <a:buNone/>
            </a:pPr>
            <a:r>
              <a:rPr b="1" i="0" lang="en-US" sz="3600" u="none">
                <a:solidFill>
                  <a:srgbClr val="CC0000"/>
                </a:solidFill>
                <a:latin typeface="Arial"/>
                <a:ea typeface="Arial"/>
                <a:cs typeface="Arial"/>
                <a:sym typeface="Arial"/>
              </a:rPr>
              <a:t>Decomposition – Loss of Information</a:t>
            </a:r>
            <a:endParaRPr/>
          </a:p>
        </p:txBody>
      </p:sp>
      <p:sp>
        <p:nvSpPr>
          <p:cNvPr id="886" name="Google Shape;886;p36"/>
          <p:cNvSpPr txBox="1"/>
          <p:nvPr/>
        </p:nvSpPr>
        <p:spPr>
          <a:xfrm>
            <a:off x="609600" y="5638800"/>
            <a:ext cx="8001000" cy="457200"/>
          </a:xfrm>
          <a:prstGeom prst="rect">
            <a:avLst/>
          </a:prstGeom>
          <a:solidFill>
            <a:srgbClr val="FFFF99"/>
          </a:solidFill>
          <a:ln>
            <a:noFill/>
          </a:ln>
          <a:effectLst>
            <a:outerShdw blurRad="63500" dir="2700000" dist="107763">
              <a:schemeClr val="lt2"/>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66"/>
              </a:buClr>
              <a:buSzPts val="2400"/>
              <a:buFont typeface="Times New Roman"/>
              <a:buNone/>
            </a:pPr>
            <a:r>
              <a:rPr b="1" i="0" lang="en-US" sz="2400" u="none">
                <a:solidFill>
                  <a:srgbClr val="000066"/>
                </a:solidFill>
                <a:latin typeface="Times New Roman"/>
                <a:ea typeface="Times New Roman"/>
                <a:cs typeface="Times New Roman"/>
                <a:sym typeface="Times New Roman"/>
              </a:rPr>
              <a:t>Use your own judgment when decomposing schemas</a:t>
            </a:r>
            <a:endParaRPr/>
          </a:p>
        </p:txBody>
      </p:sp>
    </p:spTree>
  </p:cSld>
  <p:clrMapOvr>
    <a:masterClrMapping/>
  </p:clrMapOvr>
  <p:transition spd="slow">
    <p:fade thruBlk="1"/>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1" name="Shape 891"/>
        <p:cNvGrpSpPr/>
        <p:nvPr/>
      </p:nvGrpSpPr>
      <p:grpSpPr>
        <a:xfrm>
          <a:off x="0" y="0"/>
          <a:ext cx="0" cy="0"/>
          <a:chOff x="0" y="0"/>
          <a:chExt cx="0" cy="0"/>
        </a:xfrm>
      </p:grpSpPr>
      <p:sp>
        <p:nvSpPr>
          <p:cNvPr id="892" name="Google Shape;892;p37"/>
          <p:cNvSpPr txBox="1"/>
          <p:nvPr>
            <p:ph idx="1" type="body"/>
          </p:nvPr>
        </p:nvSpPr>
        <p:spPr>
          <a:xfrm>
            <a:off x="304800" y="1143000"/>
            <a:ext cx="8610600" cy="5181600"/>
          </a:xfrm>
          <a:prstGeom prst="rect">
            <a:avLst/>
          </a:prstGeom>
          <a:noFill/>
          <a:ln>
            <a:noFill/>
          </a:ln>
        </p:spPr>
        <p:txBody>
          <a:bodyPr anchorCtr="0" anchor="t" bIns="45700" lIns="91425" spcFirstLastPara="1" rIns="91425" wrap="square" tIns="45700">
            <a:noAutofit/>
          </a:bodyPr>
          <a:lstStyle/>
          <a:p>
            <a:pPr indent="-609600" lvl="0" marL="609600" rtl="0" algn="l">
              <a:lnSpc>
                <a:spcPct val="100000"/>
              </a:lnSpc>
              <a:spcBef>
                <a:spcPts val="0"/>
              </a:spcBef>
              <a:spcAft>
                <a:spcPts val="0"/>
              </a:spcAft>
              <a:buClr>
                <a:srgbClr val="CC0000"/>
              </a:buClr>
              <a:buSzPts val="2000"/>
              <a:buFont typeface="Arimo"/>
              <a:buNone/>
            </a:pPr>
            <a:r>
              <a:rPr b="1" i="0" lang="en-US" sz="2000" u="none">
                <a:solidFill>
                  <a:srgbClr val="CC0000"/>
                </a:solidFill>
                <a:latin typeface="Arimo"/>
                <a:ea typeface="Arimo"/>
                <a:cs typeface="Arimo"/>
                <a:sym typeface="Arimo"/>
              </a:rPr>
              <a:t>Example 2  (Convert to  BCNF) </a:t>
            </a:r>
            <a:endParaRPr/>
          </a:p>
          <a:p>
            <a:pPr indent="-533399" lvl="1" marL="1100137" rtl="0" algn="l">
              <a:lnSpc>
                <a:spcPct val="100000"/>
              </a:lnSpc>
              <a:spcBef>
                <a:spcPts val="800"/>
              </a:spcBef>
              <a:spcAft>
                <a:spcPts val="0"/>
              </a:spcAft>
              <a:buClr>
                <a:schemeClr val="dk1"/>
              </a:buClr>
              <a:buSzPts val="1600"/>
              <a:buFont typeface="Arimo"/>
              <a:buNone/>
            </a:pPr>
            <a:r>
              <a:rPr b="1" i="0" lang="en-US" sz="1600" u="none">
                <a:solidFill>
                  <a:schemeClr val="dk1"/>
                </a:solidFill>
                <a:latin typeface="Arimo"/>
                <a:ea typeface="Arimo"/>
                <a:cs typeface="Arimo"/>
                <a:sym typeface="Arimo"/>
              </a:rPr>
              <a:t>Old Scheme </a:t>
            </a:r>
            <a:r>
              <a:rPr b="1" i="0" lang="en-US" sz="1600" u="none">
                <a:solidFill>
                  <a:schemeClr val="dk1"/>
                </a:solidFill>
                <a:latin typeface="Times New Roman"/>
                <a:ea typeface="Times New Roman"/>
                <a:cs typeface="Times New Roman"/>
                <a:sym typeface="Times New Roman"/>
              </a:rPr>
              <a:t>🡪</a:t>
            </a:r>
            <a:r>
              <a:rPr b="1" i="0" lang="en-US" sz="1600" u="none">
                <a:solidFill>
                  <a:schemeClr val="dk1"/>
                </a:solidFill>
                <a:latin typeface="Arimo"/>
                <a:ea typeface="Arimo"/>
                <a:cs typeface="Arimo"/>
                <a:sym typeface="Arimo"/>
              </a:rPr>
              <a:t> {MovieTitle, MovieID, PersonName, Role, Payment }</a:t>
            </a:r>
            <a:endParaRPr/>
          </a:p>
          <a:p>
            <a:pPr indent="-533399" lvl="1" marL="1100137" rtl="0" algn="l">
              <a:lnSpc>
                <a:spcPct val="100000"/>
              </a:lnSpc>
              <a:spcBef>
                <a:spcPts val="800"/>
              </a:spcBef>
              <a:spcAft>
                <a:spcPts val="0"/>
              </a:spcAft>
              <a:buClr>
                <a:schemeClr val="dk1"/>
              </a:buClr>
              <a:buSzPts val="1600"/>
              <a:buFont typeface="Arimo"/>
              <a:buNone/>
            </a:pPr>
            <a:r>
              <a:rPr b="1" i="0" lang="en-US" sz="1600" u="none">
                <a:solidFill>
                  <a:schemeClr val="dk1"/>
                </a:solidFill>
                <a:latin typeface="Arimo"/>
                <a:ea typeface="Arimo"/>
                <a:cs typeface="Arimo"/>
                <a:sym typeface="Arimo"/>
              </a:rPr>
              <a:t>New Scheme </a:t>
            </a:r>
            <a:r>
              <a:rPr b="1" i="0" lang="en-US" sz="1600" u="none">
                <a:solidFill>
                  <a:schemeClr val="dk1"/>
                </a:solidFill>
                <a:latin typeface="Times New Roman"/>
                <a:ea typeface="Times New Roman"/>
                <a:cs typeface="Times New Roman"/>
                <a:sym typeface="Times New Roman"/>
              </a:rPr>
              <a:t>🡪</a:t>
            </a:r>
            <a:r>
              <a:rPr b="1" i="0" lang="en-US" sz="1600" u="none">
                <a:solidFill>
                  <a:schemeClr val="dk1"/>
                </a:solidFill>
                <a:latin typeface="Arimo"/>
                <a:ea typeface="Arimo"/>
                <a:cs typeface="Arimo"/>
                <a:sym typeface="Arimo"/>
              </a:rPr>
              <a:t> {</a:t>
            </a:r>
            <a:r>
              <a:rPr b="1" i="0" lang="en-US" sz="1600" u="sng">
                <a:solidFill>
                  <a:schemeClr val="dk1"/>
                </a:solidFill>
                <a:latin typeface="Arimo"/>
                <a:ea typeface="Arimo"/>
                <a:cs typeface="Arimo"/>
                <a:sym typeface="Arimo"/>
              </a:rPr>
              <a:t>MovieID, PersonName</a:t>
            </a:r>
            <a:r>
              <a:rPr b="1" i="0" lang="en-US" sz="1600" u="none">
                <a:solidFill>
                  <a:schemeClr val="dk1"/>
                </a:solidFill>
                <a:latin typeface="Arimo"/>
                <a:ea typeface="Arimo"/>
                <a:cs typeface="Arimo"/>
                <a:sym typeface="Arimo"/>
              </a:rPr>
              <a:t>, Role, Payment}</a:t>
            </a:r>
            <a:endParaRPr/>
          </a:p>
          <a:p>
            <a:pPr indent="-533399" lvl="1" marL="1100137" rtl="0" algn="l">
              <a:lnSpc>
                <a:spcPct val="100000"/>
              </a:lnSpc>
              <a:spcBef>
                <a:spcPts val="800"/>
              </a:spcBef>
              <a:spcAft>
                <a:spcPts val="0"/>
              </a:spcAft>
              <a:buClr>
                <a:schemeClr val="dk1"/>
              </a:buClr>
              <a:buSzPts val="1600"/>
              <a:buFont typeface="Arimo"/>
              <a:buNone/>
            </a:pPr>
            <a:r>
              <a:rPr b="1" i="0" lang="en-US" sz="1600" u="none">
                <a:solidFill>
                  <a:schemeClr val="dk1"/>
                </a:solidFill>
                <a:latin typeface="Arimo"/>
                <a:ea typeface="Arimo"/>
                <a:cs typeface="Arimo"/>
                <a:sym typeface="Arimo"/>
              </a:rPr>
              <a:t>New Scheme </a:t>
            </a:r>
            <a:r>
              <a:rPr b="1" i="0" lang="en-US" sz="1600" u="none">
                <a:solidFill>
                  <a:schemeClr val="dk1"/>
                </a:solidFill>
                <a:latin typeface="Times New Roman"/>
                <a:ea typeface="Times New Roman"/>
                <a:cs typeface="Times New Roman"/>
                <a:sym typeface="Times New Roman"/>
              </a:rPr>
              <a:t>🡪</a:t>
            </a:r>
            <a:r>
              <a:rPr b="1" i="0" lang="en-US" sz="1600" u="none">
                <a:solidFill>
                  <a:schemeClr val="dk1"/>
                </a:solidFill>
                <a:latin typeface="Arimo"/>
                <a:ea typeface="Arimo"/>
                <a:cs typeface="Arimo"/>
                <a:sym typeface="Arimo"/>
              </a:rPr>
              <a:t> {</a:t>
            </a:r>
            <a:r>
              <a:rPr b="1" i="0" lang="en-US" sz="1600" u="sng">
                <a:solidFill>
                  <a:schemeClr val="dk1"/>
                </a:solidFill>
                <a:latin typeface="Arimo"/>
                <a:ea typeface="Arimo"/>
                <a:cs typeface="Arimo"/>
                <a:sym typeface="Arimo"/>
              </a:rPr>
              <a:t>MovieTitle, PersonName</a:t>
            </a:r>
            <a:r>
              <a:rPr b="1" i="0" lang="en-US" sz="1600" u="none">
                <a:solidFill>
                  <a:schemeClr val="dk1"/>
                </a:solidFill>
                <a:latin typeface="Arimo"/>
                <a:ea typeface="Arimo"/>
                <a:cs typeface="Arimo"/>
                <a:sym typeface="Arimo"/>
              </a:rPr>
              <a:t>}</a:t>
            </a:r>
            <a:endParaRPr/>
          </a:p>
          <a:p>
            <a:pPr indent="-609600" lvl="0" marL="609600" rtl="0" algn="l">
              <a:lnSpc>
                <a:spcPct val="100000"/>
              </a:lnSpc>
              <a:spcBef>
                <a:spcPts val="900"/>
              </a:spcBef>
              <a:spcAft>
                <a:spcPts val="0"/>
              </a:spcAft>
              <a:buClr>
                <a:schemeClr val="dk1"/>
              </a:buClr>
              <a:buSzPts val="1800"/>
              <a:buFont typeface="Arimo"/>
              <a:buChar char="•"/>
            </a:pPr>
            <a:r>
              <a:rPr b="1" i="0" lang="en-US" sz="1800" u="none">
                <a:solidFill>
                  <a:schemeClr val="dk1"/>
                </a:solidFill>
                <a:latin typeface="Arimo"/>
                <a:ea typeface="Arimo"/>
                <a:cs typeface="Arimo"/>
                <a:sym typeface="Arimo"/>
              </a:rPr>
              <a:t>Loss of relation {MovieID} 🡪 {MovieTitle}</a:t>
            </a:r>
            <a:endParaRPr/>
          </a:p>
          <a:p>
            <a:pPr indent="-533399" lvl="1" marL="1100137" rtl="0" algn="l">
              <a:lnSpc>
                <a:spcPct val="100000"/>
              </a:lnSpc>
              <a:spcBef>
                <a:spcPts val="800"/>
              </a:spcBef>
              <a:spcAft>
                <a:spcPts val="0"/>
              </a:spcAft>
              <a:buClr>
                <a:schemeClr val="dk1"/>
              </a:buClr>
              <a:buSzPts val="1600"/>
              <a:buFont typeface="Arimo"/>
              <a:buNone/>
            </a:pPr>
            <a:r>
              <a:rPr b="1" i="0" lang="en-US" sz="1600" u="none">
                <a:solidFill>
                  <a:schemeClr val="dk1"/>
                </a:solidFill>
                <a:latin typeface="Arimo"/>
                <a:ea typeface="Arimo"/>
                <a:cs typeface="Arimo"/>
                <a:sym typeface="Arimo"/>
              </a:rPr>
              <a:t>New Scheme </a:t>
            </a:r>
            <a:r>
              <a:rPr b="1" i="0" lang="en-US" sz="1600" u="none">
                <a:solidFill>
                  <a:schemeClr val="dk1"/>
                </a:solidFill>
                <a:latin typeface="Times New Roman"/>
                <a:ea typeface="Times New Roman"/>
                <a:cs typeface="Times New Roman"/>
                <a:sym typeface="Times New Roman"/>
              </a:rPr>
              <a:t>🡪</a:t>
            </a:r>
            <a:r>
              <a:rPr b="1" i="0" lang="en-US" sz="1600" u="none">
                <a:solidFill>
                  <a:schemeClr val="dk1"/>
                </a:solidFill>
                <a:latin typeface="Arimo"/>
                <a:ea typeface="Arimo"/>
                <a:cs typeface="Arimo"/>
                <a:sym typeface="Arimo"/>
              </a:rPr>
              <a:t> {</a:t>
            </a:r>
            <a:r>
              <a:rPr b="1" i="0" lang="en-US" sz="1600" u="sng">
                <a:solidFill>
                  <a:schemeClr val="dk1"/>
                </a:solidFill>
                <a:latin typeface="Arimo"/>
                <a:ea typeface="Arimo"/>
                <a:cs typeface="Arimo"/>
                <a:sym typeface="Arimo"/>
              </a:rPr>
              <a:t>MovieID, PersonName</a:t>
            </a:r>
            <a:r>
              <a:rPr b="1" i="0" lang="en-US" sz="1600" u="none">
                <a:solidFill>
                  <a:schemeClr val="dk1"/>
                </a:solidFill>
                <a:latin typeface="Arimo"/>
                <a:ea typeface="Arimo"/>
                <a:cs typeface="Arimo"/>
                <a:sym typeface="Arimo"/>
              </a:rPr>
              <a:t>, Role, Payment}</a:t>
            </a:r>
            <a:endParaRPr/>
          </a:p>
          <a:p>
            <a:pPr indent="-533399" lvl="1" marL="1100137" rtl="0" algn="l">
              <a:lnSpc>
                <a:spcPct val="100000"/>
              </a:lnSpc>
              <a:spcBef>
                <a:spcPts val="800"/>
              </a:spcBef>
              <a:spcAft>
                <a:spcPts val="0"/>
              </a:spcAft>
              <a:buClr>
                <a:schemeClr val="dk1"/>
              </a:buClr>
              <a:buSzPts val="1600"/>
              <a:buFont typeface="Arimo"/>
              <a:buNone/>
            </a:pPr>
            <a:r>
              <a:rPr b="1" i="0" lang="en-US" sz="1600" u="none">
                <a:solidFill>
                  <a:schemeClr val="dk1"/>
                </a:solidFill>
                <a:latin typeface="Arimo"/>
                <a:ea typeface="Arimo"/>
                <a:cs typeface="Arimo"/>
                <a:sym typeface="Arimo"/>
              </a:rPr>
              <a:t>New Scheme </a:t>
            </a:r>
            <a:r>
              <a:rPr b="1" i="0" lang="en-US" sz="1600" u="none">
                <a:solidFill>
                  <a:schemeClr val="dk1"/>
                </a:solidFill>
                <a:latin typeface="Times New Roman"/>
                <a:ea typeface="Times New Roman"/>
                <a:cs typeface="Times New Roman"/>
                <a:sym typeface="Times New Roman"/>
              </a:rPr>
              <a:t>🡪</a:t>
            </a:r>
            <a:r>
              <a:rPr b="1" i="0" lang="en-US" sz="1600" u="none">
                <a:solidFill>
                  <a:schemeClr val="dk1"/>
                </a:solidFill>
                <a:latin typeface="Arimo"/>
                <a:ea typeface="Arimo"/>
                <a:cs typeface="Arimo"/>
                <a:sym typeface="Arimo"/>
              </a:rPr>
              <a:t> {</a:t>
            </a:r>
            <a:r>
              <a:rPr b="1" i="0" lang="en-US" sz="1600" u="sng">
                <a:solidFill>
                  <a:schemeClr val="dk1"/>
                </a:solidFill>
                <a:latin typeface="Arimo"/>
                <a:ea typeface="Arimo"/>
                <a:cs typeface="Arimo"/>
                <a:sym typeface="Arimo"/>
              </a:rPr>
              <a:t>MovieID, MovieTitle</a:t>
            </a:r>
            <a:r>
              <a:rPr b="1" i="0" lang="en-US" sz="1600" u="none">
                <a:solidFill>
                  <a:schemeClr val="dk1"/>
                </a:solidFill>
                <a:latin typeface="Arimo"/>
                <a:ea typeface="Arimo"/>
                <a:cs typeface="Arimo"/>
                <a:sym typeface="Arimo"/>
              </a:rPr>
              <a:t>}</a:t>
            </a:r>
            <a:endParaRPr/>
          </a:p>
          <a:p>
            <a:pPr indent="-609600" lvl="0" marL="609600" rtl="0" algn="l">
              <a:lnSpc>
                <a:spcPct val="100000"/>
              </a:lnSpc>
              <a:spcBef>
                <a:spcPts val="900"/>
              </a:spcBef>
              <a:spcAft>
                <a:spcPts val="0"/>
              </a:spcAft>
              <a:buClr>
                <a:schemeClr val="dk1"/>
              </a:buClr>
              <a:buSzPts val="1800"/>
              <a:buFont typeface="Arimo"/>
              <a:buChar char="•"/>
            </a:pPr>
            <a:r>
              <a:rPr b="1" i="0" lang="en-US" sz="1800" u="none">
                <a:solidFill>
                  <a:schemeClr val="dk1"/>
                </a:solidFill>
                <a:latin typeface="Arimo"/>
                <a:ea typeface="Arimo"/>
                <a:cs typeface="Arimo"/>
                <a:sym typeface="Arimo"/>
              </a:rPr>
              <a:t>We got the {MovieID} 🡪 {MovieTitle} relationship back</a:t>
            </a:r>
            <a:endParaRPr b="1" i="0" sz="1800" u="none">
              <a:solidFill>
                <a:schemeClr val="dk1"/>
              </a:solidFill>
              <a:latin typeface="Arimo"/>
              <a:ea typeface="Arimo"/>
              <a:cs typeface="Arimo"/>
              <a:sym typeface="Arimo"/>
            </a:endParaRPr>
          </a:p>
          <a:p>
            <a:pPr indent="-609600" lvl="0" marL="609600" rtl="0" algn="l">
              <a:lnSpc>
                <a:spcPct val="100000"/>
              </a:lnSpc>
              <a:spcBef>
                <a:spcPts val="1000"/>
              </a:spcBef>
              <a:spcAft>
                <a:spcPts val="0"/>
              </a:spcAft>
              <a:buClr>
                <a:srgbClr val="CC0000"/>
              </a:buClr>
              <a:buSzPts val="2000"/>
              <a:buFont typeface="Arimo"/>
              <a:buNone/>
            </a:pPr>
            <a:r>
              <a:rPr b="1" i="0" lang="en-US" sz="2000" u="none">
                <a:solidFill>
                  <a:srgbClr val="CC0000"/>
                </a:solidFill>
                <a:latin typeface="Arimo"/>
                <a:ea typeface="Arimo"/>
                <a:cs typeface="Arimo"/>
                <a:sym typeface="Arimo"/>
              </a:rPr>
              <a:t>Example 3  (Convert to  BCNF)</a:t>
            </a:r>
            <a:endParaRPr/>
          </a:p>
          <a:p>
            <a:pPr indent="-533399" lvl="1" marL="1100137" rtl="0" algn="l">
              <a:lnSpc>
                <a:spcPct val="100000"/>
              </a:lnSpc>
              <a:spcBef>
                <a:spcPts val="900"/>
              </a:spcBef>
              <a:spcAft>
                <a:spcPts val="0"/>
              </a:spcAft>
              <a:buClr>
                <a:schemeClr val="dk1"/>
              </a:buClr>
              <a:buSzPts val="1800"/>
              <a:buFont typeface="Arimo"/>
              <a:buNone/>
            </a:pPr>
            <a:r>
              <a:rPr b="1" i="0" lang="en-US" sz="1800" u="none">
                <a:solidFill>
                  <a:schemeClr val="dk1"/>
                </a:solidFill>
                <a:latin typeface="Arimo"/>
                <a:ea typeface="Arimo"/>
                <a:cs typeface="Arimo"/>
                <a:sym typeface="Arimo"/>
              </a:rPr>
              <a:t>Old Scheme </a:t>
            </a:r>
            <a:r>
              <a:rPr b="1" i="0" lang="en-US" sz="1800" u="none">
                <a:solidFill>
                  <a:schemeClr val="dk1"/>
                </a:solidFill>
                <a:latin typeface="Times New Roman"/>
                <a:ea typeface="Times New Roman"/>
                <a:cs typeface="Times New Roman"/>
                <a:sym typeface="Times New Roman"/>
              </a:rPr>
              <a:t>🡪</a:t>
            </a:r>
            <a:r>
              <a:rPr b="1" i="0" lang="en-US" sz="1800" u="none">
                <a:solidFill>
                  <a:schemeClr val="dk1"/>
                </a:solidFill>
                <a:latin typeface="Arimo"/>
                <a:ea typeface="Arimo"/>
                <a:cs typeface="Arimo"/>
                <a:sym typeface="Arimo"/>
              </a:rPr>
              <a:t> {Client, Problem, Consultant}</a:t>
            </a:r>
            <a:endParaRPr/>
          </a:p>
          <a:p>
            <a:pPr indent="-533399" lvl="1" marL="1100137" rtl="0" algn="l">
              <a:lnSpc>
                <a:spcPct val="100000"/>
              </a:lnSpc>
              <a:spcBef>
                <a:spcPts val="900"/>
              </a:spcBef>
              <a:spcAft>
                <a:spcPts val="0"/>
              </a:spcAft>
              <a:buClr>
                <a:schemeClr val="dk1"/>
              </a:buClr>
              <a:buSzPts val="1800"/>
              <a:buFont typeface="Arimo"/>
              <a:buNone/>
            </a:pPr>
            <a:r>
              <a:rPr b="1" i="0" lang="en-US" sz="1800" u="none">
                <a:solidFill>
                  <a:schemeClr val="dk1"/>
                </a:solidFill>
                <a:latin typeface="Arimo"/>
                <a:ea typeface="Arimo"/>
                <a:cs typeface="Arimo"/>
                <a:sym typeface="Arimo"/>
              </a:rPr>
              <a:t>New Scheme </a:t>
            </a:r>
            <a:r>
              <a:rPr b="1" i="0" lang="en-US" sz="1800" u="none">
                <a:solidFill>
                  <a:schemeClr val="dk1"/>
                </a:solidFill>
                <a:latin typeface="Times New Roman"/>
                <a:ea typeface="Times New Roman"/>
                <a:cs typeface="Times New Roman"/>
                <a:sym typeface="Times New Roman"/>
              </a:rPr>
              <a:t>🡪</a:t>
            </a:r>
            <a:r>
              <a:rPr b="1" i="0" lang="en-US" sz="1800" u="none">
                <a:solidFill>
                  <a:schemeClr val="dk1"/>
                </a:solidFill>
                <a:latin typeface="Arimo"/>
                <a:ea typeface="Arimo"/>
                <a:cs typeface="Arimo"/>
                <a:sym typeface="Arimo"/>
              </a:rPr>
              <a:t> {Client, Consultant}</a:t>
            </a:r>
            <a:endParaRPr/>
          </a:p>
          <a:p>
            <a:pPr indent="-533399" lvl="1" marL="1100137" rtl="0" algn="l">
              <a:lnSpc>
                <a:spcPct val="100000"/>
              </a:lnSpc>
              <a:spcBef>
                <a:spcPts val="900"/>
              </a:spcBef>
              <a:spcAft>
                <a:spcPts val="0"/>
              </a:spcAft>
              <a:buClr>
                <a:schemeClr val="dk1"/>
              </a:buClr>
              <a:buSzPts val="1800"/>
              <a:buFont typeface="Arimo"/>
              <a:buNone/>
            </a:pPr>
            <a:r>
              <a:rPr b="1" i="0" lang="en-US" sz="1800" u="none">
                <a:solidFill>
                  <a:schemeClr val="dk1"/>
                </a:solidFill>
                <a:latin typeface="Arimo"/>
                <a:ea typeface="Arimo"/>
                <a:cs typeface="Arimo"/>
                <a:sym typeface="Arimo"/>
              </a:rPr>
              <a:t>New Scheme </a:t>
            </a:r>
            <a:r>
              <a:rPr b="1" i="0" lang="en-US" sz="1800" u="none">
                <a:solidFill>
                  <a:schemeClr val="dk1"/>
                </a:solidFill>
                <a:latin typeface="Times New Roman"/>
                <a:ea typeface="Times New Roman"/>
                <a:cs typeface="Times New Roman"/>
                <a:sym typeface="Times New Roman"/>
              </a:rPr>
              <a:t>🡪</a:t>
            </a:r>
            <a:r>
              <a:rPr b="1" i="0" lang="en-US" sz="1800" u="none">
                <a:solidFill>
                  <a:schemeClr val="dk1"/>
                </a:solidFill>
                <a:latin typeface="Arimo"/>
                <a:ea typeface="Arimo"/>
                <a:cs typeface="Arimo"/>
                <a:sym typeface="Arimo"/>
              </a:rPr>
              <a:t> {Client, Problem}</a:t>
            </a:r>
            <a:endParaRPr b="1" i="0" sz="1800" u="none">
              <a:solidFill>
                <a:schemeClr val="dk1"/>
              </a:solidFill>
              <a:latin typeface="Arimo"/>
              <a:ea typeface="Arimo"/>
              <a:cs typeface="Arimo"/>
              <a:sym typeface="Arimo"/>
            </a:endParaRPr>
          </a:p>
          <a:p>
            <a:pPr indent="-228600" lvl="0" marL="342900" rtl="0" algn="l">
              <a:spcBef>
                <a:spcPts val="360"/>
              </a:spcBef>
              <a:spcAft>
                <a:spcPts val="0"/>
              </a:spcAft>
              <a:buClr>
                <a:schemeClr val="dk1"/>
              </a:buClr>
              <a:buSzPts val="1800"/>
              <a:buFont typeface="Times New Roman"/>
              <a:buNone/>
            </a:pPr>
            <a:r>
              <a:t/>
            </a:r>
            <a:endParaRPr b="1" i="0" sz="1800" u="none">
              <a:solidFill>
                <a:schemeClr val="dk1"/>
              </a:solidFill>
              <a:latin typeface="Arimo"/>
              <a:ea typeface="Arimo"/>
              <a:cs typeface="Arimo"/>
              <a:sym typeface="Arimo"/>
            </a:endParaRPr>
          </a:p>
        </p:txBody>
      </p:sp>
      <p:sp>
        <p:nvSpPr>
          <p:cNvPr id="893" name="Google Shape;893;p37"/>
          <p:cNvSpPr txBox="1"/>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CC0000"/>
              </a:buClr>
              <a:buSzPts val="4400"/>
              <a:buFont typeface="Arial"/>
              <a:buNone/>
            </a:pPr>
            <a:r>
              <a:rPr b="1" i="0" lang="en-US" sz="4400" u="none">
                <a:solidFill>
                  <a:srgbClr val="CC0000"/>
                </a:solidFill>
                <a:latin typeface="Arial"/>
                <a:ea typeface="Arial"/>
                <a:cs typeface="Arial"/>
                <a:sym typeface="Arial"/>
              </a:rPr>
              <a:t>BCNF - Decomposition</a:t>
            </a:r>
            <a:endParaRPr/>
          </a:p>
        </p:txBody>
      </p:sp>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4"/>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EXAMPLE OF AN UPDATE ANOMALY</a:t>
            </a:r>
            <a:r>
              <a:rPr b="0" i="0" lang="en-US" sz="4400" u="none">
                <a:solidFill>
                  <a:schemeClr val="dk2"/>
                </a:solidFill>
                <a:latin typeface="Times New Roman"/>
                <a:ea typeface="Times New Roman"/>
                <a:cs typeface="Times New Roman"/>
                <a:sym typeface="Times New Roman"/>
              </a:rPr>
              <a:t> </a:t>
            </a:r>
            <a:endParaRPr/>
          </a:p>
        </p:txBody>
      </p:sp>
      <p:sp>
        <p:nvSpPr>
          <p:cNvPr id="130" name="Google Shape;130;p4"/>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Consider the relation:</a:t>
            </a:r>
            <a:endParaRPr/>
          </a:p>
          <a:p>
            <a:pPr indent="-342900" lvl="0" marL="342900" rtl="0" algn="l">
              <a:lnSpc>
                <a:spcPct val="10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EMP_PROJ ( </a:t>
            </a:r>
            <a:r>
              <a:rPr b="0" i="0" lang="en-US" sz="2000" u="sng">
                <a:solidFill>
                  <a:schemeClr val="dk1"/>
                </a:solidFill>
                <a:latin typeface="Times New Roman"/>
                <a:ea typeface="Times New Roman"/>
                <a:cs typeface="Times New Roman"/>
                <a:sym typeface="Times New Roman"/>
              </a:rPr>
              <a:t>Emp#, Proj#,</a:t>
            </a:r>
            <a:r>
              <a:rPr b="0" i="0" lang="en-US" sz="2000" u="none">
                <a:solidFill>
                  <a:schemeClr val="dk1"/>
                </a:solidFill>
                <a:latin typeface="Times New Roman"/>
                <a:ea typeface="Times New Roman"/>
                <a:cs typeface="Times New Roman"/>
                <a:sym typeface="Times New Roman"/>
              </a:rPr>
              <a:t> Ename, Pname, No_hours) </a:t>
            </a:r>
            <a:endParaRPr/>
          </a:p>
          <a:p>
            <a:pPr indent="-285750" lvl="1" marL="742950" rtl="0" algn="l">
              <a:lnSpc>
                <a:spcPct val="100000"/>
              </a:lnSpc>
              <a:spcBef>
                <a:spcPts val="480"/>
              </a:spcBef>
              <a:spcAft>
                <a:spcPts val="0"/>
              </a:spcAft>
              <a:buClr>
                <a:schemeClr val="dk1"/>
              </a:buClr>
              <a:buSzPts val="2400"/>
              <a:buFont typeface="Times New Roman"/>
              <a:buChar char="–"/>
            </a:pPr>
            <a:r>
              <a:rPr b="1" i="0" lang="en-US" sz="2400" u="none">
                <a:solidFill>
                  <a:schemeClr val="dk1"/>
                </a:solidFill>
                <a:latin typeface="Times New Roman"/>
                <a:ea typeface="Times New Roman"/>
                <a:cs typeface="Times New Roman"/>
                <a:sym typeface="Times New Roman"/>
              </a:rPr>
              <a:t>Update Anomaly</a:t>
            </a:r>
            <a:r>
              <a:rPr b="0" i="0" lang="en-US" sz="2400" u="none">
                <a:solidFill>
                  <a:schemeClr val="dk1"/>
                </a:solidFill>
                <a:latin typeface="Times New Roman"/>
                <a:ea typeface="Times New Roman"/>
                <a:cs typeface="Times New Roman"/>
                <a:sym typeface="Times New Roman"/>
              </a:rPr>
              <a:t> </a:t>
            </a:r>
            <a:endParaRPr/>
          </a:p>
          <a:p>
            <a:pPr indent="-228600" lvl="2" marL="1143000" rtl="0" algn="l">
              <a:lnSpc>
                <a:spcPct val="10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Changing the name of  project number P1 from “Billing” to “Customer-Accounting” may cause this update to be made for all 100 employees working on project P1</a:t>
            </a:r>
            <a:endParaRPr/>
          </a:p>
          <a:p>
            <a:pPr indent="-285750" lvl="1" marL="742950" rtl="0" algn="l">
              <a:lnSpc>
                <a:spcPct val="100000"/>
              </a:lnSpc>
              <a:spcBef>
                <a:spcPts val="480"/>
              </a:spcBef>
              <a:spcAft>
                <a:spcPts val="0"/>
              </a:spcAft>
              <a:buClr>
                <a:schemeClr val="dk1"/>
              </a:buClr>
              <a:buSzPts val="2400"/>
              <a:buFont typeface="Times New Roman"/>
              <a:buChar char="–"/>
            </a:pPr>
            <a:r>
              <a:rPr b="1" i="0" lang="en-US" sz="2400" u="none">
                <a:solidFill>
                  <a:schemeClr val="dk1"/>
                </a:solidFill>
                <a:latin typeface="Times New Roman"/>
                <a:ea typeface="Times New Roman"/>
                <a:cs typeface="Times New Roman"/>
                <a:sym typeface="Times New Roman"/>
              </a:rPr>
              <a:t>Insert Anomaly</a:t>
            </a:r>
            <a:r>
              <a:rPr b="0" i="0" lang="en-US" sz="2400" u="none">
                <a:solidFill>
                  <a:schemeClr val="dk1"/>
                </a:solidFill>
                <a:latin typeface="Times New Roman"/>
                <a:ea typeface="Times New Roman"/>
                <a:cs typeface="Times New Roman"/>
                <a:sym typeface="Times New Roman"/>
              </a:rPr>
              <a:t> </a:t>
            </a:r>
            <a:endParaRPr/>
          </a:p>
          <a:p>
            <a:pPr indent="-228600" lvl="2" marL="1143000" rtl="0" algn="l">
              <a:lnSpc>
                <a:spcPct val="10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Cannot insert a project unless an employee is assigned to .</a:t>
            </a:r>
            <a:endParaRPr/>
          </a:p>
          <a:p>
            <a:pPr indent="-228600" lvl="2" marL="1143000" rtl="0" algn="l">
              <a:lnSpc>
                <a:spcPct val="10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Inversely- Cannot insert an employee unless he/she is assigned to a project.  </a:t>
            </a:r>
            <a:endParaRPr/>
          </a:p>
        </p:txBody>
      </p:sp>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5"/>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EXAMPLE OF AN UPDATE ANOMALY (2)</a:t>
            </a:r>
            <a:endParaRPr/>
          </a:p>
        </p:txBody>
      </p:sp>
      <p:sp>
        <p:nvSpPr>
          <p:cNvPr id="136" name="Google Shape;136;p5"/>
          <p:cNvSpPr txBox="1"/>
          <p:nvPr>
            <p:ph idx="1" type="body"/>
          </p:nvPr>
        </p:nvSpPr>
        <p:spPr>
          <a:xfrm>
            <a:off x="809625" y="2133600"/>
            <a:ext cx="7958137" cy="3962400"/>
          </a:xfrm>
          <a:prstGeom prst="rect">
            <a:avLst/>
          </a:prstGeom>
          <a:noFill/>
          <a:ln>
            <a:noFill/>
          </a:ln>
        </p:spPr>
        <p:txBody>
          <a:bodyPr anchorCtr="0" anchor="t" bIns="45700" lIns="91425" spcFirstLastPara="1" rIns="91425" wrap="square" tIns="45700">
            <a:noAutofit/>
          </a:bodyPr>
          <a:lstStyle/>
          <a:p>
            <a:pPr indent="-285750" lvl="1" marL="742950" rtl="0" algn="l">
              <a:lnSpc>
                <a:spcPct val="100000"/>
              </a:lnSpc>
              <a:spcBef>
                <a:spcPts val="0"/>
              </a:spcBef>
              <a:spcAft>
                <a:spcPts val="0"/>
              </a:spcAft>
              <a:buClr>
                <a:schemeClr val="dk1"/>
              </a:buClr>
              <a:buSzPts val="2400"/>
              <a:buFont typeface="Times New Roman"/>
              <a:buChar char="–"/>
            </a:pPr>
            <a:r>
              <a:rPr b="1" i="0" lang="en-US" sz="2400" u="none">
                <a:solidFill>
                  <a:schemeClr val="dk1"/>
                </a:solidFill>
                <a:latin typeface="Times New Roman"/>
                <a:ea typeface="Times New Roman"/>
                <a:cs typeface="Times New Roman"/>
                <a:sym typeface="Times New Roman"/>
              </a:rPr>
              <a:t>Delete Anomaly</a:t>
            </a:r>
            <a:r>
              <a:rPr b="0" i="0" lang="en-US" sz="2400" u="none">
                <a:solidFill>
                  <a:schemeClr val="dk1"/>
                </a:solidFill>
                <a:latin typeface="Times New Roman"/>
                <a:ea typeface="Times New Roman"/>
                <a:cs typeface="Times New Roman"/>
                <a:sym typeface="Times New Roman"/>
              </a:rPr>
              <a:t> </a:t>
            </a:r>
            <a:endParaRPr/>
          </a:p>
          <a:p>
            <a:pPr indent="-228600" lvl="2" marL="1143000" rtl="0" algn="l">
              <a:lnSpc>
                <a:spcPct val="10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When a project is deleted, it will result in deleting all the employees who work on that project. Alternately, if an employee is the sole employee on a project, deleting that employee would result in deleting the corresponding project.</a:t>
            </a:r>
            <a:endParaRPr/>
          </a:p>
          <a:p>
            <a:pPr indent="-342900" lvl="0" marL="342900" rtl="0" algn="l">
              <a:lnSpc>
                <a:spcPct val="100000"/>
              </a:lnSpc>
              <a:spcBef>
                <a:spcPts val="560"/>
              </a:spcBef>
              <a:spcAft>
                <a:spcPts val="0"/>
              </a:spcAft>
              <a:buClr>
                <a:schemeClr val="folHlink"/>
              </a:buClr>
              <a:buSzPts val="2800"/>
              <a:buFont typeface="Times New Roman"/>
              <a:buChar char="•"/>
            </a:pPr>
            <a:r>
              <a:rPr b="0" i="0" lang="en-US" sz="2800" u="none">
                <a:solidFill>
                  <a:schemeClr val="folHlink"/>
                </a:solidFill>
                <a:latin typeface="Times New Roman"/>
                <a:ea typeface="Times New Roman"/>
                <a:cs typeface="Times New Roman"/>
                <a:sym typeface="Times New Roman"/>
              </a:rPr>
              <a:t>Design a schema that does not suffer from the insertion, deletion and update anomalies. If there are any present, then note them so that applications can be made to take them into account</a:t>
            </a:r>
            <a:endParaRPr/>
          </a:p>
        </p:txBody>
      </p:sp>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6"/>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Functional Dependencies (2)</a:t>
            </a:r>
            <a:endParaRPr/>
          </a:p>
        </p:txBody>
      </p:sp>
      <p:sp>
        <p:nvSpPr>
          <p:cNvPr id="142" name="Google Shape;142;p6"/>
          <p:cNvSpPr txBox="1"/>
          <p:nvPr>
            <p:ph idx="1" type="body"/>
          </p:nvPr>
        </p:nvSpPr>
        <p:spPr>
          <a:xfrm>
            <a:off x="809625" y="1981200"/>
            <a:ext cx="7958137"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A set of attributes X </a:t>
            </a:r>
            <a:r>
              <a:rPr b="0" i="1" lang="en-US" sz="2400" u="none">
                <a:solidFill>
                  <a:schemeClr val="dk1"/>
                </a:solidFill>
                <a:latin typeface="Times New Roman"/>
                <a:ea typeface="Times New Roman"/>
                <a:cs typeface="Times New Roman"/>
                <a:sym typeface="Times New Roman"/>
              </a:rPr>
              <a:t>functionally determines</a:t>
            </a:r>
            <a:r>
              <a:rPr b="0" i="0" lang="en-US" sz="2400" u="none">
                <a:solidFill>
                  <a:schemeClr val="dk1"/>
                </a:solidFill>
                <a:latin typeface="Times New Roman"/>
                <a:ea typeface="Times New Roman"/>
                <a:cs typeface="Times New Roman"/>
                <a:sym typeface="Times New Roman"/>
              </a:rPr>
              <a:t>  a set of attributes Y if the value of X determines a unique value for Y </a:t>
            </a:r>
            <a:endParaRPr/>
          </a:p>
          <a:p>
            <a:pPr indent="-342900" lvl="0" marL="34290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X </a:t>
            </a:r>
            <a:r>
              <a:rPr b="0" i="0" lang="en-US" sz="2400" u="none">
                <a:solidFill>
                  <a:schemeClr val="dk1"/>
                </a:solidFill>
                <a:latin typeface="Arial"/>
                <a:ea typeface="Arial"/>
                <a:cs typeface="Arial"/>
                <a:sym typeface="Arial"/>
              </a:rPr>
              <a:t>🡪</a:t>
            </a:r>
            <a:r>
              <a:rPr b="0" i="0" lang="en-US" sz="2400" u="none">
                <a:solidFill>
                  <a:schemeClr val="dk1"/>
                </a:solidFill>
                <a:latin typeface="Times New Roman"/>
                <a:ea typeface="Times New Roman"/>
                <a:cs typeface="Times New Roman"/>
                <a:sym typeface="Times New Roman"/>
              </a:rPr>
              <a:t>Y holds if whenever two tuples have the same value for X, they </a:t>
            </a:r>
            <a:r>
              <a:rPr b="0" i="1" lang="en-US" sz="2400" u="none">
                <a:solidFill>
                  <a:schemeClr val="dk1"/>
                </a:solidFill>
                <a:latin typeface="Times New Roman"/>
                <a:ea typeface="Times New Roman"/>
                <a:cs typeface="Times New Roman"/>
                <a:sym typeface="Times New Roman"/>
              </a:rPr>
              <a:t>must have</a:t>
            </a:r>
            <a:r>
              <a:rPr b="0" i="0" lang="en-US" sz="2400" u="none">
                <a:solidFill>
                  <a:schemeClr val="dk1"/>
                </a:solidFill>
                <a:latin typeface="Times New Roman"/>
                <a:ea typeface="Times New Roman"/>
                <a:cs typeface="Times New Roman"/>
                <a:sym typeface="Times New Roman"/>
              </a:rPr>
              <a:t>  the same value for Y</a:t>
            </a:r>
            <a:endParaRPr/>
          </a:p>
          <a:p>
            <a:pPr indent="-285750" lvl="1" marL="742950" rtl="0" algn="l">
              <a:lnSpc>
                <a:spcPct val="100000"/>
              </a:lnSpc>
              <a:spcBef>
                <a:spcPts val="480"/>
              </a:spcBef>
              <a:spcAft>
                <a:spcPts val="0"/>
              </a:spcAft>
              <a:buClr>
                <a:schemeClr val="dk1"/>
              </a:buClr>
              <a:buSzPts val="2400"/>
              <a:buFont typeface="Times New Roman"/>
              <a:buNone/>
            </a:pPr>
            <a:r>
              <a:rPr b="0" i="1" lang="en-US" sz="2400" u="none">
                <a:solidFill>
                  <a:schemeClr val="dk1"/>
                </a:solidFill>
                <a:latin typeface="Times New Roman"/>
                <a:ea typeface="Times New Roman"/>
                <a:cs typeface="Times New Roman"/>
                <a:sym typeface="Times New Roman"/>
              </a:rPr>
              <a:t>If</a:t>
            </a:r>
            <a:r>
              <a:rPr b="0" i="0" lang="en-US" sz="2400" u="none">
                <a:solidFill>
                  <a:schemeClr val="dk1"/>
                </a:solidFill>
                <a:latin typeface="Times New Roman"/>
                <a:ea typeface="Times New Roman"/>
                <a:cs typeface="Times New Roman"/>
                <a:sym typeface="Times New Roman"/>
              </a:rPr>
              <a:t>  t1[X]=t2[X], </a:t>
            </a:r>
            <a:r>
              <a:rPr b="0" i="1" lang="en-US" sz="2400" u="none">
                <a:solidFill>
                  <a:schemeClr val="dk1"/>
                </a:solidFill>
                <a:latin typeface="Times New Roman"/>
                <a:ea typeface="Times New Roman"/>
                <a:cs typeface="Times New Roman"/>
                <a:sym typeface="Times New Roman"/>
              </a:rPr>
              <a:t>then</a:t>
            </a:r>
            <a:r>
              <a:rPr b="0" i="0" lang="en-US" sz="2400" u="none">
                <a:solidFill>
                  <a:schemeClr val="dk1"/>
                </a:solidFill>
                <a:latin typeface="Times New Roman"/>
                <a:ea typeface="Times New Roman"/>
                <a:cs typeface="Times New Roman"/>
                <a:sym typeface="Times New Roman"/>
              </a:rPr>
              <a:t>  t1[Y]=t2[Y] </a:t>
            </a:r>
            <a:r>
              <a:rPr b="0" i="0" lang="en-US" sz="2000" u="none">
                <a:solidFill>
                  <a:schemeClr val="dk1"/>
                </a:solidFill>
                <a:latin typeface="Times New Roman"/>
                <a:ea typeface="Times New Roman"/>
                <a:cs typeface="Times New Roman"/>
                <a:sym typeface="Times New Roman"/>
              </a:rPr>
              <a:t>in any relation instance r(R)</a:t>
            </a:r>
            <a:endParaRPr b="0" i="0" sz="2400" u="none">
              <a:solidFill>
                <a:schemeClr val="dk1"/>
              </a:solidFill>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X </a:t>
            </a:r>
            <a:r>
              <a:rPr b="0" i="0" lang="en-US" sz="2400" u="none">
                <a:solidFill>
                  <a:schemeClr val="dk1"/>
                </a:solidFill>
                <a:latin typeface="Arial"/>
                <a:ea typeface="Arial"/>
                <a:cs typeface="Arial"/>
                <a:sym typeface="Arial"/>
              </a:rPr>
              <a:t>🡪 </a:t>
            </a:r>
            <a:r>
              <a:rPr b="0" i="0" lang="en-US" sz="2400" u="none">
                <a:solidFill>
                  <a:schemeClr val="dk1"/>
                </a:solidFill>
                <a:latin typeface="Times New Roman"/>
                <a:ea typeface="Times New Roman"/>
                <a:cs typeface="Times New Roman"/>
                <a:sym typeface="Times New Roman"/>
              </a:rPr>
              <a:t>Y in R specifies a </a:t>
            </a:r>
            <a:r>
              <a:rPr b="0" i="1" lang="en-US" sz="2400" u="none">
                <a:solidFill>
                  <a:schemeClr val="dk1"/>
                </a:solidFill>
                <a:latin typeface="Times New Roman"/>
                <a:ea typeface="Times New Roman"/>
                <a:cs typeface="Times New Roman"/>
                <a:sym typeface="Times New Roman"/>
              </a:rPr>
              <a:t>constraint</a:t>
            </a:r>
            <a:r>
              <a:rPr b="0" i="0" lang="en-US" sz="2400" u="none">
                <a:solidFill>
                  <a:schemeClr val="dk1"/>
                </a:solidFill>
                <a:latin typeface="Times New Roman"/>
                <a:ea typeface="Times New Roman"/>
                <a:cs typeface="Times New Roman"/>
                <a:sym typeface="Times New Roman"/>
              </a:rPr>
              <a:t> on all relation instances r(R)</a:t>
            </a:r>
            <a:endParaRPr/>
          </a:p>
          <a:p>
            <a:pPr indent="-342900" lvl="0" marL="34290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FDs are derived from the real-world constraints on the attributes</a:t>
            </a:r>
            <a:endParaRPr/>
          </a:p>
        </p:txBody>
      </p:sp>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7"/>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Examples of FD constraints </a:t>
            </a:r>
            <a:endParaRPr/>
          </a:p>
        </p:txBody>
      </p:sp>
      <p:sp>
        <p:nvSpPr>
          <p:cNvPr id="148" name="Google Shape;148;p7"/>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Social Security Number determines employee name</a:t>
            </a:r>
            <a:endParaRPr/>
          </a:p>
          <a:p>
            <a:pPr indent="-285750" lvl="1" marL="742950" rtl="0" algn="l">
              <a:lnSpc>
                <a:spcPct val="9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SSN </a:t>
            </a:r>
            <a:r>
              <a:rPr b="0" i="0" lang="en-US" sz="2400" u="none">
                <a:solidFill>
                  <a:schemeClr val="dk1"/>
                </a:solidFill>
                <a:latin typeface="Arial"/>
                <a:ea typeface="Arial"/>
                <a:cs typeface="Arial"/>
                <a:sym typeface="Arial"/>
              </a:rPr>
              <a:t>🡪 </a:t>
            </a:r>
            <a:r>
              <a:rPr b="0" i="0" lang="en-US" sz="2400" u="none">
                <a:solidFill>
                  <a:schemeClr val="dk1"/>
                </a:solidFill>
                <a:latin typeface="Times New Roman"/>
                <a:ea typeface="Times New Roman"/>
                <a:cs typeface="Times New Roman"/>
                <a:sym typeface="Times New Roman"/>
              </a:rPr>
              <a:t>ENAME</a:t>
            </a:r>
            <a:endParaRPr/>
          </a:p>
          <a:p>
            <a:pPr indent="-342900" lvl="0" marL="342900" rtl="0" algn="l">
              <a:lnSpc>
                <a:spcPct val="9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Project Number determines project name and location</a:t>
            </a:r>
            <a:endParaRPr/>
          </a:p>
          <a:p>
            <a:pPr indent="-285750" lvl="1" marL="742950" rtl="0" algn="l">
              <a:lnSpc>
                <a:spcPct val="9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PNUMBER </a:t>
            </a:r>
            <a:r>
              <a:rPr b="0" i="0" lang="en-US" sz="2400" u="none">
                <a:solidFill>
                  <a:schemeClr val="dk1"/>
                </a:solidFill>
                <a:latin typeface="Arial"/>
                <a:ea typeface="Arial"/>
                <a:cs typeface="Arial"/>
                <a:sym typeface="Arial"/>
              </a:rPr>
              <a:t>🡪 </a:t>
            </a:r>
            <a:r>
              <a:rPr b="0" i="0" lang="en-US" sz="2400" u="none">
                <a:solidFill>
                  <a:schemeClr val="dk1"/>
                </a:solidFill>
                <a:latin typeface="Times New Roman"/>
                <a:ea typeface="Times New Roman"/>
                <a:cs typeface="Times New Roman"/>
                <a:sym typeface="Times New Roman"/>
              </a:rPr>
              <a:t>{PNAME, PLOCATION}</a:t>
            </a:r>
            <a:endParaRPr/>
          </a:p>
          <a:p>
            <a:pPr indent="-342900" lvl="0" marL="342900" rtl="0" algn="l">
              <a:lnSpc>
                <a:spcPct val="9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Employee SSN and project number determines the hours per week that the employee works on the project</a:t>
            </a:r>
            <a:endParaRPr/>
          </a:p>
          <a:p>
            <a:pPr indent="-285750" lvl="1" marL="742950" rtl="0" algn="l">
              <a:lnSpc>
                <a:spcPct val="9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{SSN, PNUMBER} 🡪</a:t>
            </a:r>
            <a:r>
              <a:rPr b="0" i="0" lang="en-US" sz="2400" u="none">
                <a:solidFill>
                  <a:schemeClr val="dk1"/>
                </a:solidFill>
                <a:latin typeface="Arial"/>
                <a:ea typeface="Arial"/>
                <a:cs typeface="Arial"/>
                <a:sym typeface="Arial"/>
              </a:rPr>
              <a:t> </a:t>
            </a:r>
            <a:r>
              <a:rPr b="0" i="0" lang="en-US" sz="2400" u="none">
                <a:solidFill>
                  <a:schemeClr val="dk1"/>
                </a:solidFill>
                <a:latin typeface="Times New Roman"/>
                <a:ea typeface="Times New Roman"/>
                <a:cs typeface="Times New Roman"/>
                <a:sym typeface="Times New Roman"/>
              </a:rPr>
              <a:t>HOURS</a:t>
            </a:r>
            <a:endParaRPr/>
          </a:p>
          <a:p>
            <a:pPr indent="-190500" lvl="0" marL="342900" rtl="0" algn="l">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8"/>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Functional Dependencies (3)</a:t>
            </a:r>
            <a:endParaRPr/>
          </a:p>
        </p:txBody>
      </p:sp>
      <p:sp>
        <p:nvSpPr>
          <p:cNvPr id="154" name="Google Shape;154;p8"/>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An FD is a property of the attributes in the schema R </a:t>
            </a:r>
            <a:endParaRPr/>
          </a:p>
          <a:p>
            <a:pPr indent="-342900" lvl="0" marL="34290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The constraint must hold on </a:t>
            </a:r>
            <a:r>
              <a:rPr b="0" i="1" lang="en-US" sz="3200" u="none">
                <a:solidFill>
                  <a:schemeClr val="dk1"/>
                </a:solidFill>
                <a:latin typeface="Times New Roman"/>
                <a:ea typeface="Times New Roman"/>
                <a:cs typeface="Times New Roman"/>
                <a:sym typeface="Times New Roman"/>
              </a:rPr>
              <a:t>every relation instance</a:t>
            </a:r>
            <a:r>
              <a:rPr b="0" i="0" lang="en-US" sz="3200" u="none">
                <a:solidFill>
                  <a:schemeClr val="dk1"/>
                </a:solidFill>
                <a:latin typeface="Times New Roman"/>
                <a:ea typeface="Times New Roman"/>
                <a:cs typeface="Times New Roman"/>
                <a:sym typeface="Times New Roman"/>
              </a:rPr>
              <a:t>  r(R)</a:t>
            </a:r>
            <a:endParaRPr/>
          </a:p>
          <a:p>
            <a:pPr indent="-342900" lvl="0" marL="34290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 If K is a key of R, then K functionally determines all attributes in R (since we never have two distinct tuples with t1[K]=t2[K])</a:t>
            </a:r>
            <a:endParaRPr/>
          </a:p>
          <a:p>
            <a:pPr indent="-139700" lvl="0" marL="342900" rtl="0" algn="l">
              <a:spcBef>
                <a:spcPts val="640"/>
              </a:spcBef>
              <a:spcAft>
                <a:spcPts val="0"/>
              </a:spcAft>
              <a:buClr>
                <a:schemeClr val="dk1"/>
              </a:buClr>
              <a:buSzPts val="3200"/>
              <a:buFont typeface="Times New Roman"/>
              <a:buNone/>
            </a:pPr>
            <a:r>
              <a:t/>
            </a:r>
            <a:endParaRPr b="0" i="0" sz="3200" u="none">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9"/>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Inference Rules for FDs</a:t>
            </a:r>
            <a:r>
              <a:rPr b="0" i="0" lang="en-US" sz="4400" u="none">
                <a:solidFill>
                  <a:schemeClr val="dk2"/>
                </a:solidFill>
                <a:latin typeface="Times New Roman"/>
                <a:ea typeface="Times New Roman"/>
                <a:cs typeface="Times New Roman"/>
                <a:sym typeface="Times New Roman"/>
              </a:rPr>
              <a:t> </a:t>
            </a:r>
            <a:endParaRPr/>
          </a:p>
        </p:txBody>
      </p:sp>
      <p:sp>
        <p:nvSpPr>
          <p:cNvPr id="160" name="Google Shape;160;p9"/>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Given a set of FDs F, we can </a:t>
            </a:r>
            <a:r>
              <a:rPr b="0" i="1" lang="en-US" sz="2800" u="none">
                <a:solidFill>
                  <a:schemeClr val="dk1"/>
                </a:solidFill>
                <a:latin typeface="Times New Roman"/>
                <a:ea typeface="Times New Roman"/>
                <a:cs typeface="Times New Roman"/>
                <a:sym typeface="Times New Roman"/>
              </a:rPr>
              <a:t>infer</a:t>
            </a:r>
            <a:r>
              <a:rPr b="0" i="0" lang="en-US" sz="2800" u="none">
                <a:solidFill>
                  <a:schemeClr val="dk1"/>
                </a:solidFill>
                <a:latin typeface="Times New Roman"/>
                <a:ea typeface="Times New Roman"/>
                <a:cs typeface="Times New Roman"/>
                <a:sym typeface="Times New Roman"/>
              </a:rPr>
              <a:t> additional FDs that hold whenever the FDs in F hold</a:t>
            </a:r>
            <a:endParaRPr/>
          </a:p>
          <a:p>
            <a:pPr indent="-342900" lvl="0" marL="342900" rtl="0" algn="l">
              <a:lnSpc>
                <a:spcPct val="9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Armstrong's inference rules</a:t>
            </a:r>
            <a:endParaRPr/>
          </a:p>
          <a:p>
            <a:pPr indent="-285750" lvl="1" marL="742950" rtl="0" algn="l">
              <a:lnSpc>
                <a:spcPct val="9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A1. (Reflexive) If Y </a:t>
            </a:r>
            <a:r>
              <a:rPr b="0" i="0" lang="en-US" sz="2400" u="sng">
                <a:solidFill>
                  <a:schemeClr val="dk1"/>
                </a:solidFill>
                <a:latin typeface="Arial"/>
                <a:ea typeface="Arial"/>
                <a:cs typeface="Arial"/>
                <a:sym typeface="Arial"/>
              </a:rPr>
              <a:t>subset-of</a:t>
            </a:r>
            <a:r>
              <a:rPr b="0" i="0" lang="en-US" sz="2400" u="none">
                <a:solidFill>
                  <a:schemeClr val="dk1"/>
                </a:solidFill>
                <a:latin typeface="Times New Roman"/>
                <a:ea typeface="Times New Roman"/>
                <a:cs typeface="Times New Roman"/>
                <a:sym typeface="Times New Roman"/>
              </a:rPr>
              <a:t> X, then X 🡪</a:t>
            </a:r>
            <a:r>
              <a:rPr b="0" i="0" lang="en-US" sz="2400" u="none">
                <a:solidFill>
                  <a:schemeClr val="dk1"/>
                </a:solidFill>
                <a:latin typeface="Arial"/>
                <a:ea typeface="Arial"/>
                <a:cs typeface="Arial"/>
                <a:sym typeface="Arial"/>
              </a:rPr>
              <a:t> </a:t>
            </a:r>
            <a:r>
              <a:rPr b="0" i="0" lang="en-US" sz="2400" u="none">
                <a:solidFill>
                  <a:schemeClr val="dk1"/>
                </a:solidFill>
                <a:latin typeface="Times New Roman"/>
                <a:ea typeface="Times New Roman"/>
                <a:cs typeface="Times New Roman"/>
                <a:sym typeface="Times New Roman"/>
              </a:rPr>
              <a:t>Y</a:t>
            </a:r>
            <a:endParaRPr/>
          </a:p>
          <a:p>
            <a:pPr indent="-285750" lvl="1" marL="742950" rtl="0" algn="l">
              <a:lnSpc>
                <a:spcPct val="9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A2. (Augmentation) If X 🡪</a:t>
            </a:r>
            <a:r>
              <a:rPr b="0" i="0" lang="en-US" sz="2400" u="none">
                <a:solidFill>
                  <a:schemeClr val="dk1"/>
                </a:solidFill>
                <a:latin typeface="Arial"/>
                <a:ea typeface="Arial"/>
                <a:cs typeface="Arial"/>
                <a:sym typeface="Arial"/>
              </a:rPr>
              <a:t> </a:t>
            </a:r>
            <a:r>
              <a:rPr b="0" i="0" lang="en-US" sz="2400" u="none">
                <a:solidFill>
                  <a:schemeClr val="dk1"/>
                </a:solidFill>
                <a:latin typeface="Times New Roman"/>
                <a:ea typeface="Times New Roman"/>
                <a:cs typeface="Times New Roman"/>
                <a:sym typeface="Times New Roman"/>
              </a:rPr>
              <a:t>Y, then XZ 🡪</a:t>
            </a:r>
            <a:r>
              <a:rPr b="0" i="0" lang="en-US" sz="2400" u="none">
                <a:solidFill>
                  <a:schemeClr val="dk1"/>
                </a:solidFill>
                <a:latin typeface="Arial"/>
                <a:ea typeface="Arial"/>
                <a:cs typeface="Arial"/>
                <a:sym typeface="Arial"/>
              </a:rPr>
              <a:t> </a:t>
            </a:r>
            <a:r>
              <a:rPr b="0" i="0" lang="en-US" sz="2400" u="none">
                <a:solidFill>
                  <a:schemeClr val="dk1"/>
                </a:solidFill>
                <a:latin typeface="Times New Roman"/>
                <a:ea typeface="Times New Roman"/>
                <a:cs typeface="Times New Roman"/>
                <a:sym typeface="Times New Roman"/>
              </a:rPr>
              <a:t>YZ</a:t>
            </a:r>
            <a:endParaRPr/>
          </a:p>
          <a:p>
            <a:pPr indent="-285750" lvl="1" marL="742950" rtl="0" algn="l">
              <a:lnSpc>
                <a:spcPct val="9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(Notation: XZ stands for X </a:t>
            </a:r>
            <a:r>
              <a:rPr b="0" i="0" lang="en-US" sz="2400" u="none">
                <a:solidFill>
                  <a:schemeClr val="dk1"/>
                </a:solidFill>
                <a:latin typeface="Arial"/>
                <a:ea typeface="Arial"/>
                <a:cs typeface="Arial"/>
                <a:sym typeface="Arial"/>
              </a:rPr>
              <a:t>U</a:t>
            </a:r>
            <a:r>
              <a:rPr b="0" i="0" lang="en-US" sz="2400" u="none">
                <a:solidFill>
                  <a:schemeClr val="dk1"/>
                </a:solidFill>
                <a:latin typeface="Times New Roman"/>
                <a:ea typeface="Times New Roman"/>
                <a:cs typeface="Times New Roman"/>
                <a:sym typeface="Times New Roman"/>
              </a:rPr>
              <a:t> Z)</a:t>
            </a:r>
            <a:endParaRPr/>
          </a:p>
          <a:p>
            <a:pPr indent="-285750" lvl="1" marL="742950" rtl="0" algn="l">
              <a:lnSpc>
                <a:spcPct val="9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A3. (Transitive) If X 🡪</a:t>
            </a:r>
            <a:r>
              <a:rPr b="0" i="0" lang="en-US" sz="2400" u="none">
                <a:solidFill>
                  <a:schemeClr val="dk1"/>
                </a:solidFill>
                <a:latin typeface="Arial"/>
                <a:ea typeface="Arial"/>
                <a:cs typeface="Arial"/>
                <a:sym typeface="Arial"/>
              </a:rPr>
              <a:t> </a:t>
            </a:r>
            <a:r>
              <a:rPr b="0" i="0" lang="en-US" sz="2400" u="none">
                <a:solidFill>
                  <a:schemeClr val="dk1"/>
                </a:solidFill>
                <a:latin typeface="Times New Roman"/>
                <a:ea typeface="Times New Roman"/>
                <a:cs typeface="Times New Roman"/>
                <a:sym typeface="Times New Roman"/>
              </a:rPr>
              <a:t>Y and Y 🡪</a:t>
            </a:r>
            <a:r>
              <a:rPr b="0" i="0" lang="en-US" sz="2400" u="none">
                <a:solidFill>
                  <a:schemeClr val="dk1"/>
                </a:solidFill>
                <a:latin typeface="Arial"/>
                <a:ea typeface="Arial"/>
                <a:cs typeface="Arial"/>
                <a:sym typeface="Arial"/>
              </a:rPr>
              <a:t> </a:t>
            </a:r>
            <a:r>
              <a:rPr b="0" i="0" lang="en-US" sz="2400" u="none">
                <a:solidFill>
                  <a:schemeClr val="dk1"/>
                </a:solidFill>
                <a:latin typeface="Times New Roman"/>
                <a:ea typeface="Times New Roman"/>
                <a:cs typeface="Times New Roman"/>
                <a:sym typeface="Times New Roman"/>
              </a:rPr>
              <a:t>Z, then X 🡪</a:t>
            </a:r>
            <a:r>
              <a:rPr b="0" i="0" lang="en-US" sz="2400" u="none">
                <a:solidFill>
                  <a:schemeClr val="dk1"/>
                </a:solidFill>
                <a:latin typeface="Arial"/>
                <a:ea typeface="Arial"/>
                <a:cs typeface="Arial"/>
                <a:sym typeface="Arial"/>
              </a:rPr>
              <a:t> </a:t>
            </a:r>
            <a:r>
              <a:rPr b="0" i="0" lang="en-US" sz="2400" u="none">
                <a:solidFill>
                  <a:schemeClr val="dk1"/>
                </a:solidFill>
                <a:latin typeface="Times New Roman"/>
                <a:ea typeface="Times New Roman"/>
                <a:cs typeface="Times New Roman"/>
                <a:sym typeface="Times New Roman"/>
              </a:rPr>
              <a:t>Z</a:t>
            </a:r>
            <a:endParaRPr/>
          </a:p>
          <a:p>
            <a:pPr indent="-342900" lvl="0" marL="342900" rtl="0" algn="l">
              <a:lnSpc>
                <a:spcPct val="9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A1, A2, A3 form a </a:t>
            </a:r>
            <a:r>
              <a:rPr b="0" i="1" lang="en-US" sz="2800" u="none">
                <a:solidFill>
                  <a:schemeClr val="dk1"/>
                </a:solidFill>
                <a:latin typeface="Times New Roman"/>
                <a:ea typeface="Times New Roman"/>
                <a:cs typeface="Times New Roman"/>
                <a:sym typeface="Times New Roman"/>
              </a:rPr>
              <a:t>sound</a:t>
            </a:r>
            <a:r>
              <a:rPr b="0" i="0" lang="en-US" sz="2800" u="none">
                <a:solidFill>
                  <a:schemeClr val="dk1"/>
                </a:solidFill>
                <a:latin typeface="Times New Roman"/>
                <a:ea typeface="Times New Roman"/>
                <a:cs typeface="Times New Roman"/>
                <a:sym typeface="Times New Roman"/>
              </a:rPr>
              <a:t>  and</a:t>
            </a:r>
            <a:r>
              <a:rPr b="0" i="1" lang="en-US" sz="2800" u="none">
                <a:solidFill>
                  <a:schemeClr val="dk1"/>
                </a:solidFill>
                <a:latin typeface="Times New Roman"/>
                <a:ea typeface="Times New Roman"/>
                <a:cs typeface="Times New Roman"/>
                <a:sym typeface="Times New Roman"/>
              </a:rPr>
              <a:t> complete</a:t>
            </a:r>
            <a:r>
              <a:rPr b="0" i="0" lang="en-US" sz="2800" u="none">
                <a:solidFill>
                  <a:schemeClr val="dk1"/>
                </a:solidFill>
                <a:latin typeface="Times New Roman"/>
                <a:ea typeface="Times New Roman"/>
                <a:cs typeface="Times New Roman"/>
                <a:sym typeface="Times New Roman"/>
              </a:rPr>
              <a:t>  set of inference rules </a:t>
            </a:r>
            <a:endParaRPr/>
          </a:p>
        </p:txBody>
      </p:sp>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2001-04-20T12:40:14Z</dcterms:created>
  <dc:creator>GE CRD</dc:creator>
</cp:coreProperties>
</file>