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955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3191510"/>
            <a:ext cx="6075367" cy="227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3158360"/>
            <a:ext cx="6075367" cy="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25" y="378422"/>
            <a:ext cx="5013484" cy="177812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987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307" y="2221621"/>
            <a:ext cx="5013484" cy="56991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96" cap="all" spc="100" baseline="0">
                <a:solidFill>
                  <a:schemeClr val="tx2"/>
                </a:solidFill>
                <a:latin typeface="+mj-lt"/>
              </a:defRPr>
            </a:lvl1pPr>
            <a:lvl2pPr marL="227868" indent="0" algn="ctr">
              <a:buNone/>
              <a:defRPr sz="1196"/>
            </a:lvl2pPr>
            <a:lvl3pPr marL="455737" indent="0" algn="ctr">
              <a:buNone/>
              <a:defRPr sz="1196"/>
            </a:lvl3pPr>
            <a:lvl4pPr marL="683605" indent="0" algn="ctr">
              <a:buNone/>
              <a:defRPr sz="997"/>
            </a:lvl4pPr>
            <a:lvl5pPr marL="911474" indent="0" algn="ctr">
              <a:buNone/>
              <a:defRPr sz="997"/>
            </a:lvl5pPr>
            <a:lvl6pPr marL="1139342" indent="0" algn="ctr">
              <a:buNone/>
              <a:defRPr sz="997"/>
            </a:lvl6pPr>
            <a:lvl7pPr marL="1367211" indent="0" algn="ctr">
              <a:buNone/>
              <a:defRPr sz="997"/>
            </a:lvl7pPr>
            <a:lvl8pPr marL="1595079" indent="0" algn="ctr">
              <a:buNone/>
              <a:defRPr sz="997"/>
            </a:lvl8pPr>
            <a:lvl9pPr marL="1822948" indent="0" algn="ctr">
              <a:buNone/>
              <a:defRPr sz="9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42" y="2165668"/>
            <a:ext cx="492233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3191510"/>
            <a:ext cx="6075367" cy="227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3158360"/>
            <a:ext cx="6075367" cy="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8818" y="206813"/>
            <a:ext cx="1310342" cy="2870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790" y="206813"/>
            <a:ext cx="3855065" cy="2870715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3191510"/>
            <a:ext cx="6075367" cy="227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3158360"/>
            <a:ext cx="6075367" cy="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25" y="378422"/>
            <a:ext cx="5013484" cy="1778127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987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2220379"/>
            <a:ext cx="5013484" cy="56991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96" cap="all" spc="100" baseline="0">
                <a:solidFill>
                  <a:schemeClr val="tx2"/>
                </a:solidFill>
                <a:latin typeface="+mj-lt"/>
              </a:defRPr>
            </a:lvl1pPr>
            <a:lvl2pPr marL="227868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2pPr>
            <a:lvl3pPr marL="455737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83605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4pPr>
            <a:lvl5pPr marL="911474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5pPr>
            <a:lvl6pPr marL="1139342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6pPr>
            <a:lvl7pPr marL="1367211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7pPr>
            <a:lvl8pPr marL="1595079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8pPr>
            <a:lvl9pPr marL="1822948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42" y="2165668"/>
            <a:ext cx="492233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2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6925" y="142903"/>
            <a:ext cx="5013484" cy="723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25" y="920303"/>
            <a:ext cx="2461165" cy="2006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244" y="920304"/>
            <a:ext cx="2461165" cy="2006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46925" y="142903"/>
            <a:ext cx="5013484" cy="723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920462"/>
            <a:ext cx="2461165" cy="3671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97" b="0" cap="all" baseline="0">
                <a:solidFill>
                  <a:schemeClr val="tx2"/>
                </a:solidFill>
              </a:defRPr>
            </a:lvl1pPr>
            <a:lvl2pPr marL="227868" indent="0">
              <a:buNone/>
              <a:defRPr sz="997" b="1"/>
            </a:lvl2pPr>
            <a:lvl3pPr marL="455737" indent="0">
              <a:buNone/>
              <a:defRPr sz="897" b="1"/>
            </a:lvl3pPr>
            <a:lvl4pPr marL="683605" indent="0">
              <a:buNone/>
              <a:defRPr sz="797" b="1"/>
            </a:lvl4pPr>
            <a:lvl5pPr marL="911474" indent="0">
              <a:buNone/>
              <a:defRPr sz="797" b="1"/>
            </a:lvl5pPr>
            <a:lvl6pPr marL="1139342" indent="0">
              <a:buNone/>
              <a:defRPr sz="797" b="1"/>
            </a:lvl6pPr>
            <a:lvl7pPr marL="1367211" indent="0">
              <a:buNone/>
              <a:defRPr sz="797" b="1"/>
            </a:lvl7pPr>
            <a:lvl8pPr marL="1595079" indent="0">
              <a:buNone/>
              <a:defRPr sz="797" b="1"/>
            </a:lvl8pPr>
            <a:lvl9pPr marL="1822948" indent="0">
              <a:buNone/>
              <a:defRPr sz="7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925" y="1287580"/>
            <a:ext cx="2461165" cy="168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9244" y="920462"/>
            <a:ext cx="2461165" cy="3671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97" b="0" cap="all" baseline="0">
                <a:solidFill>
                  <a:schemeClr val="tx2"/>
                </a:solidFill>
              </a:defRPr>
            </a:lvl1pPr>
            <a:lvl2pPr marL="227868" indent="0">
              <a:buNone/>
              <a:defRPr sz="997" b="1"/>
            </a:lvl2pPr>
            <a:lvl3pPr marL="455737" indent="0">
              <a:buNone/>
              <a:defRPr sz="897" b="1"/>
            </a:lvl3pPr>
            <a:lvl4pPr marL="683605" indent="0">
              <a:buNone/>
              <a:defRPr sz="797" b="1"/>
            </a:lvl4pPr>
            <a:lvl5pPr marL="911474" indent="0">
              <a:buNone/>
              <a:defRPr sz="797" b="1"/>
            </a:lvl5pPr>
            <a:lvl6pPr marL="1139342" indent="0">
              <a:buNone/>
              <a:defRPr sz="797" b="1"/>
            </a:lvl6pPr>
            <a:lvl7pPr marL="1367211" indent="0">
              <a:buNone/>
              <a:defRPr sz="797" b="1"/>
            </a:lvl7pPr>
            <a:lvl8pPr marL="1595079" indent="0">
              <a:buNone/>
              <a:defRPr sz="797" b="1"/>
            </a:lvl8pPr>
            <a:lvl9pPr marL="1822948" indent="0">
              <a:buNone/>
              <a:defRPr sz="7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9244" y="1287580"/>
            <a:ext cx="2461165" cy="168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" y="3191510"/>
            <a:ext cx="6075367" cy="227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" y="3158360"/>
            <a:ext cx="6075367" cy="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" y="0"/>
            <a:ext cx="2019066" cy="3419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13723" y="0"/>
            <a:ext cx="31904" cy="3419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86" y="296354"/>
            <a:ext cx="1595199" cy="1139825"/>
          </a:xfrm>
        </p:spPr>
        <p:txBody>
          <a:bodyPr anchor="b">
            <a:normAutofit/>
          </a:bodyPr>
          <a:lstStyle>
            <a:lvl1pPr>
              <a:defRPr sz="1794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799" y="364744"/>
            <a:ext cx="3235976" cy="26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886" y="1458976"/>
            <a:ext cx="1595199" cy="168486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48">
                <a:solidFill>
                  <a:srgbClr val="FFFFFF"/>
                </a:solidFill>
              </a:defRPr>
            </a:lvl1pPr>
            <a:lvl2pPr marL="227868" indent="0">
              <a:buNone/>
              <a:defRPr sz="598"/>
            </a:lvl2pPr>
            <a:lvl3pPr marL="455737" indent="0">
              <a:buNone/>
              <a:defRPr sz="498"/>
            </a:lvl3pPr>
            <a:lvl4pPr marL="683605" indent="0">
              <a:buNone/>
              <a:defRPr sz="449"/>
            </a:lvl4pPr>
            <a:lvl5pPr marL="911474" indent="0">
              <a:buNone/>
              <a:defRPr sz="449"/>
            </a:lvl5pPr>
            <a:lvl6pPr marL="1139342" indent="0">
              <a:buNone/>
              <a:defRPr sz="449"/>
            </a:lvl6pPr>
            <a:lvl7pPr marL="1367211" indent="0">
              <a:buNone/>
              <a:defRPr sz="449"/>
            </a:lvl7pPr>
            <a:lvl8pPr marL="1595079" indent="0">
              <a:buNone/>
              <a:defRPr sz="449"/>
            </a:lvl8pPr>
            <a:lvl9pPr marL="1822948" indent="0">
              <a:buNone/>
              <a:defRPr sz="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028" y="3220921"/>
            <a:ext cx="1305164" cy="18205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92799" y="3220921"/>
            <a:ext cx="2316837" cy="18205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69621"/>
            <a:ext cx="6075367" cy="949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" y="2450712"/>
            <a:ext cx="6075367" cy="3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26" y="2530412"/>
            <a:ext cx="5040830" cy="410337"/>
          </a:xfrm>
        </p:spPr>
        <p:txBody>
          <a:bodyPr lIns="91440" tIns="0" rIns="91440" bIns="0" anchor="b">
            <a:noAutofit/>
          </a:bodyPr>
          <a:lstStyle>
            <a:lvl1pPr>
              <a:defRPr sz="1794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6076943" cy="2450712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595">
                <a:solidFill>
                  <a:schemeClr val="bg1"/>
                </a:solidFill>
              </a:defRPr>
            </a:lvl1pPr>
            <a:lvl2pPr marL="227868" indent="0">
              <a:buNone/>
              <a:defRPr sz="1396"/>
            </a:lvl2pPr>
            <a:lvl3pPr marL="455737" indent="0">
              <a:buNone/>
              <a:defRPr sz="1196"/>
            </a:lvl3pPr>
            <a:lvl4pPr marL="683605" indent="0">
              <a:buNone/>
              <a:defRPr sz="997"/>
            </a:lvl4pPr>
            <a:lvl5pPr marL="911474" indent="0">
              <a:buNone/>
              <a:defRPr sz="997"/>
            </a:lvl5pPr>
            <a:lvl6pPr marL="1139342" indent="0">
              <a:buNone/>
              <a:defRPr sz="997"/>
            </a:lvl6pPr>
            <a:lvl7pPr marL="1367211" indent="0">
              <a:buNone/>
              <a:defRPr sz="997"/>
            </a:lvl7pPr>
            <a:lvl8pPr marL="1595079" indent="0">
              <a:buNone/>
              <a:defRPr sz="997"/>
            </a:lvl8pPr>
            <a:lvl9pPr marL="1822948" indent="0">
              <a:buNone/>
              <a:defRPr sz="9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926" y="2945307"/>
            <a:ext cx="5040830" cy="29635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99"/>
              </a:spcAft>
              <a:buNone/>
              <a:defRPr sz="748">
                <a:solidFill>
                  <a:srgbClr val="FFFFFF"/>
                </a:solidFill>
              </a:defRPr>
            </a:lvl1pPr>
            <a:lvl2pPr marL="227868" indent="0">
              <a:buNone/>
              <a:defRPr sz="598"/>
            </a:lvl2pPr>
            <a:lvl3pPr marL="455737" indent="0">
              <a:buNone/>
              <a:defRPr sz="498"/>
            </a:lvl3pPr>
            <a:lvl4pPr marL="683605" indent="0">
              <a:buNone/>
              <a:defRPr sz="449"/>
            </a:lvl4pPr>
            <a:lvl5pPr marL="911474" indent="0">
              <a:buNone/>
              <a:defRPr sz="449"/>
            </a:lvl5pPr>
            <a:lvl6pPr marL="1139342" indent="0">
              <a:buNone/>
              <a:defRPr sz="449"/>
            </a:lvl6pPr>
            <a:lvl7pPr marL="1367211" indent="0">
              <a:buNone/>
              <a:defRPr sz="449"/>
            </a:lvl7pPr>
            <a:lvl8pPr marL="1595079" indent="0">
              <a:buNone/>
              <a:defRPr sz="449"/>
            </a:lvl8pPr>
            <a:lvl9pPr marL="1822948" indent="0">
              <a:buNone/>
              <a:defRPr sz="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3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191510"/>
            <a:ext cx="6076950" cy="227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58361"/>
            <a:ext cx="6076950" cy="32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25" y="142903"/>
            <a:ext cx="5013484" cy="72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920303"/>
            <a:ext cx="5013484" cy="2006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26" y="3220921"/>
            <a:ext cx="12322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7333" y="3220921"/>
            <a:ext cx="2403866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34760" y="3220921"/>
            <a:ext cx="65396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3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94901" y="866509"/>
            <a:ext cx="496790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5737" rtl="0" eaLnBrk="1" latinLnBrk="0" hangingPunct="1">
        <a:lnSpc>
          <a:spcPct val="85000"/>
        </a:lnSpc>
        <a:spcBef>
          <a:spcPct val="0"/>
        </a:spcBef>
        <a:buNone/>
        <a:defRPr sz="2392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574" indent="-45574" algn="l" defTabSz="455737" rtl="0" eaLnBrk="1" latinLnBrk="0" hangingPunct="1">
        <a:lnSpc>
          <a:spcPct val="90000"/>
        </a:lnSpc>
        <a:spcBef>
          <a:spcPts val="598"/>
        </a:spcBef>
        <a:spcAft>
          <a:spcPts val="1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1410" indent="-91147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8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2557" indent="-91147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3704" indent="-91147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64852" indent="-91147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48240" indent="-113934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47920" indent="-113934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47600" indent="-113934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47280" indent="-113934" algn="l" defTabSz="455737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868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737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605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74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342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211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079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2948" algn="l" defTabSz="455737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HarshSinyal" TargetMode="External"/><Relationship Id="rId2" Type="http://schemas.openxmlformats.org/officeDocument/2006/relationships/hyperlink" Target="https://github.com/NeoZ666/DWM_CBS_LSTM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harsh-sinyal-07980a23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1236979"/>
            <a:ext cx="4920297" cy="945516"/>
          </a:xfrm>
        </p:spPr>
        <p:txBody>
          <a:bodyPr>
            <a:normAutofit fontScale="90000"/>
          </a:bodyPr>
          <a:lstStyle/>
          <a:p>
            <a:r>
              <a:rPr lang="en-IN" dirty="0"/>
              <a:t>Time Series Prediction using LSTMs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852" y="2221621"/>
            <a:ext cx="4963938" cy="569913"/>
          </a:xfrm>
        </p:spPr>
        <p:txBody>
          <a:bodyPr/>
          <a:lstStyle/>
          <a:p>
            <a:r>
              <a:rPr lang="en-IN" sz="1200" dirty="0"/>
              <a:t>CBS DWM Presentation </a:t>
            </a:r>
          </a:p>
          <a:p>
            <a:r>
              <a:rPr lang="en-IN" sz="1200" dirty="0"/>
              <a:t>Harsh Jain, 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9667"/>
            <a:ext cx="6076950" cy="3220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448A-2E1B-27F4-C1AD-295FC620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2AFC-E5CF-E2B9-2E8C-E5AFE734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: </a:t>
            </a:r>
            <a:r>
              <a:rPr lang="en-IN" dirty="0">
                <a:hlinkClick r:id="rId2"/>
              </a:rPr>
              <a:t>https://github.com/NeoZ666/DWM_CBS_LSTMPresentation</a:t>
            </a:r>
            <a:endParaRPr lang="en-IN" dirty="0"/>
          </a:p>
          <a:p>
            <a:r>
              <a:rPr lang="en-IN" dirty="0" err="1"/>
              <a:t>Huggingface</a:t>
            </a:r>
            <a:r>
              <a:rPr lang="en-IN" dirty="0"/>
              <a:t> : </a:t>
            </a:r>
            <a:r>
              <a:rPr lang="en-IN" dirty="0">
                <a:hlinkClick r:id="rId3"/>
              </a:rPr>
              <a:t>https://huggingface.co/HarshSinyal</a:t>
            </a:r>
            <a:endParaRPr lang="en-IN" dirty="0"/>
          </a:p>
          <a:p>
            <a:r>
              <a:rPr lang="en-IN" dirty="0" err="1"/>
              <a:t>Linkedin</a:t>
            </a:r>
            <a:r>
              <a:rPr lang="en-IN" dirty="0"/>
              <a:t> : </a:t>
            </a:r>
            <a:r>
              <a:rPr lang="en-IN" dirty="0">
                <a:hlinkClick r:id="rId4"/>
              </a:rPr>
              <a:t>https://www.linkedin.com/in/harsh-sinyal-07980a23b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55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5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50</Words>
  <Application>Microsoft Office PowerPoint</Application>
  <PresentationFormat>Custom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Time Series Prediction using LSTMs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 using LSTMs</dc:title>
  <dc:subject/>
  <dc:creator/>
  <cp:keywords/>
  <dc:description>generated using python-pptx</dc:description>
  <cp:lastModifiedBy>harsh jain</cp:lastModifiedBy>
  <cp:revision>2</cp:revision>
  <dcterms:created xsi:type="dcterms:W3CDTF">2013-01-27T09:14:16Z</dcterms:created>
  <dcterms:modified xsi:type="dcterms:W3CDTF">2023-10-13T00:30:30Z</dcterms:modified>
  <cp:category/>
</cp:coreProperties>
</file>