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ru-RU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1.6.17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7A77725-418F-4256-B72E-1FEBB9E357D6}" type="slidenum">
              <a:rPr b="0" lang="ru-RU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11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  <a:endParaRPr b="0" lang="ru-RU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  <a:endParaRPr b="0" lang="ru-RU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  <a:endParaRPr b="0" lang="ru-RU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  <a:endParaRPr b="0" lang="ru-RU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  <a:endParaRPr b="0" lang="ru-RU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</a:t>
            </a:r>
            <a:endParaRPr b="0" lang="ru-RU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 структуры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 структуры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Четвёртый уровень структуры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 структуры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Шестой уровень структуры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Седьмой уровень структурыОбразец текста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ru-RU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Второй уровень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ru-RU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Третий уровень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ru-RU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Четвертый уровень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ru-RU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Пятый уровень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ru-RU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1.6.17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AC519D4-6A5C-40A0-83F1-5CB8918F9492}" type="slidenum">
              <a:rPr b="0" lang="ru-RU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589120" y="1455480"/>
            <a:ext cx="8915040" cy="2523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Проект по программированию</a:t>
            </a:r>
            <a:r>
              <a:rPr b="0" lang="ru-RU" sz="32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ru-RU" sz="32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« Контроль движения самолета в воздушном пространстве»</a:t>
            </a:r>
            <a:r>
              <a:rPr b="0" lang="ru-RU" sz="32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589120" y="3979440"/>
            <a:ext cx="9014400" cy="1923840"/>
          </a:xfrm>
          <a:prstGeom prst="rect">
            <a:avLst/>
          </a:prstGeom>
          <a:solidFill>
            <a:srgbClr val="cfe2e7"/>
          </a:solidFill>
          <a:ln w="15840">
            <a:solidFill>
              <a:srgbClr val="353535"/>
            </a:solidFill>
            <a:round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Над проектом работали(16-ПМ):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Преподаватель: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Смирнов Максим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Чернов Антон Григорьевич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Шантин Максим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Склянин Кирилл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Гиниятуллин Адель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Ющина Ирина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Коновалова Ирина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773520" y="115920"/>
            <a:ext cx="5228640" cy="849600"/>
          </a:xfrm>
          <a:prstGeom prst="rect">
            <a:avLst/>
          </a:prstGeom>
          <a:ln>
            <a:solidFill>
              <a:schemeClr val="tx2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НГТУ им. Алексеева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Нижний Новгород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2017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58040" y="30240"/>
            <a:ext cx="119916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58040" y="30240"/>
            <a:ext cx="119916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Вывод: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 результате выполнения проекта была создана программа, позволяющая отслеживать движение самолета по маршруту, также в ее возможности входит: создавать новые маршруты, добавлять самолеты и оповещать об отклонениях в маршруте самолета.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Задачи проекта: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Создать программу, с помощью которой можно отследить движение самолета по маршруту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35" name="Рисунок 3" descr=""/>
          <p:cNvPicPr/>
          <p:nvPr/>
        </p:nvPicPr>
        <p:blipFill>
          <a:blip r:embed="rId1"/>
          <a:stretch/>
        </p:blipFill>
        <p:spPr>
          <a:xfrm>
            <a:off x="428760" y="2980440"/>
            <a:ext cx="6357960" cy="3621960"/>
          </a:xfrm>
          <a:prstGeom prst="rect">
            <a:avLst/>
          </a:prstGeom>
          <a:ln>
            <a:noFill/>
          </a:ln>
        </p:spPr>
      </p:pic>
      <p:pic>
        <p:nvPicPr>
          <p:cNvPr id="136" name="Рисунок 4" descr=""/>
          <p:cNvPicPr/>
          <p:nvPr/>
        </p:nvPicPr>
        <p:blipFill>
          <a:blip r:embed="rId2"/>
          <a:stretch/>
        </p:blipFill>
        <p:spPr>
          <a:xfrm>
            <a:off x="7306560" y="2980440"/>
            <a:ext cx="4884840" cy="362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Возможности программы: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Наблюдать за движением самолета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Создавать новые маршруты и новые точки контроля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Добавлять самолеты 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Создавать новые планы полета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Возможность выбора между автоматической передачи данных с борта самолета или ручной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ru-RU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Возможность оповещения об отклонении с заданного маршрута</a:t>
            </a: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852920" y="144000"/>
            <a:ext cx="8759880" cy="671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58040" y="30240"/>
            <a:ext cx="1199160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58040" y="30240"/>
            <a:ext cx="119916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58040" y="30240"/>
            <a:ext cx="119916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58040" y="30240"/>
            <a:ext cx="119916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58040" y="30240"/>
            <a:ext cx="119916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Application>LibreOffice/5.1.6.2$Linux_X86_64 LibreOffice_project/10m0$Build-2</Application>
  <Words>104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2017-05-30T10:28:13Z</dcterms:created>
  <dc:creator>Мия Ленская</dc:creator>
  <dc:description/>
  <dc:language>ru-RU</dc:language>
  <cp:lastModifiedBy/>
  <dcterms:modified xsi:type="dcterms:W3CDTF">2017-06-01T09:02:52Z</dcterms:modified>
  <cp:revision>7</cp:revision>
  <dc:subject/>
  <dc:title>Проект по программированию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