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402a81e75262469925ea893b6706183832e85324f7b1e08e634129f5d522c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7485" y="86360"/>
            <a:ext cx="10058400" cy="6705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9705" y="77470"/>
            <a:ext cx="10082530" cy="16764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" name="Rectangle 3"/>
          <p:cNvSpPr/>
          <p:nvPr/>
        </p:nvSpPr>
        <p:spPr>
          <a:xfrm>
            <a:off x="1449705" y="1749425"/>
            <a:ext cx="10082530" cy="16764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5" name="Rectangle 4"/>
          <p:cNvSpPr/>
          <p:nvPr/>
        </p:nvSpPr>
        <p:spPr>
          <a:xfrm>
            <a:off x="1411605" y="3442335"/>
            <a:ext cx="6747510" cy="335661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840" y="251460"/>
            <a:ext cx="1192530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mask metric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116840" y="1796415"/>
            <a:ext cx="1192530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proposal</a:t>
            </a:r>
            <a:br>
              <a:rPr lang="x-none" altLang="en-SG"/>
            </a:br>
            <a:r>
              <a:rPr lang="x-none" altLang="en-SG"/>
              <a:t>metric</a:t>
            </a:r>
            <a:endParaRPr lang="x-none" altLang="en-SG"/>
          </a:p>
        </p:txBody>
      </p:sp>
      <p:sp>
        <p:nvSpPr>
          <p:cNvPr id="8" name="TextBox 7"/>
          <p:cNvSpPr txBox="1"/>
          <p:nvPr/>
        </p:nvSpPr>
        <p:spPr>
          <a:xfrm>
            <a:off x="48260" y="3489960"/>
            <a:ext cx="1747520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rpn prob </a:t>
            </a:r>
            <a:br>
              <a:rPr lang="x-none" altLang="en-SG"/>
            </a:br>
            <a:r>
              <a:rPr lang="x-none" altLang="en-SG"/>
              <a:t>and delta</a:t>
            </a:r>
            <a:endParaRPr lang="x-none" alt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Kingsoft Office WPP</Application>
  <PresentationFormat>Widescreen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3</cp:revision>
  <dcterms:created xsi:type="dcterms:W3CDTF">2018-02-26T06:43:00Z</dcterms:created>
  <dcterms:modified xsi:type="dcterms:W3CDTF">2018-02-26T06:43:00Z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18441؋-10.1.0.5707</vt:lpwstr>
  </property>
</Properties>
</file>