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DC80B-39B3-3D47-87DC-1CA13A52F865}" v="543" dt="2024-05-15T11:47:59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8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0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4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7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7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3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78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16858" y="1247140"/>
            <a:ext cx="3609982" cy="3450844"/>
          </a:xfrm>
        </p:spPr>
        <p:txBody>
          <a:bodyPr>
            <a:normAutofit/>
          </a:bodyPr>
          <a:lstStyle/>
          <a:p>
            <a:r>
              <a:rPr lang="es-ES" sz="4800" dirty="0" err="1"/>
              <a:t>AniNeo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16858" y="4818126"/>
            <a:ext cx="3609982" cy="1268984"/>
          </a:xfrm>
        </p:spPr>
        <p:txBody>
          <a:bodyPr>
            <a:normAutofit fontScale="85000" lnSpcReduction="20000"/>
          </a:bodyPr>
          <a:lstStyle/>
          <a:p>
            <a:endParaRPr lang="es-ES" dirty="0"/>
          </a:p>
          <a:p>
            <a:r>
              <a:rPr lang="es-ES" dirty="0"/>
              <a:t>DAW 2º</a:t>
            </a:r>
          </a:p>
          <a:p>
            <a:r>
              <a:rPr lang="es-ES" dirty="0"/>
              <a:t>Neo Armada Montero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AE1836BF-4234-B694-A4AD-66F8D526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54" y="1375494"/>
            <a:ext cx="4588577" cy="45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0B618B-F58A-86D4-59C3-70AAAEBA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s-ES" sz="3400"/>
              <a:t>Agradecimientos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95F955-7CA5-C009-BDEF-C1D2C672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Marcador de contenido 3" descr="Goku y Gohan - Hola Muy Buenas Tardes☺️¿Qué Tal Cómo Han... | Facebook">
            <a:extLst>
              <a:ext uri="{FF2B5EF4-FFF2-40B4-BE49-F238E27FC236}">
                <a16:creationId xmlns:a16="http://schemas.microsoft.com/office/drawing/2014/main" id="{F855B6B3-2764-89E2-2531-F85F8FBA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25" y="691817"/>
            <a:ext cx="5199575" cy="531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E1DA97-FB09-7274-EB39-3188422C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s-ES" dirty="0"/>
              <a:t>Presentación General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3A064-0116-B21A-4502-F92D57E0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App que lista una serie de animes guardados en la base de datos, los cuales pueden ser creados por cualquier usuario, y estos animes se pueden valorar por cualquier usuario sin necesidad de usar complicadas cuentas de usuario, fácil y rápida de usar.</a:t>
            </a:r>
            <a:endParaRPr lang="es-ES"/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E53DB89-CA1F-7C3B-74ED-A499D44D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25" y="1270329"/>
            <a:ext cx="5199575" cy="41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6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E5C44D-A79C-AC3B-C963-F61D576C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>
            <a:normAutofit/>
          </a:bodyPr>
          <a:lstStyle/>
          <a:p>
            <a:r>
              <a:rPr lang="es-ES" dirty="0"/>
              <a:t>Herramientas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2A617-0E50-B51C-615B-B9A25F0F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820" y="2160016"/>
            <a:ext cx="5310579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Visual Studio </a:t>
            </a:r>
            <a:r>
              <a:rPr lang="es-ES" dirty="0" err="1"/>
              <a:t>Code</a:t>
            </a:r>
          </a:p>
          <a:p>
            <a:r>
              <a:rPr lang="es-ES" dirty="0"/>
              <a:t>Angular</a:t>
            </a:r>
          </a:p>
          <a:p>
            <a:r>
              <a:rPr lang="es-ES" dirty="0" err="1"/>
              <a:t>NestJS</a:t>
            </a:r>
          </a:p>
          <a:p>
            <a:r>
              <a:rPr lang="es-ES" dirty="0"/>
              <a:t>Docker</a:t>
            </a:r>
          </a:p>
          <a:p>
            <a:endParaRPr lang="es-ES" dirty="0"/>
          </a:p>
        </p:txBody>
      </p:sp>
      <p:pic>
        <p:nvPicPr>
          <p:cNvPr id="5" name="Imagen 4" descr="upload.wikimedia.org/wikipedia/commons/thumb/c/cf/...">
            <a:extLst>
              <a:ext uri="{FF2B5EF4-FFF2-40B4-BE49-F238E27FC236}">
                <a16:creationId xmlns:a16="http://schemas.microsoft.com/office/drawing/2014/main" id="{990E8852-AB0D-DD8B-7EC7-BC0565F4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09" y="4173207"/>
            <a:ext cx="1572768" cy="1572768"/>
          </a:xfrm>
          <a:prstGeom prst="rect">
            <a:avLst/>
          </a:prstGeom>
        </p:spPr>
      </p:pic>
      <p:pic>
        <p:nvPicPr>
          <p:cNvPr id="4" name="Imagen 3" descr="upload.wikimedia.org/wikipedia/commons/thumb/9/9a/...">
            <a:extLst>
              <a:ext uri="{FF2B5EF4-FFF2-40B4-BE49-F238E27FC236}">
                <a16:creationId xmlns:a16="http://schemas.microsoft.com/office/drawing/2014/main" id="{755A7B63-7CA2-14DC-18D3-3B5F7220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46" y="4173207"/>
            <a:ext cx="1572768" cy="1572768"/>
          </a:xfrm>
          <a:prstGeom prst="rect">
            <a:avLst/>
          </a:prstGeom>
        </p:spPr>
      </p:pic>
      <p:pic>
        <p:nvPicPr>
          <p:cNvPr id="7" name="Imagen 6" descr="Docker full logo transparent PNG - StickPNG">
            <a:extLst>
              <a:ext uri="{FF2B5EF4-FFF2-40B4-BE49-F238E27FC236}">
                <a16:creationId xmlns:a16="http://schemas.microsoft.com/office/drawing/2014/main" id="{7546F8DC-DD19-EFE4-8478-42DF7A1A4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009" y="1730679"/>
            <a:ext cx="1576327" cy="1576327"/>
          </a:xfrm>
          <a:prstGeom prst="rect">
            <a:avLst/>
          </a:prstGeom>
        </p:spPr>
      </p:pic>
      <p:pic>
        <p:nvPicPr>
          <p:cNvPr id="6" name="Imagen 5" descr="NestJS&quot; Icon - Download for free – Iconduck">
            <a:extLst>
              <a:ext uri="{FF2B5EF4-FFF2-40B4-BE49-F238E27FC236}">
                <a16:creationId xmlns:a16="http://schemas.microsoft.com/office/drawing/2014/main" id="{43C5E33D-98CC-66CC-4417-3A098199C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46" y="1734182"/>
            <a:ext cx="1576327" cy="15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2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AF9AAA-882B-A840-1AC9-19E1FB51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Herramientas de Hardware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87B17-1714-8C25-15B1-6C641EB6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Mi </a:t>
            </a:r>
            <a:r>
              <a:rPr lang="en-US" err="1"/>
              <a:t>Ordenador</a:t>
            </a:r>
          </a:p>
          <a:p>
            <a:pPr marL="0" indent="0">
              <a:buNone/>
            </a:pPr>
            <a:r>
              <a:rPr lang="en-US"/>
              <a:t>Monitor</a:t>
            </a:r>
          </a:p>
          <a:p>
            <a:pPr marL="0" indent="0">
              <a:buNone/>
            </a:pPr>
            <a:r>
              <a:rPr lang="en-US" err="1"/>
              <a:t>Teclado</a:t>
            </a:r>
            <a:r>
              <a:rPr lang="en-US"/>
              <a:t> y Raton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2D1B52-F1BB-3082-B3B3-F97C712DC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" b="376"/>
          <a:stretch/>
        </p:blipFill>
        <p:spPr>
          <a:xfrm rot="5400000">
            <a:off x="5556197" y="1308480"/>
            <a:ext cx="5485501" cy="40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0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7DD6C-F7EA-FEB1-77BE-8250524A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284FA-C257-552E-3D0B-7835816A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Base de datos: Docker con </a:t>
            </a:r>
            <a:r>
              <a:rPr lang="es-ES" dirty="0" err="1"/>
              <a:t>MariaDB</a:t>
            </a:r>
          </a:p>
          <a:p>
            <a:r>
              <a:rPr lang="es-ES"/>
              <a:t>Api: </a:t>
            </a:r>
            <a:r>
              <a:rPr lang="es-ES" err="1"/>
              <a:t>NestJS</a:t>
            </a:r>
            <a:endParaRPr lang="es-ES" dirty="0" err="1"/>
          </a:p>
          <a:p>
            <a:r>
              <a:rPr lang="es-ES" dirty="0"/>
              <a:t>App: Angular</a:t>
            </a:r>
          </a:p>
        </p:txBody>
      </p:sp>
    </p:spTree>
    <p:extLst>
      <p:ext uri="{BB962C8B-B14F-4D97-AF65-F5344CB8AC3E}">
        <p14:creationId xmlns:p14="http://schemas.microsoft.com/office/powerpoint/2010/main" val="166545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2C079D-6AE6-52E6-89EE-8291A8BB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Estructura principal de BD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8BDF6-1C58-3975-A24A-512A76CB2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Tabla "Genero":</a:t>
            </a:r>
            <a:endParaRPr lang="es-ES" sz="600"/>
          </a:p>
          <a:p>
            <a:pPr lvl="1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Campos:</a:t>
            </a:r>
            <a:endParaRPr lang="es-ES" sz="600"/>
          </a:p>
          <a:p>
            <a:pPr lvl="2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id (clave primaria)</a:t>
            </a:r>
            <a:endParaRPr lang="es-ES" sz="600"/>
          </a:p>
          <a:p>
            <a:pPr lvl="2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Nombre</a:t>
            </a:r>
            <a:endParaRPr lang="es-ES" sz="600"/>
          </a:p>
          <a:p>
            <a:pPr lvl="2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Descripción</a:t>
            </a:r>
            <a:endParaRPr lang="es-ES" sz="600"/>
          </a:p>
          <a:p>
            <a:pPr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Tabla "Anime":</a:t>
            </a:r>
            <a:endParaRPr lang="es-ES" sz="600"/>
          </a:p>
          <a:p>
            <a:pPr lvl="1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Campos:</a:t>
            </a:r>
            <a:endParaRPr lang="es-ES" sz="600"/>
          </a:p>
          <a:p>
            <a:pPr lvl="2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id (clave primaria)</a:t>
            </a:r>
            <a:endParaRPr lang="es-ES" sz="600"/>
          </a:p>
          <a:p>
            <a:pPr lvl="2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Nombre</a:t>
            </a:r>
            <a:endParaRPr lang="es-ES" sz="600"/>
          </a:p>
          <a:p>
            <a:pPr lvl="2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Descripción</a:t>
            </a:r>
            <a:endParaRPr lang="es-ES" sz="600"/>
          </a:p>
          <a:p>
            <a:pPr lvl="2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En_Emisión (booleano o enum: sí/no)</a:t>
            </a:r>
            <a:endParaRPr lang="es-ES" sz="600"/>
          </a:p>
          <a:p>
            <a:pPr lvl="2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Año</a:t>
            </a:r>
            <a:endParaRPr lang="es-ES" sz="600"/>
          </a:p>
          <a:p>
            <a:pPr lvl="2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Genero_id (clave foránea referenciando el id de la tabla "Genero")</a:t>
            </a:r>
            <a:endParaRPr lang="es-ES" sz="600"/>
          </a:p>
          <a:p>
            <a:pPr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Tabla "Comentarios":</a:t>
            </a:r>
            <a:endParaRPr lang="es-ES" sz="600"/>
          </a:p>
          <a:p>
            <a:pPr lvl="1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Campos:</a:t>
            </a:r>
            <a:endParaRPr lang="es-ES" sz="600"/>
          </a:p>
          <a:p>
            <a:pPr lvl="2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id (clave primaria)</a:t>
            </a:r>
            <a:endParaRPr lang="es-ES" sz="600"/>
          </a:p>
          <a:p>
            <a:pPr lvl="2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Anime_id (clave foránea referenciando el id de la tabla "Anime")</a:t>
            </a:r>
            <a:endParaRPr lang="es-ES" sz="600"/>
          </a:p>
          <a:p>
            <a:pPr lvl="2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Usuario</a:t>
            </a:r>
            <a:endParaRPr lang="es-ES" sz="600"/>
          </a:p>
          <a:p>
            <a:pPr lvl="2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Tipo (podría ser una enumeración para indicar el tipo de comentario, como "positivo", "negativo",)</a:t>
            </a:r>
            <a:endParaRPr lang="es-ES" sz="600"/>
          </a:p>
          <a:p>
            <a:pPr lvl="2">
              <a:lnSpc>
                <a:spcPct val="100000"/>
              </a:lnSpc>
            </a:pPr>
            <a:r>
              <a:rPr lang="es-ES" sz="600">
                <a:ea typeface="+mn-lt"/>
                <a:cs typeface="+mn-lt"/>
              </a:rPr>
              <a:t>Comentario</a:t>
            </a:r>
            <a:endParaRPr lang="es-ES" sz="600"/>
          </a:p>
          <a:p>
            <a:pPr>
              <a:lnSpc>
                <a:spcPct val="100000"/>
              </a:lnSpc>
            </a:pPr>
            <a:endParaRPr lang="es-ES" sz="600"/>
          </a:p>
        </p:txBody>
      </p:sp>
      <p:pic>
        <p:nvPicPr>
          <p:cNvPr id="5" name="Picture 4" descr="Números y símbolos">
            <a:extLst>
              <a:ext uri="{FF2B5EF4-FFF2-40B4-BE49-F238E27FC236}">
                <a16:creationId xmlns:a16="http://schemas.microsoft.com/office/drawing/2014/main" id="{3DD60516-C486-F7EE-C88F-78B7E8F66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8" r="11308" b="-3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15D6E4-AB65-63EA-6459-8FE87B69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s-ES" sz="3700"/>
              <a:t>Funcionalidades destacadas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64D37-50C7-58C2-C7ED-C089A416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Fácil uso, y proyecto de GitHub preparado para ser levantado de manera muy sencilla.</a:t>
            </a: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C4BCFC3-D932-9AC4-936C-E365521C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25" y="1270329"/>
            <a:ext cx="5199575" cy="41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6E44B-AC14-AD3B-1CF4-22EE105E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 desarrollo posteriores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9950EC-2A64-A59B-20BE-E2ADF1D9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Crear una versión alterna con la </a:t>
            </a:r>
            <a:r>
              <a:rPr lang="es-ES" dirty="0" err="1"/>
              <a:t>funcion</a:t>
            </a:r>
            <a:r>
              <a:rPr lang="es-ES" dirty="0"/>
              <a:t> de </a:t>
            </a:r>
            <a:r>
              <a:rPr lang="es-ES" dirty="0" err="1"/>
              <a:t>logearse</a:t>
            </a:r>
            <a:r>
              <a:rPr lang="es-ES" dirty="0"/>
              <a:t> en la app, aunque contradice la idea de ser muy </a:t>
            </a:r>
            <a:r>
              <a:rPr lang="es-ES" dirty="0" err="1"/>
              <a:t>facil</a:t>
            </a:r>
            <a:r>
              <a:rPr lang="es-ES" dirty="0"/>
              <a:t> de usar, </a:t>
            </a:r>
            <a:r>
              <a:rPr lang="es-ES" dirty="0" err="1"/>
              <a:t>ademas</a:t>
            </a:r>
            <a:r>
              <a:rPr lang="es-ES" dirty="0"/>
              <a:t> de divertida por la capacidad de su uso en entretenimiento sin la capacidad de saber quién ha comentado que.</a:t>
            </a:r>
          </a:p>
        </p:txBody>
      </p:sp>
    </p:spTree>
    <p:extLst>
      <p:ext uri="{BB962C8B-B14F-4D97-AF65-F5344CB8AC3E}">
        <p14:creationId xmlns:p14="http://schemas.microsoft.com/office/powerpoint/2010/main" val="99859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A4E71-6A8B-5ACA-CB5D-3F686A11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Recursos bibliográficos y de internet.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A9CC8-D664-A9F1-68A9-F44B84D0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err="1"/>
              <a:t>ChatGPT</a:t>
            </a:r>
          </a:p>
          <a:p>
            <a:r>
              <a:rPr lang="es-ES" dirty="0" err="1"/>
              <a:t>MiduDev</a:t>
            </a:r>
          </a:p>
          <a:p>
            <a:r>
              <a:rPr lang="es-ES" err="1"/>
              <a:t>AngularYA</a:t>
            </a:r>
            <a:endParaRPr lang="es-ES"/>
          </a:p>
          <a:p>
            <a:r>
              <a:rPr lang="es-ES" dirty="0"/>
              <a:t>Microsoft </a:t>
            </a:r>
            <a:r>
              <a:rPr lang="es-ES" dirty="0" err="1"/>
              <a:t>Compilot</a:t>
            </a:r>
          </a:p>
        </p:txBody>
      </p:sp>
    </p:spTree>
    <p:extLst>
      <p:ext uri="{BB962C8B-B14F-4D97-AF65-F5344CB8AC3E}">
        <p14:creationId xmlns:p14="http://schemas.microsoft.com/office/powerpoint/2010/main" val="75255864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InterweaveVTI</vt:lpstr>
      <vt:lpstr>AniNeo</vt:lpstr>
      <vt:lpstr>Presentación General </vt:lpstr>
      <vt:lpstr>Herramientas de Software</vt:lpstr>
      <vt:lpstr>Herramientas de Hardware</vt:lpstr>
      <vt:lpstr>Arquitectura Principal</vt:lpstr>
      <vt:lpstr>Estructura principal de BD</vt:lpstr>
      <vt:lpstr>Funcionalidades destacadas</vt:lpstr>
      <vt:lpstr>Posible desarrollo posteriores</vt:lpstr>
      <vt:lpstr>Recursos bibliográficos y de internet.</vt:lpstr>
      <vt:lpstr>Agradecimientos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141</cp:revision>
  <dcterms:created xsi:type="dcterms:W3CDTF">2024-05-15T10:56:46Z</dcterms:created>
  <dcterms:modified xsi:type="dcterms:W3CDTF">2024-05-15T11:48:25Z</dcterms:modified>
</cp:coreProperties>
</file>