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png" ContentType="image/png"/>
  <Override PartName="/ppt/media/image10.png" ContentType="image/pn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488989-DB3B-4A71-AC9A-D7E4ABDE54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FD1E890-5DAE-4835-B121-B3915393D5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02F888F-5909-4702-B2ED-306CB02A55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0C12DF-38BA-4925-851E-E42B1BDB27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01154E-9FF6-490B-9FE4-BA41899B1E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5CB96DB-8FE2-404C-A79F-3CFB74C8B5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6B53F28-9805-4175-91E9-C9A7DE2A9C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88D9C26-1648-4EDE-9734-B4BE2BB017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FDB2077-33D3-489D-9D21-3C0ECD9D9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6CE166C-DBE8-48CE-93C7-D5A971082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A961B25-FB70-40DE-8C05-12FFB29B6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21280" y="1247040"/>
            <a:ext cx="7891560" cy="34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60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2" name="Rectangle 9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22128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1E00AA-3EB2-4243-8026-17F288CE84B7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Pulse para editar el formato de texto del esquema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700" spc="-1" strike="noStrike">
                <a:solidFill>
                  <a:schemeClr val="dk1"/>
                </a:solidFill>
                <a:latin typeface="Neue Haas Grotesk Text Pro"/>
              </a:rPr>
              <a:t>Segundo nivel del esquema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chemeClr val="dk1"/>
                </a:solidFill>
                <a:latin typeface="Neue Haas Grotesk Text Pro"/>
              </a:rPr>
              <a:t>Tercer nivel del esquema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500" spc="-1" strike="noStrike">
                <a:solidFill>
                  <a:schemeClr val="dk1"/>
                </a:solidFill>
                <a:latin typeface="Neue Haas Grotesk Text Pro"/>
              </a:rPr>
              <a:t>Cuarto nivel del esquema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Neue Haas Grotesk Text Pro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Neue Haas Grotesk Text Pro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Neue Haas Grotesk Text Pro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4043160" cy="158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271200" y="565200"/>
            <a:ext cx="5357880" cy="552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587600" y="2039760"/>
            <a:ext cx="4043160" cy="382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1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28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29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0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301F8B-FAF9-440D-9041-9F67A1864C44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Rectangle 9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4043160" cy="158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71200" y="565200"/>
            <a:ext cx="5355360" cy="552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Neue Haas Grotesk Text Pro"/>
              </a:rPr>
              <a:t>Click icon to add picture</a:t>
            </a:r>
            <a:endParaRPr b="0" lang="es-ES" sz="3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587600" y="2039760"/>
            <a:ext cx="4043160" cy="382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1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31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32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33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7AE547-5007-47CB-9BDE-0A536B37C477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52488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87600" y="2160000"/>
            <a:ext cx="952488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31F9F1-FB92-4EA4-BC16-76E40B799995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846280" y="565200"/>
            <a:ext cx="2266200" cy="56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87600" y="565200"/>
            <a:ext cx="7088400" cy="56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23123A-F5A7-4067-9E15-68CE11773302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EAA145-D041-4107-9B37-8ABE71B01101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Rectangle 50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29" name="Rectangle 51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21280" y="1251720"/>
            <a:ext cx="7891560" cy="291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5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221280" y="4818240"/>
            <a:ext cx="7891560" cy="12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Click to edit Master text styles</a:t>
            </a:r>
            <a:endParaRPr b="0" lang="es-ES" sz="2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322128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76CE8A-BA7D-4263-8D51-76A635DF7705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38" name="Rectangle 9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587600" y="2160000"/>
            <a:ext cx="4425120" cy="392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648840" y="2160000"/>
            <a:ext cx="4425120" cy="392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7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6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17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18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4B516D-52B5-44C5-A4FC-6CF116088D0E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46" name="Rectangle 10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91200" y="457200"/>
            <a:ext cx="9521640" cy="15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91200" y="2165040"/>
            <a:ext cx="44254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91200" y="2989080"/>
            <a:ext cx="4425480" cy="309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687360" y="2165040"/>
            <a:ext cx="44254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687360" y="2989080"/>
            <a:ext cx="4425480" cy="309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Neue Haas Grotesk Text Pro"/>
              </a:rPr>
              <a:t>Click to edit Master text styles</a:t>
            </a:r>
            <a:endParaRPr b="0" lang="es-ES" sz="20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572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Neue Haas Grotesk Text Pro"/>
              </a:rPr>
              <a:t>Second level</a:t>
            </a:r>
            <a:endParaRPr b="0" lang="es-ES" sz="1800" spc="-1" strike="noStrike">
              <a:solidFill>
                <a:schemeClr val="dk1"/>
              </a:solidFill>
              <a:latin typeface="Neue Haas Grotesk Text Pro"/>
            </a:endParaRPr>
          </a:p>
          <a:p>
            <a:pPr lvl="2" marL="6858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Neue Haas Grotesk Text Pro"/>
              </a:rPr>
              <a:t>Third level</a:t>
            </a:r>
            <a:endParaRPr b="0" lang="es-ES" sz="1600" spc="-1" strike="noStrike">
              <a:solidFill>
                <a:schemeClr val="dk1"/>
              </a:solidFill>
              <a:latin typeface="Neue Haas Grotesk Text Pro"/>
            </a:endParaRPr>
          </a:p>
          <a:p>
            <a:pPr lvl="3" marL="9144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1"/>
                </a:solidFill>
                <a:latin typeface="Neue Haas Grotesk Text Pro"/>
              </a:rPr>
              <a:t>Fourth level</a:t>
            </a:r>
            <a:endParaRPr b="0" lang="es-ES" sz="1400" spc="-1" strike="noStrike">
              <a:solidFill>
                <a:schemeClr val="dk1"/>
              </a:solidFill>
              <a:latin typeface="Neue Haas Grotesk Text Pro"/>
            </a:endParaRPr>
          </a:p>
          <a:p>
            <a:pPr lvl="4" marL="1143000" indent="-228600" defTabSz="914400">
              <a:lnSpc>
                <a:spcPct val="110000"/>
              </a:lnSpc>
              <a:spcBef>
                <a:spcPts val="601"/>
              </a:spcBef>
              <a:buClr>
                <a:srgbClr val="0ba5e8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 idx="19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ftr" idx="20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sldNum" idx="21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89E6D1-5C93-4E00-92EF-2CC8A2A8910D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Rectangle 11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59" name="Rectangle 12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dt" idx="22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23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24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2CEF13-0BF2-4A62-BD14-97C203E988AE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Rectangle 7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dt" idx="25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&lt;fecha/hora&gt;</a:t>
            </a:r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6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7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691FB3-852B-436A-A15C-941D2E6970C8}" type="slidenum">
              <a:rPr b="0" lang="en-US" sz="1100" spc="-1" strike="noStrike">
                <a:solidFill>
                  <a:schemeClr val="dk1">
                    <a:tint val="75000"/>
                  </a:schemeClr>
                </a:solidFill>
                <a:latin typeface="Neue Haas Grotesk Text Pro"/>
              </a:rPr>
              <a:t>&lt;número&gt;</a:t>
            </a:fld>
            <a:endParaRPr b="0" lang="es-E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Rectangle 6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71" name="Rectangle 7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8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6120" y="1375560"/>
            <a:ext cx="1133640" cy="548208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0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1240" y="0"/>
            <a:ext cx="5666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016840" y="1247040"/>
            <a:ext cx="3609720" cy="34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800" spc="-1" strike="noStrike">
                <a:solidFill>
                  <a:schemeClr val="dk1"/>
                </a:solidFill>
                <a:latin typeface="Neue Haas Grotesk Text Pro"/>
              </a:rPr>
              <a:t>AniNeo</a:t>
            </a:r>
            <a:endParaRPr b="0" lang="es-ES" sz="48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016840" y="4818240"/>
            <a:ext cx="3609720" cy="12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4970"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Neue Haas Grotesk Text Pro"/>
              </a:rPr>
              <a:t>DAW 2º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Neue Haas Grotesk Text Pro"/>
              </a:rPr>
              <a:t>Neo Armada Montero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Imagen 3" descr="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972720" y="1375560"/>
            <a:ext cx="4588200" cy="45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3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3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406764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3400" spc="-1" strike="noStrike">
                <a:solidFill>
                  <a:schemeClr val="dk1"/>
                </a:solidFill>
                <a:latin typeface="Neue Haas Grotesk Text Pro"/>
              </a:rPr>
              <a:t>Agradecimientos</a:t>
            </a:r>
            <a:endParaRPr b="0" lang="es-ES" sz="3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06764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 David Cerezo que ha estado siempre ahi.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 la Mara Cerezo, estaba de fondo en alguna llamada.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 mi ordenador, por no morir en produccion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38" name="Marcador de contenido 3" descr="Goku y Gohan - Hola Muy Buenas Tardes☺️¿Qué Tal Cómo Han... | Facebook"/>
          <p:cNvPicPr/>
          <p:nvPr/>
        </p:nvPicPr>
        <p:blipFill>
          <a:blip r:embed="rId1"/>
          <a:stretch/>
        </p:blipFill>
        <p:spPr>
          <a:xfrm>
            <a:off x="6224400" y="691920"/>
            <a:ext cx="5199120" cy="531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6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406764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chemeClr val="dk1"/>
                </a:solidFill>
                <a:latin typeface="Neue Haas Grotesk Text Pro"/>
              </a:rPr>
              <a:t>Presentación General 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06764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App que lista una serie de animes guardados en la base de datos, los cuales pueden ser creados por administradores, y estos animes se pueden valorar por cualquier usuario logeado.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832080" y="1440000"/>
            <a:ext cx="3967920" cy="41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01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65200"/>
            <a:ext cx="51062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02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374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763960" y="455400"/>
            <a:ext cx="5310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chemeClr val="dk1"/>
                </a:solidFill>
                <a:latin typeface="Neue Haas Grotesk Text Pro"/>
              </a:rPr>
              <a:t>Herramientas de Software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763960" y="2160000"/>
            <a:ext cx="531036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Visual Studio Code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Angular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NestJS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Docker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DBeaver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buNone/>
            </a:pP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05" name="Imagen 4" descr="upload.wikimedia.org/wikipedia/commons/thumb/c/cf/..."/>
          <p:cNvPicPr/>
          <p:nvPr/>
        </p:nvPicPr>
        <p:blipFill>
          <a:blip r:embed="rId1"/>
          <a:stretch/>
        </p:blipFill>
        <p:spPr>
          <a:xfrm>
            <a:off x="2710080" y="4173120"/>
            <a:ext cx="1572480" cy="1572480"/>
          </a:xfrm>
          <a:prstGeom prst="rect">
            <a:avLst/>
          </a:prstGeom>
          <a:ln w="0">
            <a:noFill/>
          </a:ln>
        </p:spPr>
      </p:pic>
      <p:pic>
        <p:nvPicPr>
          <p:cNvPr id="106" name="Imagen 3" descr="upload.wikimedia.org/wikipedia/commons/thumb/9/9a/..."/>
          <p:cNvPicPr/>
          <p:nvPr/>
        </p:nvPicPr>
        <p:blipFill>
          <a:blip r:embed="rId2"/>
          <a:stretch/>
        </p:blipFill>
        <p:spPr>
          <a:xfrm>
            <a:off x="837360" y="4173120"/>
            <a:ext cx="1572480" cy="1572480"/>
          </a:xfrm>
          <a:prstGeom prst="rect">
            <a:avLst/>
          </a:prstGeom>
          <a:ln w="0">
            <a:noFill/>
          </a:ln>
        </p:spPr>
      </p:pic>
      <p:pic>
        <p:nvPicPr>
          <p:cNvPr id="107" name="Imagen 6" descr="Docker full logo transparent PNG - StickPNG"/>
          <p:cNvPicPr/>
          <p:nvPr/>
        </p:nvPicPr>
        <p:blipFill>
          <a:blip r:embed="rId3"/>
          <a:stretch/>
        </p:blipFill>
        <p:spPr>
          <a:xfrm>
            <a:off x="2710080" y="1730520"/>
            <a:ext cx="1576080" cy="1576080"/>
          </a:xfrm>
          <a:prstGeom prst="rect">
            <a:avLst/>
          </a:prstGeom>
          <a:ln w="0">
            <a:noFill/>
          </a:ln>
        </p:spPr>
      </p:pic>
      <p:pic>
        <p:nvPicPr>
          <p:cNvPr id="108" name="Imagen 5" descr="NestJS&quot; Icon - Download for free – Iconduck"/>
          <p:cNvPicPr/>
          <p:nvPr/>
        </p:nvPicPr>
        <p:blipFill>
          <a:blip r:embed="rId4"/>
          <a:stretch/>
        </p:blipFill>
        <p:spPr>
          <a:xfrm>
            <a:off x="837360" y="1734120"/>
            <a:ext cx="1576080" cy="156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10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58120" y="567000"/>
            <a:ext cx="1133640" cy="6290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11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25120" y="0"/>
            <a:ext cx="5666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58880" y="455760"/>
            <a:ext cx="4766760" cy="154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Neue Haas Grotesk Text Pro"/>
              </a:rPr>
              <a:t>Herramientas de Hardware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58880" y="2160720"/>
            <a:ext cx="4766760" cy="392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 defTabSz="914400">
              <a:lnSpc>
                <a:spcPct val="110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Mi Ordenador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32000" indent="-216000" defTabSz="9144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Amd Ryzen 7 3700X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32000" indent="-216000" defTabSz="9144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32GB RAM DDR4 3200MHz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432000" indent="-216000" defTabSz="9144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RTX 2060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16000" indent="-216000" defTabSz="914400">
              <a:lnSpc>
                <a:spcPct val="110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Monitor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16000" indent="-216000" defTabSz="914400">
              <a:lnSpc>
                <a:spcPct val="110000"/>
              </a:lnSpc>
              <a:spcBef>
                <a:spcPts val="11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Neue Haas Grotesk Text Pro"/>
              </a:rPr>
              <a:t>Teclado y Raton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14" name="Imagen 3" descr=""/>
          <p:cNvPicPr/>
          <p:nvPr/>
        </p:nvPicPr>
        <p:blipFill>
          <a:blip r:embed="rId1"/>
          <a:srcRect l="0" t="376" r="0" b="376"/>
          <a:stretch/>
        </p:blipFill>
        <p:spPr>
          <a:xfrm rot="5400000">
            <a:off x="5556240" y="1308240"/>
            <a:ext cx="5485320" cy="40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chemeClr val="dk1"/>
                </a:solidFill>
                <a:latin typeface="Neue Haas Grotesk Text Pro"/>
              </a:rPr>
              <a:t>Arquitectura Principal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Base de datos: Docker con MariaDB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Api: NestJS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Usando entidades, controladores y servicios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App: Angular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Usando servicios y componentes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76000" y="455400"/>
            <a:ext cx="360324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s-ES" sz="3400" spc="-1" strike="noStrike">
                <a:solidFill>
                  <a:schemeClr val="dk1"/>
                </a:solidFill>
                <a:latin typeface="Neue Haas Grotesk Text Pro"/>
              </a:rPr>
              <a:t>Estructura principal de BD</a:t>
            </a:r>
            <a:endParaRPr b="0" lang="es-ES" sz="3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76000" y="2160000"/>
            <a:ext cx="360324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s-ES" sz="600" spc="-1" strike="noStrike">
                <a:solidFill>
                  <a:schemeClr val="dk1"/>
                </a:solidFill>
                <a:latin typeface="Neue Haas Grotesk Text Pro"/>
                <a:ea typeface="Neue Haas Grotesk Text Pro"/>
              </a:rPr>
              <a:t> </a:t>
            </a:r>
            <a:endParaRPr b="0" lang="es-ES" sz="600" spc="-1" strike="noStrike">
              <a:solidFill>
                <a:schemeClr val="dk1"/>
              </a:solidFill>
              <a:latin typeface="Neue Haas Grotesk Text Pro"/>
            </a:endParaRPr>
          </a:p>
          <a:p>
            <a:pPr indent="0" defTabSz="914400">
              <a:lnSpc>
                <a:spcPct val="100000"/>
              </a:lnSpc>
              <a:spcBef>
                <a:spcPts val="1199"/>
              </a:spcBef>
              <a:buNone/>
            </a:pPr>
            <a:endParaRPr b="0" lang="es-ES" sz="6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19" name="Picture 4" descr="Números y símbolos"/>
          <p:cNvPicPr/>
          <p:nvPr/>
        </p:nvPicPr>
        <p:blipFill>
          <a:blip r:embed="rId1"/>
          <a:srcRect l="16347" t="0" r="11307" b="-3"/>
          <a:stretch/>
        </p:blipFill>
        <p:spPr>
          <a:xfrm>
            <a:off x="4748400" y="0"/>
            <a:ext cx="7443360" cy="6857640"/>
          </a:xfrm>
          <a:prstGeom prst="rect">
            <a:avLst/>
          </a:prstGeom>
          <a:ln w="0">
            <a:noFill/>
          </a:ln>
        </p:spPr>
      </p:pic>
      <p:sp>
        <p:nvSpPr>
          <p:cNvPr id="120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840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21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840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540000" y="2496600"/>
            <a:ext cx="3880440" cy="35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2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0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25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1000">
                <a:srgbClr val="be4449">
                  <a:alpha val="50000"/>
                </a:srgbClr>
              </a:gs>
              <a:gs pos="19000">
                <a:srgbClr val="e54196">
                  <a:alpha val="50000"/>
                </a:srgbClr>
              </a:gs>
              <a:gs pos="51000">
                <a:srgbClr val="894ec0">
                  <a:alpha val="55000"/>
                </a:srgbClr>
              </a:gs>
              <a:gs pos="75000">
                <a:srgbClr val="5066e1">
                  <a:alpha val="60000"/>
                </a:srgbClr>
              </a:gs>
              <a:gs pos="100000">
                <a:srgbClr val="0ba5e8">
                  <a:alpha val="50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Neue Haas Grotesk Text Pro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406764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3700" spc="-1" strike="noStrike">
                <a:solidFill>
                  <a:schemeClr val="dk1"/>
                </a:solidFill>
                <a:latin typeface="Neue Haas Grotesk Text Pro"/>
              </a:rPr>
              <a:t>Funcionalidades destacadas</a:t>
            </a:r>
            <a:endParaRPr b="0" lang="es-ES" sz="37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06764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Fácil uso, y proyecto de GitHub preparado para ser levantado de manera muy sencilla.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480000" y="900000"/>
            <a:ext cx="4500000" cy="47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chemeClr val="dk1"/>
                </a:solidFill>
                <a:latin typeface="Neue Haas Grotesk Text Pro"/>
              </a:rPr>
              <a:t>Posible desarrollo posteriores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Implementar anuncios para ganar dinero.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400" spc="-1" strike="noStrike">
                <a:solidFill>
                  <a:schemeClr val="dk1"/>
                </a:solidFill>
                <a:latin typeface="Neue Haas Grotesk Text Pro"/>
              </a:rPr>
              <a:t>Recursos bibliográficos y de internet.</a:t>
            </a:r>
            <a:endParaRPr b="0" lang="es-ES" sz="4400" spc="-1" strike="noStrike">
              <a:solidFill>
                <a:schemeClr val="dk1"/>
              </a:solidFill>
              <a:latin typeface="Neue Haas Grotesk Text Pr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ChatGPT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MiduDev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AngularYA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199"/>
              </a:spcBef>
              <a:buClr>
                <a:srgbClr val="0ba5e8"/>
              </a:buClr>
              <a:buFont typeface="Arial"/>
              <a:buChar char="•"/>
            </a:pPr>
            <a:r>
              <a:rPr b="0" lang="es-ES" sz="2200" spc="-1" strike="noStrike">
                <a:solidFill>
                  <a:schemeClr val="dk1"/>
                </a:solidFill>
                <a:latin typeface="Neue Haas Grotesk Text Pro"/>
              </a:rPr>
              <a:t>Microsoft Compilot</a:t>
            </a:r>
            <a:endParaRPr b="0" lang="es-ES" sz="2200" spc="-1" strike="noStrike">
              <a:solidFill>
                <a:schemeClr val="dk1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2024-05-15T10:56:46Z</dcterms:created>
  <dc:creator/>
  <dc:description/>
  <dc:language>es-ES</dc:language>
  <cp:lastModifiedBy/>
  <dcterms:modified xsi:type="dcterms:W3CDTF">2024-06-13T13:28:14Z</dcterms:modified>
  <cp:revision>142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10</vt:i4>
  </property>
</Properties>
</file>