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7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0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2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26" y="-2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79073D-B5A3-4BFE-8E15-4CA17FFD3DB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2C066EB-63A3-417B-8E01-E007A007EA61}">
      <dgm:prSet phldrT="[Текст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ru-RU" dirty="0"/>
            <a:t>Приложение </a:t>
          </a:r>
        </a:p>
      </dgm:t>
    </dgm:pt>
    <dgm:pt modelId="{955CA54F-9FC0-4F06-A532-2FD11EC7D195}" type="parTrans" cxnId="{AAF82CAB-A643-4C64-8057-EFF267098962}">
      <dgm:prSet/>
      <dgm:spPr/>
      <dgm:t>
        <a:bodyPr/>
        <a:lstStyle/>
        <a:p>
          <a:endParaRPr lang="ru-RU"/>
        </a:p>
      </dgm:t>
    </dgm:pt>
    <dgm:pt modelId="{D128A96B-6B43-4A6E-8138-A5B4BCC64730}" type="sibTrans" cxnId="{AAF82CAB-A643-4C64-8057-EFF267098962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ru-RU"/>
        </a:p>
      </dgm:t>
    </dgm:pt>
    <dgm:pt modelId="{79A36F6D-DD5A-4DBC-8E3C-B6B0223D0722}">
      <dgm:prSet phldrT="[Текст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ru-RU" dirty="0"/>
            <a:t>База данных </a:t>
          </a:r>
        </a:p>
      </dgm:t>
    </dgm:pt>
    <dgm:pt modelId="{2F6E5631-C6BB-4BF3-8282-9786B28E3FDC}" type="parTrans" cxnId="{64923FC5-8FD2-4EBC-A133-7B6B288B5AB2}">
      <dgm:prSet/>
      <dgm:spPr/>
      <dgm:t>
        <a:bodyPr/>
        <a:lstStyle/>
        <a:p>
          <a:endParaRPr lang="ru-RU"/>
        </a:p>
      </dgm:t>
    </dgm:pt>
    <dgm:pt modelId="{A52893D4-04E3-4950-A9AC-B77505961D67}" type="sibTrans" cxnId="{64923FC5-8FD2-4EBC-A133-7B6B288B5AB2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ru-RU"/>
        </a:p>
      </dgm:t>
    </dgm:pt>
    <dgm:pt modelId="{9156B5C0-28C2-4D54-BA35-2DA48CE20BC2}" type="pres">
      <dgm:prSet presAssocID="{DC79073D-B5A3-4BFE-8E15-4CA17FFD3DB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E273B56-5CC1-499A-AE96-81103C4511EC}" type="pres">
      <dgm:prSet presAssocID="{82C066EB-63A3-417B-8E01-E007A007EA61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1B8EAD-7540-4B01-B619-137CC786144E}" type="pres">
      <dgm:prSet presAssocID="{D128A96B-6B43-4A6E-8138-A5B4BCC64730}" presName="sibTrans" presStyleLbl="sibTrans2D1" presStyleIdx="0" presStyleCnt="2"/>
      <dgm:spPr/>
      <dgm:t>
        <a:bodyPr/>
        <a:lstStyle/>
        <a:p>
          <a:endParaRPr lang="ru-RU"/>
        </a:p>
      </dgm:t>
    </dgm:pt>
    <dgm:pt modelId="{27CF03B4-F482-44B0-BDF3-3CA72A5A4B9F}" type="pres">
      <dgm:prSet presAssocID="{D128A96B-6B43-4A6E-8138-A5B4BCC64730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C65BB9C5-34DA-4BED-BF81-83650E2AEEA5}" type="pres">
      <dgm:prSet presAssocID="{79A36F6D-DD5A-4DBC-8E3C-B6B0223D0722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1C91C81-EF3D-4A0B-87E6-D86319692CCF}" type="pres">
      <dgm:prSet presAssocID="{A52893D4-04E3-4950-A9AC-B77505961D67}" presName="sibTrans" presStyleLbl="sibTrans2D1" presStyleIdx="1" presStyleCnt="2"/>
      <dgm:spPr/>
      <dgm:t>
        <a:bodyPr/>
        <a:lstStyle/>
        <a:p>
          <a:endParaRPr lang="ru-RU"/>
        </a:p>
      </dgm:t>
    </dgm:pt>
    <dgm:pt modelId="{9FAB6D73-A299-4990-A8AB-2CE97C5C30F1}" type="pres">
      <dgm:prSet presAssocID="{A52893D4-04E3-4950-A9AC-B77505961D67}" presName="connectorText" presStyleLbl="sibTrans2D1" presStyleIdx="1" presStyleCnt="2"/>
      <dgm:spPr/>
      <dgm:t>
        <a:bodyPr/>
        <a:lstStyle/>
        <a:p>
          <a:endParaRPr lang="ru-RU"/>
        </a:p>
      </dgm:t>
    </dgm:pt>
  </dgm:ptLst>
  <dgm:cxnLst>
    <dgm:cxn modelId="{81DE0A7E-1CB2-48E9-9659-0A88C254CA1B}" type="presOf" srcId="{D128A96B-6B43-4A6E-8138-A5B4BCC64730}" destId="{27CF03B4-F482-44B0-BDF3-3CA72A5A4B9F}" srcOrd="1" destOrd="0" presId="urn:microsoft.com/office/officeart/2005/8/layout/cycle2"/>
    <dgm:cxn modelId="{F9D01486-7C31-4E79-A2C7-1434207F616A}" type="presOf" srcId="{DC79073D-B5A3-4BFE-8E15-4CA17FFD3DB5}" destId="{9156B5C0-28C2-4D54-BA35-2DA48CE20BC2}" srcOrd="0" destOrd="0" presId="urn:microsoft.com/office/officeart/2005/8/layout/cycle2"/>
    <dgm:cxn modelId="{5CE172A1-5EE1-4607-836A-A345B6987653}" type="presOf" srcId="{A52893D4-04E3-4950-A9AC-B77505961D67}" destId="{B1C91C81-EF3D-4A0B-87E6-D86319692CCF}" srcOrd="0" destOrd="0" presId="urn:microsoft.com/office/officeart/2005/8/layout/cycle2"/>
    <dgm:cxn modelId="{AAF82CAB-A643-4C64-8057-EFF267098962}" srcId="{DC79073D-B5A3-4BFE-8E15-4CA17FFD3DB5}" destId="{82C066EB-63A3-417B-8E01-E007A007EA61}" srcOrd="0" destOrd="0" parTransId="{955CA54F-9FC0-4F06-A532-2FD11EC7D195}" sibTransId="{D128A96B-6B43-4A6E-8138-A5B4BCC64730}"/>
    <dgm:cxn modelId="{9DB9A766-E4BB-4839-B301-5A7F6B2B8467}" type="presOf" srcId="{A52893D4-04E3-4950-A9AC-B77505961D67}" destId="{9FAB6D73-A299-4990-A8AB-2CE97C5C30F1}" srcOrd="1" destOrd="0" presId="urn:microsoft.com/office/officeart/2005/8/layout/cycle2"/>
    <dgm:cxn modelId="{64923FC5-8FD2-4EBC-A133-7B6B288B5AB2}" srcId="{DC79073D-B5A3-4BFE-8E15-4CA17FFD3DB5}" destId="{79A36F6D-DD5A-4DBC-8E3C-B6B0223D0722}" srcOrd="1" destOrd="0" parTransId="{2F6E5631-C6BB-4BF3-8282-9786B28E3FDC}" sibTransId="{A52893D4-04E3-4950-A9AC-B77505961D67}"/>
    <dgm:cxn modelId="{5E1F046C-82EF-4D2E-B9B3-6F5B4417B7A2}" type="presOf" srcId="{79A36F6D-DD5A-4DBC-8E3C-B6B0223D0722}" destId="{C65BB9C5-34DA-4BED-BF81-83650E2AEEA5}" srcOrd="0" destOrd="0" presId="urn:microsoft.com/office/officeart/2005/8/layout/cycle2"/>
    <dgm:cxn modelId="{05CEE2B4-5A47-47B9-8009-9F517F2F7FC4}" type="presOf" srcId="{D128A96B-6B43-4A6E-8138-A5B4BCC64730}" destId="{D61B8EAD-7540-4B01-B619-137CC786144E}" srcOrd="0" destOrd="0" presId="urn:microsoft.com/office/officeart/2005/8/layout/cycle2"/>
    <dgm:cxn modelId="{4BACD57A-8F14-4A6A-8EEA-FBF35239F3CD}" type="presOf" srcId="{82C066EB-63A3-417B-8E01-E007A007EA61}" destId="{3E273B56-5CC1-499A-AE96-81103C4511EC}" srcOrd="0" destOrd="0" presId="urn:microsoft.com/office/officeart/2005/8/layout/cycle2"/>
    <dgm:cxn modelId="{88FEADC9-AF23-4AAD-B424-1A15D1E16C72}" type="presParOf" srcId="{9156B5C0-28C2-4D54-BA35-2DA48CE20BC2}" destId="{3E273B56-5CC1-499A-AE96-81103C4511EC}" srcOrd="0" destOrd="0" presId="urn:microsoft.com/office/officeart/2005/8/layout/cycle2"/>
    <dgm:cxn modelId="{FBC0B8D0-CDC3-4CD8-9CE6-087EFF8511E0}" type="presParOf" srcId="{9156B5C0-28C2-4D54-BA35-2DA48CE20BC2}" destId="{D61B8EAD-7540-4B01-B619-137CC786144E}" srcOrd="1" destOrd="0" presId="urn:microsoft.com/office/officeart/2005/8/layout/cycle2"/>
    <dgm:cxn modelId="{4887BF07-FBFE-46D2-8467-5C28CE13B520}" type="presParOf" srcId="{D61B8EAD-7540-4B01-B619-137CC786144E}" destId="{27CF03B4-F482-44B0-BDF3-3CA72A5A4B9F}" srcOrd="0" destOrd="0" presId="urn:microsoft.com/office/officeart/2005/8/layout/cycle2"/>
    <dgm:cxn modelId="{E08FDB22-8361-49ED-8489-21293DE01B31}" type="presParOf" srcId="{9156B5C0-28C2-4D54-BA35-2DA48CE20BC2}" destId="{C65BB9C5-34DA-4BED-BF81-83650E2AEEA5}" srcOrd="2" destOrd="0" presId="urn:microsoft.com/office/officeart/2005/8/layout/cycle2"/>
    <dgm:cxn modelId="{42593FBC-76F9-40E5-92CF-217D335B8C50}" type="presParOf" srcId="{9156B5C0-28C2-4D54-BA35-2DA48CE20BC2}" destId="{B1C91C81-EF3D-4A0B-87E6-D86319692CCF}" srcOrd="3" destOrd="0" presId="urn:microsoft.com/office/officeart/2005/8/layout/cycle2"/>
    <dgm:cxn modelId="{4394494A-7E39-42B0-869D-1B97EC64EF41}" type="presParOf" srcId="{B1C91C81-EF3D-4A0B-87E6-D86319692CCF}" destId="{9FAB6D73-A299-4990-A8AB-2CE97C5C30F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73B56-5CC1-499A-AE96-81103C4511EC}">
      <dsp:nvSpPr>
        <dsp:cNvPr id="0" name=""/>
        <dsp:cNvSpPr/>
      </dsp:nvSpPr>
      <dsp:spPr>
        <a:xfrm>
          <a:off x="1020" y="1099740"/>
          <a:ext cx="2921793" cy="29217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/>
            <a:t>Приложение </a:t>
          </a:r>
        </a:p>
      </dsp:txBody>
      <dsp:txXfrm>
        <a:off x="428907" y="1527627"/>
        <a:ext cx="2066019" cy="2066019"/>
      </dsp:txXfrm>
    </dsp:sp>
    <dsp:sp modelId="{D61B8EAD-7540-4B01-B619-137CC786144E}">
      <dsp:nvSpPr>
        <dsp:cNvPr id="0" name=""/>
        <dsp:cNvSpPr/>
      </dsp:nvSpPr>
      <dsp:spPr>
        <a:xfrm>
          <a:off x="2695187" y="686785"/>
          <a:ext cx="1821709" cy="986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/>
        </a:p>
      </dsp:txBody>
      <dsp:txXfrm>
        <a:off x="2695187" y="884006"/>
        <a:ext cx="1525878" cy="591663"/>
      </dsp:txXfrm>
    </dsp:sp>
    <dsp:sp modelId="{C65BB9C5-34DA-4BED-BF81-83650E2AEEA5}">
      <dsp:nvSpPr>
        <dsp:cNvPr id="0" name=""/>
        <dsp:cNvSpPr/>
      </dsp:nvSpPr>
      <dsp:spPr>
        <a:xfrm>
          <a:off x="4392385" y="1099740"/>
          <a:ext cx="2921793" cy="29217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/>
            <a:t>База данных </a:t>
          </a:r>
        </a:p>
      </dsp:txBody>
      <dsp:txXfrm>
        <a:off x="4820272" y="1527627"/>
        <a:ext cx="2066019" cy="2066019"/>
      </dsp:txXfrm>
    </dsp:sp>
    <dsp:sp modelId="{B1C91C81-EF3D-4A0B-87E6-D86319692CCF}">
      <dsp:nvSpPr>
        <dsp:cNvPr id="0" name=""/>
        <dsp:cNvSpPr/>
      </dsp:nvSpPr>
      <dsp:spPr>
        <a:xfrm rot="10800000">
          <a:off x="2798303" y="3448383"/>
          <a:ext cx="1821709" cy="986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/>
        </a:p>
      </dsp:txBody>
      <dsp:txXfrm rot="10800000">
        <a:off x="3094134" y="3645604"/>
        <a:ext cx="1525878" cy="591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file:///C:\Users\&#1054;&#1083;&#1100;&#1075;&#1072;\Documents\Visual%20Studio%202015\Projects\AutoTrade\AutoTrade\bin\Debug\AutoTrade.exe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91491"/>
            <a:ext cx="12192000" cy="317009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4000" dirty="0" err="1" smtClean="0">
                <a:solidFill>
                  <a:srgbClr val="FF0000"/>
                </a:solidFill>
              </a:rPr>
              <a:t>Дискламер</a:t>
            </a:r>
            <a:r>
              <a:rPr lang="ru-RU" sz="40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ru-RU" sz="4000" dirty="0" smtClean="0"/>
              <a:t>Представленный продукт находится в состоянии</a:t>
            </a:r>
            <a:r>
              <a:rPr lang="en-US" sz="4000" dirty="0" smtClean="0"/>
              <a:t> Beta</a:t>
            </a:r>
            <a:r>
              <a:rPr lang="ru-RU" sz="4000" dirty="0" smtClean="0"/>
              <a:t>.</a:t>
            </a:r>
          </a:p>
          <a:p>
            <a:pPr algn="ctr"/>
            <a:endParaRPr lang="ru-RU" sz="4000" dirty="0" smtClean="0"/>
          </a:p>
          <a:p>
            <a:pPr algn="ctr"/>
            <a:r>
              <a:rPr lang="ru-RU" sz="4000" dirty="0" smtClean="0"/>
              <a:t>Возможны появления всякого вида не предвиденных ситуаций.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41003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7" grpId="1" uiExpand="1" build="allAtOnce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ru-RU" dirty="0"/>
              <a:t>Будущие изменения 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subTitle" idx="1"/>
          </p:nvPr>
        </p:nvSpPr>
        <p:spPr>
          <a:xfrm>
            <a:off x="1100015" y="2447924"/>
            <a:ext cx="7315200" cy="3136721"/>
          </a:xfrm>
          <a:effectLst/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/>
              <a:t>Интерфейс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/>
              <a:t>Больше функционала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/>
              <a:t>Логотип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/>
              <a:t>Плюшки и </a:t>
            </a:r>
            <a:r>
              <a:rPr lang="ru-RU" dirty="0" err="1"/>
              <a:t>фичи</a:t>
            </a:r>
            <a:endParaRPr lang="ru-RU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37823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026 -0.42662 L -4.16667E-7 -3.7037E-7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mph" presetSubtype="0" fill="remove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 override="childStyle">
                                        <p:cTn id="35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mph" presetSubtype="0" fill="remove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 override="childStyle">
                                        <p:cTn id="39" dur="3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mph" presetSubtype="0" fill="remove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 override="childStyle">
                                        <p:cTn id="43" dur="3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mph" presetSubtype="0" fill="remove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 override="childStyle">
                                        <p:cTn id="47" dur="3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mph" presetSubtype="0" fill="remove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 override="childStyle">
                                        <p:cTn id="51" dur="3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6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1069848" y="3429000"/>
            <a:ext cx="7315200" cy="1124712"/>
          </a:xfrm>
        </p:spPr>
        <p:txBody>
          <a:bodyPr>
            <a:normAutofit/>
          </a:bodyPr>
          <a:lstStyle/>
          <a:p>
            <a:r>
              <a:rPr lang="ru-RU" dirty="0"/>
              <a:t>Заключение </a:t>
            </a:r>
          </a:p>
        </p:txBody>
      </p:sp>
    </p:spTree>
    <p:extLst>
      <p:ext uri="{BB962C8B-B14F-4D97-AF65-F5344CB8AC3E}">
        <p14:creationId xmlns:p14="http://schemas.microsoft.com/office/powerpoint/2010/main" val="17775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0.00234 -0.00231 L -0.00078 -0.103 " pathEditMode="relative" rAng="0" ptsTypes="AA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5046"/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://m.memegen.com/5455v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749299"/>
            <a:ext cx="8140700" cy="531676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98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ru-RU" dirty="0"/>
              <a:t>ИС для продажи БУ автомобилей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r"/>
            <a:r>
              <a:rPr lang="ru-RU" dirty="0"/>
              <a:t>Презентацию подготовил Мельдианов А.А</a:t>
            </a:r>
          </a:p>
        </p:txBody>
      </p:sp>
    </p:spTree>
    <p:extLst>
      <p:ext uri="{BB962C8B-B14F-4D97-AF65-F5344CB8AC3E}">
        <p14:creationId xmlns:p14="http://schemas.microsoft.com/office/powerpoint/2010/main" val="3224840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ru-RU" dirty="0"/>
              <a:t>«</a:t>
            </a:r>
            <a:r>
              <a:rPr lang="en-US" dirty="0"/>
              <a:t>This is a long story</a:t>
            </a:r>
            <a:r>
              <a:rPr lang="ru-RU" dirty="0"/>
              <a:t>»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92003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ru-RU" dirty="0"/>
              <a:t>Примеры </a:t>
            </a:r>
            <a:br>
              <a:rPr lang="ru-RU" dirty="0"/>
            </a:br>
            <a:r>
              <a:rPr lang="ru-RU" dirty="0"/>
              <a:t>Площадок :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88888" y="1123837"/>
            <a:ext cx="4018494" cy="486548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18438" y="1123837"/>
            <a:ext cx="3716337" cy="486548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extBox 1"/>
          <p:cNvSpPr txBox="1"/>
          <p:nvPr/>
        </p:nvSpPr>
        <p:spPr>
          <a:xfrm>
            <a:off x="3695700" y="673100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Auto.ru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818438" y="673100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Avito.ru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84238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ru-RU" dirty="0"/>
              <a:t>Примеры </a:t>
            </a:r>
            <a:br>
              <a:rPr lang="ru-RU" dirty="0"/>
            </a:br>
            <a:r>
              <a:rPr lang="ru-RU" dirty="0"/>
              <a:t>Систем :</a:t>
            </a:r>
          </a:p>
        </p:txBody>
      </p:sp>
      <p:pic>
        <p:nvPicPr>
          <p:cNvPr id="1026" name="Picture 2" descr="https://pp.vk.me/c633224/v633224738/27b6a/KNYYqb9DgVE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430" y="1933576"/>
            <a:ext cx="4089620" cy="320992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28" name="Picture 4" descr="http://i.stack.imgur.com/dkq14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8" y="1933576"/>
            <a:ext cx="3780631" cy="320992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180298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«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Auto Trade</a:t>
            </a:r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System</a:t>
            </a:r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»</a:t>
            </a: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ru-RU" dirty="0"/>
              <a:t>То ради чего мы тут…</a:t>
            </a:r>
          </a:p>
        </p:txBody>
      </p:sp>
      <p:pic>
        <p:nvPicPr>
          <p:cNvPr id="2050" name="Picture 2" descr="http://cs615723.vk.me/v615723274/c0ba/ztkXEvIMfC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350" y="779568"/>
            <a:ext cx="2914650" cy="214651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s615723.vk.me/v615723274/c07c/8iRu3qhmVu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350" y="2926080"/>
            <a:ext cx="2914650" cy="148051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s615723.vk.me/v615723274/c0ca/7QLrJNRp0x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350" y="4406596"/>
            <a:ext cx="2914650" cy="171798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943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6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1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ru-RU" dirty="0"/>
              <a:t>Архитектура :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655888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55764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ru-RU" dirty="0"/>
              <a:t>Архитектура базы данных : 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643" y="772357"/>
            <a:ext cx="7688062" cy="534435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0081838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ru-RU" dirty="0"/>
              <a:t>Приложение:</a:t>
            </a:r>
          </a:p>
        </p:txBody>
      </p:sp>
      <p:pic>
        <p:nvPicPr>
          <p:cNvPr id="1028" name="Picture 4" descr="http://cs615723.vk.me/v615723274/c07c/8iRu3qhmVuw.jpg">
            <a:hlinkClick r:id="rId2" action="ppaction://program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49" y="1831124"/>
            <a:ext cx="5651717" cy="3186608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746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151</TotalTime>
  <Words>69</Words>
  <Application>Microsoft Office PowerPoint</Application>
  <PresentationFormat>Произвольный</PresentationFormat>
  <Paragraphs>26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Рамка</vt:lpstr>
      <vt:lpstr>Презентация PowerPoint</vt:lpstr>
      <vt:lpstr>ИС для продажи БУ автомобилей </vt:lpstr>
      <vt:lpstr>«This is a long story»</vt:lpstr>
      <vt:lpstr>Примеры  Площадок :</vt:lpstr>
      <vt:lpstr>Примеры  Систем :</vt:lpstr>
      <vt:lpstr>« Auto Trade System »</vt:lpstr>
      <vt:lpstr>Архитектура :</vt:lpstr>
      <vt:lpstr>Архитектура базы данных : </vt:lpstr>
      <vt:lpstr>Приложение:</vt:lpstr>
      <vt:lpstr>Будущие изменения </vt:lpstr>
      <vt:lpstr>Заключение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 для продажи БУ автоболилей</dc:title>
  <dc:creator>Neogara</dc:creator>
  <cp:lastModifiedBy>Ольга</cp:lastModifiedBy>
  <cp:revision>17</cp:revision>
  <dcterms:created xsi:type="dcterms:W3CDTF">2016-05-29T17:55:59Z</dcterms:created>
  <dcterms:modified xsi:type="dcterms:W3CDTF">2016-05-30T05:42:23Z</dcterms:modified>
</cp:coreProperties>
</file>