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9ABF-B2A6-4FF1-808D-9AC64C24FF00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749F-C56F-41F6-AAF5-0BA649E0C2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9ABF-B2A6-4FF1-808D-9AC64C24FF00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749F-C56F-41F6-AAF5-0BA649E0C2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9ABF-B2A6-4FF1-808D-9AC64C24FF00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749F-C56F-41F6-AAF5-0BA649E0C2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9ABF-B2A6-4FF1-808D-9AC64C24FF00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749F-C56F-41F6-AAF5-0BA649E0C2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9ABF-B2A6-4FF1-808D-9AC64C24FF00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749F-C56F-41F6-AAF5-0BA649E0C2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9ABF-B2A6-4FF1-808D-9AC64C24FF00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749F-C56F-41F6-AAF5-0BA649E0C25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9ABF-B2A6-4FF1-808D-9AC64C24FF00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749F-C56F-41F6-AAF5-0BA649E0C2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9ABF-B2A6-4FF1-808D-9AC64C24FF00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749F-C56F-41F6-AAF5-0BA649E0C2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9ABF-B2A6-4FF1-808D-9AC64C24FF00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749F-C56F-41F6-AAF5-0BA649E0C2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9ABF-B2A6-4FF1-808D-9AC64C24FF00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7E749F-C56F-41F6-AAF5-0BA649E0C2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9ABF-B2A6-4FF1-808D-9AC64C24FF00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749F-C56F-41F6-AAF5-0BA649E0C2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FB59ABF-B2A6-4FF1-808D-9AC64C24FF00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97E749F-C56F-41F6-AAF5-0BA649E0C25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Курсовой проект на тему: разработка программы «кубик </a:t>
            </a:r>
            <a:r>
              <a:rPr lang="ru-RU" dirty="0" err="1" smtClean="0"/>
              <a:t>рубика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Выполнил Студент УКИТ имени </a:t>
            </a:r>
            <a:r>
              <a:rPr lang="ru-RU" dirty="0" err="1" smtClean="0"/>
              <a:t>л.г</a:t>
            </a:r>
            <a:r>
              <a:rPr lang="ru-RU" dirty="0" smtClean="0"/>
              <a:t> </a:t>
            </a:r>
            <a:r>
              <a:rPr lang="ru-RU" dirty="0" err="1" smtClean="0"/>
              <a:t>разумовского</a:t>
            </a:r>
            <a:r>
              <a:rPr lang="ru-RU" dirty="0" smtClean="0"/>
              <a:t> группы п-303 </a:t>
            </a:r>
            <a:r>
              <a:rPr lang="ru-RU" dirty="0" err="1" smtClean="0"/>
              <a:t>Мельдианов</a:t>
            </a:r>
            <a:r>
              <a:rPr lang="ru-RU" dirty="0" smtClean="0"/>
              <a:t> АА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068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Немного обо мне </a:t>
            </a: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История «кубика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рубика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Разработка программы «кубик Рубика»</a:t>
            </a:r>
          </a:p>
          <a:p>
            <a:pPr>
              <a:buFont typeface="Arial" pitchFamily="34" charset="0"/>
              <a:buChar char="•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Показ программы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837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ru-RU" dirty="0"/>
              <a:t>Возможность записывать лучшее время собирания кубика</a:t>
            </a:r>
          </a:p>
          <a:p>
            <a:pPr lvl="2"/>
            <a:r>
              <a:rPr lang="ru-RU" dirty="0"/>
              <a:t>Интуитивный и понятный интерфейс</a:t>
            </a:r>
          </a:p>
          <a:p>
            <a:pPr lvl="2"/>
            <a:r>
              <a:rPr lang="ru-RU" dirty="0"/>
              <a:t>Так как программа написана с использованием </a:t>
            </a:r>
            <a:r>
              <a:rPr lang="en-US" dirty="0" err="1"/>
              <a:t>OpenGl</a:t>
            </a:r>
            <a:r>
              <a:rPr lang="ru-RU" dirty="0"/>
              <a:t>, то она имеет возможность переноса программы на мобильные платформы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049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2348880"/>
            <a:ext cx="7520940" cy="548640"/>
          </a:xfrm>
        </p:spPr>
        <p:txBody>
          <a:bodyPr/>
          <a:lstStyle/>
          <a:p>
            <a:r>
              <a:rPr lang="ru-RU" sz="3500" dirty="0"/>
              <a:t>Спасибо за </a:t>
            </a:r>
            <a:r>
              <a:rPr lang="ru-RU" sz="3500" dirty="0" smtClean="0"/>
              <a:t>внимание </a:t>
            </a:r>
            <a:endParaRPr lang="ru-RU" sz="3500" dirty="0"/>
          </a:p>
        </p:txBody>
      </p:sp>
    </p:spTree>
    <p:extLst>
      <p:ext uri="{BB962C8B-B14F-4D97-AF65-F5344CB8AC3E}">
        <p14:creationId xmlns:p14="http://schemas.microsoft.com/office/powerpoint/2010/main" val="372313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Углы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Угл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Угл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13</TotalTime>
  <Words>68</Words>
  <Application>Microsoft Office PowerPoint</Application>
  <PresentationFormat>Экран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Углы</vt:lpstr>
      <vt:lpstr>Курсовой проект на тему: разработка программы «кубик рубика»</vt:lpstr>
      <vt:lpstr>Введение  </vt:lpstr>
      <vt:lpstr>Показ программы </vt:lpstr>
      <vt:lpstr>Преимущества </vt:lpstr>
      <vt:lpstr>Спасибо за внимание 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на тему: разработка программы «кубик рубика»</dc:title>
  <dc:creator>Ольга</dc:creator>
  <cp:lastModifiedBy>Ольга</cp:lastModifiedBy>
  <cp:revision>2</cp:revision>
  <dcterms:created xsi:type="dcterms:W3CDTF">2016-01-14T12:22:20Z</dcterms:created>
  <dcterms:modified xsi:type="dcterms:W3CDTF">2016-01-14T12:35:42Z</dcterms:modified>
</cp:coreProperties>
</file>